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colors11.xml" ContentType="application/vnd.openxmlformats-officedocument.drawingml.diagramColor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notesSlides/notesSlide74.xml" ContentType="application/vnd.openxmlformats-officedocument.presentationml.notesSlide+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diagrams/layout17.xml" ContentType="application/vnd.openxmlformats-officedocument.drawingml.diagramLayout+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notesSlides/notesSlide71.xml" ContentType="application/vnd.openxmlformats-officedocument.presentationml.notesSlide+xml"/>
  <Override PartName="/ppt/diagrams/data10.xml" ContentType="application/vnd.openxmlformats-officedocument.drawingml.diagramData+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drawing8.xml" ContentType="application/vnd.ms-office.drawingml.diagramDrawing+xml"/>
  <Override PartName="/ppt/diagrams/quickStyle8.xml" ContentType="application/vnd.openxmlformats-officedocument.drawingml.diagramStyle+xml"/>
  <Override PartName="/ppt/diagrams/layout14.xml" ContentType="application/vnd.openxmlformats-officedocument.drawingml.diagramLayout+xml"/>
  <Override PartName="/ppt/slides/slide49.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diagrams/data11.xml" ContentType="application/vnd.openxmlformats-officedocument.drawingml.diagramData+xml"/>
  <Override PartName="/ppt/diagrams/quickStyle19.xml" ContentType="application/vnd.openxmlformats-officedocument.drawingml.diagramStyl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50.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59.xml" ContentType="application/vnd.openxmlformats-officedocument.presentationml.notesSlid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colors10.xml" ContentType="application/vnd.openxmlformats-officedocument.drawingml.diagramColors+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layout8.xml" ContentType="application/vnd.openxmlformats-officedocument.drawingml.diagramLayout+xml"/>
  <Override PartName="/ppt/diagrams/data12.xml" ContentType="application/vnd.openxmlformats-officedocument.drawingml.diagramData+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diagrams/data9.xml" ContentType="application/vnd.openxmlformats-officedocument.drawingml.diagramData+xml"/>
  <Override PartName="/ppt/notesSlides/notesSlide73.xml" ContentType="application/vnd.openxmlformats-officedocument.presentationml.notesSlide+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notesSlides/notesSlide78.xml" ContentType="application/vnd.openxmlformats-officedocument.presentationml.notes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diagrams/data14.xml" ContentType="application/vnd.openxmlformats-officedocument.drawingml.diagramData+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diagrams/drawing19.xml" ContentType="application/vnd.ms-office.drawingml.diagramDrawing+xml"/>
  <Override PartName="/ppt/slides/slide51.xml" ContentType="application/vnd.openxmlformats-officedocument.presentationml.slide+xml"/>
  <Override PartName="/ppt/notesSlides/notesSlide53.xml" ContentType="application/vnd.openxmlformats-officedocument.presentationml.notesSlide+xml"/>
  <Override PartName="/ppt/diagrams/quickStyle18.xml" ContentType="application/vnd.openxmlformats-officedocument.drawingml.diagramStyle+xml"/>
  <Override PartName="/ppt/slides/slide40.xml" ContentType="application/vnd.openxmlformats-officedocument.presentationml.slide+xml"/>
  <Override PartName="/ppt/notesSlides/notesSlide42.xml" ContentType="application/vnd.openxmlformats-officedocument.presentationml.notesSlide+xml"/>
  <Override PartName="/ppt/diagrams/layout18.xml" ContentType="application/vnd.openxmlformats-officedocument.drawingml.diagram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slides/slide78.xml" ContentType="application/vnd.openxmlformats-officedocument.presentationml.slide+xml"/>
  <Override PartName="/ppt/diagrams/drawing4.xml" ContentType="application/vnd.ms-office.drawingml.diagramDrawing+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notesSlides/notesSlide69.xml" ContentType="application/vnd.openxmlformats-officedocument.presentationml.notesSlide+xml"/>
  <Override PartName="/ppt/diagrams/layout10.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notesMasterIdLst>
    <p:notesMasterId r:id="rId89"/>
  </p:notesMasterIdLst>
  <p:sldIdLst>
    <p:sldId id="313" r:id="rId2"/>
    <p:sldId id="312" r:id="rId3"/>
    <p:sldId id="258" r:id="rId4"/>
    <p:sldId id="259" r:id="rId5"/>
    <p:sldId id="260" r:id="rId6"/>
    <p:sldId id="262" r:id="rId7"/>
    <p:sldId id="263" r:id="rId8"/>
    <p:sldId id="264" r:id="rId9"/>
    <p:sldId id="295" r:id="rId10"/>
    <p:sldId id="265" r:id="rId11"/>
    <p:sldId id="294" r:id="rId12"/>
    <p:sldId id="293" r:id="rId13"/>
    <p:sldId id="266" r:id="rId14"/>
    <p:sldId id="296" r:id="rId15"/>
    <p:sldId id="297" r:id="rId16"/>
    <p:sldId id="298" r:id="rId17"/>
    <p:sldId id="299" r:id="rId18"/>
    <p:sldId id="300" r:id="rId19"/>
    <p:sldId id="301" r:id="rId20"/>
    <p:sldId id="302" r:id="rId21"/>
    <p:sldId id="308" r:id="rId22"/>
    <p:sldId id="304" r:id="rId23"/>
    <p:sldId id="307" r:id="rId24"/>
    <p:sldId id="305" r:id="rId25"/>
    <p:sldId id="306" r:id="rId26"/>
    <p:sldId id="303" r:id="rId27"/>
    <p:sldId id="268" r:id="rId28"/>
    <p:sldId id="318" r:id="rId29"/>
    <p:sldId id="319" r:id="rId30"/>
    <p:sldId id="320" r:id="rId31"/>
    <p:sldId id="321" r:id="rId32"/>
    <p:sldId id="327" r:id="rId33"/>
    <p:sldId id="328" r:id="rId34"/>
    <p:sldId id="329" r:id="rId35"/>
    <p:sldId id="330" r:id="rId36"/>
    <p:sldId id="317" r:id="rId37"/>
    <p:sldId id="322" r:id="rId38"/>
    <p:sldId id="323" r:id="rId39"/>
    <p:sldId id="324" r:id="rId40"/>
    <p:sldId id="325" r:id="rId41"/>
    <p:sldId id="310" r:id="rId42"/>
    <p:sldId id="331" r:id="rId43"/>
    <p:sldId id="269" r:id="rId44"/>
    <p:sldId id="363" r:id="rId45"/>
    <p:sldId id="332" r:id="rId46"/>
    <p:sldId id="333" r:id="rId47"/>
    <p:sldId id="334" r:id="rId48"/>
    <p:sldId id="309" r:id="rId49"/>
    <p:sldId id="270" r:id="rId50"/>
    <p:sldId id="338" r:id="rId51"/>
    <p:sldId id="339" r:id="rId52"/>
    <p:sldId id="341" r:id="rId53"/>
    <p:sldId id="342" r:id="rId54"/>
    <p:sldId id="343" r:id="rId55"/>
    <p:sldId id="340" r:id="rId56"/>
    <p:sldId id="344" r:id="rId57"/>
    <p:sldId id="345" r:id="rId58"/>
    <p:sldId id="347" r:id="rId59"/>
    <p:sldId id="348" r:id="rId60"/>
    <p:sldId id="346" r:id="rId61"/>
    <p:sldId id="349" r:id="rId62"/>
    <p:sldId id="272" r:id="rId63"/>
    <p:sldId id="273" r:id="rId64"/>
    <p:sldId id="350" r:id="rId65"/>
    <p:sldId id="352" r:id="rId66"/>
    <p:sldId id="351" r:id="rId67"/>
    <p:sldId id="362" r:id="rId68"/>
    <p:sldId id="280" r:id="rId69"/>
    <p:sldId id="283" r:id="rId70"/>
    <p:sldId id="281" r:id="rId71"/>
    <p:sldId id="285" r:id="rId72"/>
    <p:sldId id="286" r:id="rId73"/>
    <p:sldId id="287" r:id="rId74"/>
    <p:sldId id="288" r:id="rId75"/>
    <p:sldId id="289" r:id="rId76"/>
    <p:sldId id="290" r:id="rId77"/>
    <p:sldId id="291" r:id="rId78"/>
    <p:sldId id="292" r:id="rId79"/>
    <p:sldId id="353" r:id="rId80"/>
    <p:sldId id="354" r:id="rId81"/>
    <p:sldId id="355" r:id="rId82"/>
    <p:sldId id="356" r:id="rId83"/>
    <p:sldId id="357" r:id="rId84"/>
    <p:sldId id="359" r:id="rId85"/>
    <p:sldId id="360" r:id="rId86"/>
    <p:sldId id="361" r:id="rId87"/>
    <p:sldId id="279"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94660"/>
  </p:normalViewPr>
  <p:slideViewPr>
    <p:cSldViewPr>
      <p:cViewPr>
        <p:scale>
          <a:sx n="40" d="100"/>
          <a:sy n="40" d="100"/>
        </p:scale>
        <p:origin x="-859" y="-163"/>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_rels/data10.xml.rels><?xml version="1.0" encoding="UTF-8" standalone="yes"?>
<Relationships xmlns="http://schemas.openxmlformats.org/package/2006/relationships"><Relationship Id="rId1" Type="http://schemas.openxmlformats.org/officeDocument/2006/relationships/slide" Target="../slides/slide7.xml"/></Relationships>
</file>

<file path=ppt/diagrams/_rels/data11.xml.rels><?xml version="1.0" encoding="UTF-8" standalone="yes"?>
<Relationships xmlns="http://schemas.openxmlformats.org/package/2006/relationships"><Relationship Id="rId1" Type="http://schemas.openxmlformats.org/officeDocument/2006/relationships/slide" Target="../slides/slide7.xml"/></Relationships>
</file>

<file path=ppt/diagrams/_rels/data8.xml.rels><?xml version="1.0" encoding="UTF-8" standalone="yes"?>
<Relationships xmlns="http://schemas.openxmlformats.org/package/2006/relationships"><Relationship Id="rId1"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3B3A05-8800-40DC-9321-7BD1573133B3}"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06C453FA-239C-4B2F-B16B-9A3686E02A02}">
      <dgm:prSet phldrT="[Text]"/>
      <dgm:spPr/>
      <dgm:t>
        <a:bodyPr/>
        <a:lstStyle/>
        <a:p>
          <a:r>
            <a:rPr lang="mr-IN" dirty="0" smtClean="0"/>
            <a:t>वित्तीय शिस्तीद्वारे सार्वजनिक हितसंबंधांचे संरक्षण </a:t>
          </a:r>
          <a:endParaRPr lang="en-GB" dirty="0"/>
        </a:p>
      </dgm:t>
    </dgm:pt>
    <dgm:pt modelId="{1BC20CC8-6DEA-4945-9277-ABC3731AAAD8}" type="parTrans" cxnId="{1F853BDE-68E3-4EDE-BC4E-DDBA1899C590}">
      <dgm:prSet/>
      <dgm:spPr/>
      <dgm:t>
        <a:bodyPr/>
        <a:lstStyle/>
        <a:p>
          <a:endParaRPr lang="en-GB"/>
        </a:p>
      </dgm:t>
    </dgm:pt>
    <dgm:pt modelId="{61E1E893-16C4-4CB1-8D4D-2ABF114F45F9}" type="sibTrans" cxnId="{1F853BDE-68E3-4EDE-BC4E-DDBA1899C590}">
      <dgm:prSet/>
      <dgm:spPr/>
      <dgm:t>
        <a:bodyPr/>
        <a:lstStyle/>
        <a:p>
          <a:endParaRPr lang="en-GB"/>
        </a:p>
      </dgm:t>
    </dgm:pt>
    <dgm:pt modelId="{5F662C42-2D92-4911-AC07-FD91FAD76C8D}">
      <dgm:prSet phldrT="[Text]"/>
      <dgm:spPr/>
      <dgm:t>
        <a:bodyPr/>
        <a:lstStyle/>
        <a:p>
          <a:r>
            <a:rPr lang="mr-IN" dirty="0" smtClean="0"/>
            <a:t>मित्र </a:t>
          </a:r>
        </a:p>
        <a:p>
          <a:r>
            <a:rPr lang="mr-IN" dirty="0" smtClean="0"/>
            <a:t>(</a:t>
          </a:r>
          <a:r>
            <a:rPr lang="en-GB" dirty="0" smtClean="0"/>
            <a:t> Friend </a:t>
          </a:r>
          <a:r>
            <a:rPr lang="mr-IN" dirty="0" smtClean="0"/>
            <a:t>)</a:t>
          </a:r>
          <a:endParaRPr lang="en-GB" dirty="0"/>
        </a:p>
      </dgm:t>
    </dgm:pt>
    <dgm:pt modelId="{9E614D4E-BB35-4916-A2AB-848220CA627D}" type="parTrans" cxnId="{B7F043D7-4957-494F-A7BF-D9BF6D681446}">
      <dgm:prSet/>
      <dgm:spPr/>
      <dgm:t>
        <a:bodyPr/>
        <a:lstStyle/>
        <a:p>
          <a:endParaRPr lang="en-GB"/>
        </a:p>
      </dgm:t>
    </dgm:pt>
    <dgm:pt modelId="{50F60F2D-8D0A-4268-8856-FBEEA7956AEA}" type="sibTrans" cxnId="{B7F043D7-4957-494F-A7BF-D9BF6D681446}">
      <dgm:prSet/>
      <dgm:spPr/>
      <dgm:t>
        <a:bodyPr/>
        <a:lstStyle/>
        <a:p>
          <a:endParaRPr lang="en-GB"/>
        </a:p>
      </dgm:t>
    </dgm:pt>
    <dgm:pt modelId="{0324749F-299D-4B10-B3DE-4E3D28CB0C6D}">
      <dgm:prSet phldrT="[Text]"/>
      <dgm:spPr/>
      <dgm:t>
        <a:bodyPr/>
        <a:lstStyle/>
        <a:p>
          <a:r>
            <a:rPr lang="mr-IN" dirty="0" smtClean="0"/>
            <a:t>मार्गदर्शक </a:t>
          </a:r>
        </a:p>
        <a:p>
          <a:r>
            <a:rPr lang="en-GB" dirty="0" smtClean="0"/>
            <a:t>( Guide )</a:t>
          </a:r>
          <a:endParaRPr lang="en-GB" dirty="0"/>
        </a:p>
      </dgm:t>
    </dgm:pt>
    <dgm:pt modelId="{3ACFDD2D-9F92-45C3-A862-5910F8D63E85}" type="parTrans" cxnId="{8317F2A1-050F-4591-A268-207AA78BB1CB}">
      <dgm:prSet/>
      <dgm:spPr/>
      <dgm:t>
        <a:bodyPr/>
        <a:lstStyle/>
        <a:p>
          <a:endParaRPr lang="en-GB"/>
        </a:p>
      </dgm:t>
    </dgm:pt>
    <dgm:pt modelId="{6A61DE6D-8CF1-4D26-9CC8-12BBB2566EE6}" type="sibTrans" cxnId="{8317F2A1-050F-4591-A268-207AA78BB1CB}">
      <dgm:prSet/>
      <dgm:spPr/>
      <dgm:t>
        <a:bodyPr/>
        <a:lstStyle/>
        <a:p>
          <a:endParaRPr lang="en-GB"/>
        </a:p>
      </dgm:t>
    </dgm:pt>
    <dgm:pt modelId="{A903915A-CA11-4DD5-9433-AC845F157B24}">
      <dgm:prSet phldrT="[Text]"/>
      <dgm:spPr/>
      <dgm:t>
        <a:bodyPr/>
        <a:lstStyle/>
        <a:p>
          <a:r>
            <a:rPr lang="mr-IN" dirty="0" smtClean="0"/>
            <a:t>मदतनीस </a:t>
          </a:r>
        </a:p>
        <a:p>
          <a:r>
            <a:rPr lang="en-GB" dirty="0" smtClean="0"/>
            <a:t>( Facilitator )</a:t>
          </a:r>
          <a:endParaRPr lang="en-GB" dirty="0"/>
        </a:p>
      </dgm:t>
    </dgm:pt>
    <dgm:pt modelId="{D768889B-8DD3-4606-8921-639479D2CF9E}" type="parTrans" cxnId="{CD8BD8F7-985D-4EC7-8E63-E2BD5E160BA0}">
      <dgm:prSet/>
      <dgm:spPr/>
      <dgm:t>
        <a:bodyPr/>
        <a:lstStyle/>
        <a:p>
          <a:endParaRPr lang="en-GB"/>
        </a:p>
      </dgm:t>
    </dgm:pt>
    <dgm:pt modelId="{D24E8B3B-CFBD-4C69-9165-366BE0B71059}" type="sibTrans" cxnId="{CD8BD8F7-985D-4EC7-8E63-E2BD5E160BA0}">
      <dgm:prSet/>
      <dgm:spPr/>
      <dgm:t>
        <a:bodyPr/>
        <a:lstStyle/>
        <a:p>
          <a:endParaRPr lang="en-GB"/>
        </a:p>
      </dgm:t>
    </dgm:pt>
    <dgm:pt modelId="{3AFD03B4-F79D-4C8A-8918-0A354983F31C}">
      <dgm:prSet phldrT="[Text]" custT="1"/>
      <dgm:spPr/>
      <dgm:t>
        <a:bodyPr/>
        <a:lstStyle/>
        <a:p>
          <a:pPr algn="ctr"/>
          <a:r>
            <a:rPr lang="mr-IN" sz="1400" dirty="0" smtClean="0"/>
            <a:t>हितचिंतक </a:t>
          </a:r>
        </a:p>
        <a:p>
          <a:pPr algn="l"/>
          <a:r>
            <a:rPr lang="en-GB" sz="1400" dirty="0" smtClean="0"/>
            <a:t>( </a:t>
          </a:r>
          <a:r>
            <a:rPr lang="en-GB" sz="1100" dirty="0" smtClean="0"/>
            <a:t>Well -wisher</a:t>
          </a:r>
          <a:r>
            <a:rPr lang="en-GB" sz="1400" dirty="0" smtClean="0"/>
            <a:t>)</a:t>
          </a:r>
          <a:endParaRPr lang="en-GB" sz="1400" dirty="0"/>
        </a:p>
      </dgm:t>
    </dgm:pt>
    <dgm:pt modelId="{94384484-6279-444B-B20C-DD5B56D8BA3F}" type="parTrans" cxnId="{C13580A5-CCC3-4E49-A1D6-E67D0AA2B9C0}">
      <dgm:prSet/>
      <dgm:spPr/>
      <dgm:t>
        <a:bodyPr/>
        <a:lstStyle/>
        <a:p>
          <a:endParaRPr lang="en-GB"/>
        </a:p>
      </dgm:t>
    </dgm:pt>
    <dgm:pt modelId="{B18D1BB8-3D2E-41AD-BF22-E3A42147CCCC}" type="sibTrans" cxnId="{C13580A5-CCC3-4E49-A1D6-E67D0AA2B9C0}">
      <dgm:prSet/>
      <dgm:spPr/>
      <dgm:t>
        <a:bodyPr/>
        <a:lstStyle/>
        <a:p>
          <a:endParaRPr lang="en-GB"/>
        </a:p>
      </dgm:t>
    </dgm:pt>
    <dgm:pt modelId="{892BC9AB-CD8A-4095-897C-BD8AFF83188C}" type="pres">
      <dgm:prSet presAssocID="{F93B3A05-8800-40DC-9321-7BD1573133B3}" presName="Name0" presStyleCnt="0">
        <dgm:presLayoutVars>
          <dgm:chMax val="1"/>
          <dgm:dir/>
          <dgm:animLvl val="ctr"/>
          <dgm:resizeHandles val="exact"/>
        </dgm:presLayoutVars>
      </dgm:prSet>
      <dgm:spPr/>
      <dgm:t>
        <a:bodyPr/>
        <a:lstStyle/>
        <a:p>
          <a:endParaRPr lang="en-US"/>
        </a:p>
      </dgm:t>
    </dgm:pt>
    <dgm:pt modelId="{89C822B5-7835-427E-846B-55163EB0429C}" type="pres">
      <dgm:prSet presAssocID="{06C453FA-239C-4B2F-B16B-9A3686E02A02}" presName="centerShape" presStyleLbl="node0" presStyleIdx="0" presStyleCnt="1" custScaleX="111205" custScaleY="111204"/>
      <dgm:spPr/>
      <dgm:t>
        <a:bodyPr/>
        <a:lstStyle/>
        <a:p>
          <a:endParaRPr lang="en-US"/>
        </a:p>
      </dgm:t>
    </dgm:pt>
    <dgm:pt modelId="{1953D653-26E5-4930-B205-762BD91E5A22}" type="pres">
      <dgm:prSet presAssocID="{5F662C42-2D92-4911-AC07-FD91FAD76C8D}" presName="node" presStyleLbl="node1" presStyleIdx="0" presStyleCnt="4" custScaleX="111205" custScaleY="111204">
        <dgm:presLayoutVars>
          <dgm:bulletEnabled val="1"/>
        </dgm:presLayoutVars>
      </dgm:prSet>
      <dgm:spPr/>
      <dgm:t>
        <a:bodyPr/>
        <a:lstStyle/>
        <a:p>
          <a:endParaRPr lang="en-US"/>
        </a:p>
      </dgm:t>
    </dgm:pt>
    <dgm:pt modelId="{C466C52A-B004-4F4E-99EE-F4ADBE969CFA}" type="pres">
      <dgm:prSet presAssocID="{5F662C42-2D92-4911-AC07-FD91FAD76C8D}" presName="dummy" presStyleCnt="0"/>
      <dgm:spPr/>
    </dgm:pt>
    <dgm:pt modelId="{B632C0DC-C086-4EEC-A1E0-48AB448CDDE0}" type="pres">
      <dgm:prSet presAssocID="{50F60F2D-8D0A-4268-8856-FBEEA7956AEA}" presName="sibTrans" presStyleLbl="sibTrans2D1" presStyleIdx="0" presStyleCnt="4" custScaleX="111205" custScaleY="111204"/>
      <dgm:spPr/>
      <dgm:t>
        <a:bodyPr/>
        <a:lstStyle/>
        <a:p>
          <a:endParaRPr lang="en-US"/>
        </a:p>
      </dgm:t>
    </dgm:pt>
    <dgm:pt modelId="{A8F8E2DD-FA75-41F0-8148-8F57381A0618}" type="pres">
      <dgm:prSet presAssocID="{0324749F-299D-4B10-B3DE-4E3D28CB0C6D}" presName="node" presStyleLbl="node1" presStyleIdx="1" presStyleCnt="4" custScaleX="111205" custScaleY="111204">
        <dgm:presLayoutVars>
          <dgm:bulletEnabled val="1"/>
        </dgm:presLayoutVars>
      </dgm:prSet>
      <dgm:spPr/>
      <dgm:t>
        <a:bodyPr/>
        <a:lstStyle/>
        <a:p>
          <a:endParaRPr lang="en-GB"/>
        </a:p>
      </dgm:t>
    </dgm:pt>
    <dgm:pt modelId="{1F6A299D-C418-4FAE-B530-F7C58A43F1A5}" type="pres">
      <dgm:prSet presAssocID="{0324749F-299D-4B10-B3DE-4E3D28CB0C6D}" presName="dummy" presStyleCnt="0"/>
      <dgm:spPr/>
    </dgm:pt>
    <dgm:pt modelId="{07FDD055-D015-4B73-8E2C-DC42430C1BEA}" type="pres">
      <dgm:prSet presAssocID="{6A61DE6D-8CF1-4D26-9CC8-12BBB2566EE6}" presName="sibTrans" presStyleLbl="sibTrans2D1" presStyleIdx="1" presStyleCnt="4" custScaleX="111205" custScaleY="111204"/>
      <dgm:spPr/>
      <dgm:t>
        <a:bodyPr/>
        <a:lstStyle/>
        <a:p>
          <a:endParaRPr lang="en-US"/>
        </a:p>
      </dgm:t>
    </dgm:pt>
    <dgm:pt modelId="{0E3BDE43-98EC-45A5-A501-E1963A0E3CEC}" type="pres">
      <dgm:prSet presAssocID="{A903915A-CA11-4DD5-9433-AC845F157B24}" presName="node" presStyleLbl="node1" presStyleIdx="2" presStyleCnt="4" custScaleX="111205" custScaleY="111204">
        <dgm:presLayoutVars>
          <dgm:bulletEnabled val="1"/>
        </dgm:presLayoutVars>
      </dgm:prSet>
      <dgm:spPr/>
      <dgm:t>
        <a:bodyPr/>
        <a:lstStyle/>
        <a:p>
          <a:endParaRPr lang="en-US"/>
        </a:p>
      </dgm:t>
    </dgm:pt>
    <dgm:pt modelId="{54607B63-E7D1-4652-B992-7CA21113A63E}" type="pres">
      <dgm:prSet presAssocID="{A903915A-CA11-4DD5-9433-AC845F157B24}" presName="dummy" presStyleCnt="0"/>
      <dgm:spPr/>
    </dgm:pt>
    <dgm:pt modelId="{922559BD-A40E-419C-8850-965D396089A1}" type="pres">
      <dgm:prSet presAssocID="{D24E8B3B-CFBD-4C69-9165-366BE0B71059}" presName="sibTrans" presStyleLbl="sibTrans2D1" presStyleIdx="2" presStyleCnt="4" custScaleX="111205" custScaleY="111204"/>
      <dgm:spPr/>
      <dgm:t>
        <a:bodyPr/>
        <a:lstStyle/>
        <a:p>
          <a:endParaRPr lang="en-US"/>
        </a:p>
      </dgm:t>
    </dgm:pt>
    <dgm:pt modelId="{48C196E5-7216-4C74-A728-502A13806221}" type="pres">
      <dgm:prSet presAssocID="{3AFD03B4-F79D-4C8A-8918-0A354983F31C}" presName="node" presStyleLbl="node1" presStyleIdx="3" presStyleCnt="4" custScaleX="111205" custScaleY="111204" custRadScaleRad="98238" custRadScaleInc="537">
        <dgm:presLayoutVars>
          <dgm:bulletEnabled val="1"/>
        </dgm:presLayoutVars>
      </dgm:prSet>
      <dgm:spPr/>
      <dgm:t>
        <a:bodyPr/>
        <a:lstStyle/>
        <a:p>
          <a:endParaRPr lang="en-GB"/>
        </a:p>
      </dgm:t>
    </dgm:pt>
    <dgm:pt modelId="{448CBEDB-EB80-493B-ACDE-A537ED833E09}" type="pres">
      <dgm:prSet presAssocID="{3AFD03B4-F79D-4C8A-8918-0A354983F31C}" presName="dummy" presStyleCnt="0"/>
      <dgm:spPr/>
    </dgm:pt>
    <dgm:pt modelId="{25232906-D4DA-4A55-8CA1-388B066FB2D1}" type="pres">
      <dgm:prSet presAssocID="{B18D1BB8-3D2E-41AD-BF22-E3A42147CCCC}" presName="sibTrans" presStyleLbl="sibTrans2D1" presStyleIdx="3" presStyleCnt="4" custScaleX="111205" custScaleY="111204"/>
      <dgm:spPr/>
      <dgm:t>
        <a:bodyPr/>
        <a:lstStyle/>
        <a:p>
          <a:endParaRPr lang="en-US"/>
        </a:p>
      </dgm:t>
    </dgm:pt>
  </dgm:ptLst>
  <dgm:cxnLst>
    <dgm:cxn modelId="{CE0B4EEE-250D-4BDF-8D8A-6F4616F91E1A}" type="presOf" srcId="{F93B3A05-8800-40DC-9321-7BD1573133B3}" destId="{892BC9AB-CD8A-4095-897C-BD8AFF83188C}" srcOrd="0" destOrd="0" presId="urn:microsoft.com/office/officeart/2005/8/layout/radial6"/>
    <dgm:cxn modelId="{5BDE427E-CF96-49B1-B285-656B088729FC}" type="presOf" srcId="{3AFD03B4-F79D-4C8A-8918-0A354983F31C}" destId="{48C196E5-7216-4C74-A728-502A13806221}" srcOrd="0" destOrd="0" presId="urn:microsoft.com/office/officeart/2005/8/layout/radial6"/>
    <dgm:cxn modelId="{95216124-06CD-4892-AEB3-98D6EFAE8703}" type="presOf" srcId="{D24E8B3B-CFBD-4C69-9165-366BE0B71059}" destId="{922559BD-A40E-419C-8850-965D396089A1}" srcOrd="0" destOrd="0" presId="urn:microsoft.com/office/officeart/2005/8/layout/radial6"/>
    <dgm:cxn modelId="{8317F2A1-050F-4591-A268-207AA78BB1CB}" srcId="{06C453FA-239C-4B2F-B16B-9A3686E02A02}" destId="{0324749F-299D-4B10-B3DE-4E3D28CB0C6D}" srcOrd="1" destOrd="0" parTransId="{3ACFDD2D-9F92-45C3-A862-5910F8D63E85}" sibTransId="{6A61DE6D-8CF1-4D26-9CC8-12BBB2566EE6}"/>
    <dgm:cxn modelId="{1F853BDE-68E3-4EDE-BC4E-DDBA1899C590}" srcId="{F93B3A05-8800-40DC-9321-7BD1573133B3}" destId="{06C453FA-239C-4B2F-B16B-9A3686E02A02}" srcOrd="0" destOrd="0" parTransId="{1BC20CC8-6DEA-4945-9277-ABC3731AAAD8}" sibTransId="{61E1E893-16C4-4CB1-8D4D-2ABF114F45F9}"/>
    <dgm:cxn modelId="{D3B17691-A2F0-471D-AC8B-49C9FFA8CA65}" type="presOf" srcId="{6A61DE6D-8CF1-4D26-9CC8-12BBB2566EE6}" destId="{07FDD055-D015-4B73-8E2C-DC42430C1BEA}" srcOrd="0" destOrd="0" presId="urn:microsoft.com/office/officeart/2005/8/layout/radial6"/>
    <dgm:cxn modelId="{B7F043D7-4957-494F-A7BF-D9BF6D681446}" srcId="{06C453FA-239C-4B2F-B16B-9A3686E02A02}" destId="{5F662C42-2D92-4911-AC07-FD91FAD76C8D}" srcOrd="0" destOrd="0" parTransId="{9E614D4E-BB35-4916-A2AB-848220CA627D}" sibTransId="{50F60F2D-8D0A-4268-8856-FBEEA7956AEA}"/>
    <dgm:cxn modelId="{689E3CCC-8CC2-499B-97CD-E3DBBD76D1A1}" type="presOf" srcId="{5F662C42-2D92-4911-AC07-FD91FAD76C8D}" destId="{1953D653-26E5-4930-B205-762BD91E5A22}" srcOrd="0" destOrd="0" presId="urn:microsoft.com/office/officeart/2005/8/layout/radial6"/>
    <dgm:cxn modelId="{D56CF0B9-A6E8-4FA7-8FA8-F7F716D56C61}" type="presOf" srcId="{06C453FA-239C-4B2F-B16B-9A3686E02A02}" destId="{89C822B5-7835-427E-846B-55163EB0429C}" srcOrd="0" destOrd="0" presId="urn:microsoft.com/office/officeart/2005/8/layout/radial6"/>
    <dgm:cxn modelId="{FA1C5394-9A4F-4B52-8A17-10E3A6786450}" type="presOf" srcId="{B18D1BB8-3D2E-41AD-BF22-E3A42147CCCC}" destId="{25232906-D4DA-4A55-8CA1-388B066FB2D1}" srcOrd="0" destOrd="0" presId="urn:microsoft.com/office/officeart/2005/8/layout/radial6"/>
    <dgm:cxn modelId="{CD8BD8F7-985D-4EC7-8E63-E2BD5E160BA0}" srcId="{06C453FA-239C-4B2F-B16B-9A3686E02A02}" destId="{A903915A-CA11-4DD5-9433-AC845F157B24}" srcOrd="2" destOrd="0" parTransId="{D768889B-8DD3-4606-8921-639479D2CF9E}" sibTransId="{D24E8B3B-CFBD-4C69-9165-366BE0B71059}"/>
    <dgm:cxn modelId="{4F18BD88-D171-4B1E-8827-0CFDD58DFCFC}" type="presOf" srcId="{50F60F2D-8D0A-4268-8856-FBEEA7956AEA}" destId="{B632C0DC-C086-4EEC-A1E0-48AB448CDDE0}" srcOrd="0" destOrd="0" presId="urn:microsoft.com/office/officeart/2005/8/layout/radial6"/>
    <dgm:cxn modelId="{C13580A5-CCC3-4E49-A1D6-E67D0AA2B9C0}" srcId="{06C453FA-239C-4B2F-B16B-9A3686E02A02}" destId="{3AFD03B4-F79D-4C8A-8918-0A354983F31C}" srcOrd="3" destOrd="0" parTransId="{94384484-6279-444B-B20C-DD5B56D8BA3F}" sibTransId="{B18D1BB8-3D2E-41AD-BF22-E3A42147CCCC}"/>
    <dgm:cxn modelId="{CB755DBB-C171-4F3B-839B-40AADFD7266F}" type="presOf" srcId="{0324749F-299D-4B10-B3DE-4E3D28CB0C6D}" destId="{A8F8E2DD-FA75-41F0-8148-8F57381A0618}" srcOrd="0" destOrd="0" presId="urn:microsoft.com/office/officeart/2005/8/layout/radial6"/>
    <dgm:cxn modelId="{BBD9E07B-0FD0-4F6D-A04A-4DE2DE5C4ECD}" type="presOf" srcId="{A903915A-CA11-4DD5-9433-AC845F157B24}" destId="{0E3BDE43-98EC-45A5-A501-E1963A0E3CEC}" srcOrd="0" destOrd="0" presId="urn:microsoft.com/office/officeart/2005/8/layout/radial6"/>
    <dgm:cxn modelId="{D2330C4B-0709-4AE9-BC30-44490D247878}" type="presParOf" srcId="{892BC9AB-CD8A-4095-897C-BD8AFF83188C}" destId="{89C822B5-7835-427E-846B-55163EB0429C}" srcOrd="0" destOrd="0" presId="urn:microsoft.com/office/officeart/2005/8/layout/radial6"/>
    <dgm:cxn modelId="{D281B656-806F-491D-BACA-D485BCB1EB5A}" type="presParOf" srcId="{892BC9AB-CD8A-4095-897C-BD8AFF83188C}" destId="{1953D653-26E5-4930-B205-762BD91E5A22}" srcOrd="1" destOrd="0" presId="urn:microsoft.com/office/officeart/2005/8/layout/radial6"/>
    <dgm:cxn modelId="{252A3F84-A218-464D-A0DB-F5278EA4C6FD}" type="presParOf" srcId="{892BC9AB-CD8A-4095-897C-BD8AFF83188C}" destId="{C466C52A-B004-4F4E-99EE-F4ADBE969CFA}" srcOrd="2" destOrd="0" presId="urn:microsoft.com/office/officeart/2005/8/layout/radial6"/>
    <dgm:cxn modelId="{26C1D428-F098-42E6-9CA8-F11454466871}" type="presParOf" srcId="{892BC9AB-CD8A-4095-897C-BD8AFF83188C}" destId="{B632C0DC-C086-4EEC-A1E0-48AB448CDDE0}" srcOrd="3" destOrd="0" presId="urn:microsoft.com/office/officeart/2005/8/layout/radial6"/>
    <dgm:cxn modelId="{658E583E-9836-4F73-A95B-32B03A80D9A1}" type="presParOf" srcId="{892BC9AB-CD8A-4095-897C-BD8AFF83188C}" destId="{A8F8E2DD-FA75-41F0-8148-8F57381A0618}" srcOrd="4" destOrd="0" presId="urn:microsoft.com/office/officeart/2005/8/layout/radial6"/>
    <dgm:cxn modelId="{174D948D-F32C-4BEB-B827-A5F9CD7D5C2E}" type="presParOf" srcId="{892BC9AB-CD8A-4095-897C-BD8AFF83188C}" destId="{1F6A299D-C418-4FAE-B530-F7C58A43F1A5}" srcOrd="5" destOrd="0" presId="urn:microsoft.com/office/officeart/2005/8/layout/radial6"/>
    <dgm:cxn modelId="{67236320-1A1F-49A8-BF4A-61034EB7550B}" type="presParOf" srcId="{892BC9AB-CD8A-4095-897C-BD8AFF83188C}" destId="{07FDD055-D015-4B73-8E2C-DC42430C1BEA}" srcOrd="6" destOrd="0" presId="urn:microsoft.com/office/officeart/2005/8/layout/radial6"/>
    <dgm:cxn modelId="{04D06258-00EC-4B3B-867B-68687C7B1E00}" type="presParOf" srcId="{892BC9AB-CD8A-4095-897C-BD8AFF83188C}" destId="{0E3BDE43-98EC-45A5-A501-E1963A0E3CEC}" srcOrd="7" destOrd="0" presId="urn:microsoft.com/office/officeart/2005/8/layout/radial6"/>
    <dgm:cxn modelId="{AFB1648E-95BD-46D9-B5C1-34FFD3F8437C}" type="presParOf" srcId="{892BC9AB-CD8A-4095-897C-BD8AFF83188C}" destId="{54607B63-E7D1-4652-B992-7CA21113A63E}" srcOrd="8" destOrd="0" presId="urn:microsoft.com/office/officeart/2005/8/layout/radial6"/>
    <dgm:cxn modelId="{450F5409-3CEE-4238-85C9-5D9C60902B4F}" type="presParOf" srcId="{892BC9AB-CD8A-4095-897C-BD8AFF83188C}" destId="{922559BD-A40E-419C-8850-965D396089A1}" srcOrd="9" destOrd="0" presId="urn:microsoft.com/office/officeart/2005/8/layout/radial6"/>
    <dgm:cxn modelId="{9AC69E13-1893-47D4-9F45-8148FDFFE9D2}" type="presParOf" srcId="{892BC9AB-CD8A-4095-897C-BD8AFF83188C}" destId="{48C196E5-7216-4C74-A728-502A13806221}" srcOrd="10" destOrd="0" presId="urn:microsoft.com/office/officeart/2005/8/layout/radial6"/>
    <dgm:cxn modelId="{EA4A8F24-CFC0-4500-A967-824847D02A9D}" type="presParOf" srcId="{892BC9AB-CD8A-4095-897C-BD8AFF83188C}" destId="{448CBEDB-EB80-493B-ACDE-A537ED833E09}" srcOrd="11" destOrd="0" presId="urn:microsoft.com/office/officeart/2005/8/layout/radial6"/>
    <dgm:cxn modelId="{CEB2A32B-8ACA-4563-999E-C10DDE1770C6}" type="presParOf" srcId="{892BC9AB-CD8A-4095-897C-BD8AFF83188C}" destId="{25232906-D4DA-4A55-8CA1-388B066FB2D1}" srcOrd="12"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F8F04DC-1013-4571-AB1B-D7DA96A8060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F37C51CF-FECC-4A67-9D5B-0335C274FE92}">
      <dgm:prSet phldrT="[Text]"/>
      <dgm:spPr/>
      <dgm:t>
        <a:bodyPr/>
        <a:lstStyle/>
        <a:p>
          <a:r>
            <a:rPr lang="mr-IN" dirty="0" smtClean="0"/>
            <a:t>मुख्य </a:t>
          </a:r>
          <a:r>
            <a:rPr lang="mr-IN" dirty="0" smtClean="0">
              <a:hlinkClick xmlns:r="http://schemas.openxmlformats.org/officeDocument/2006/relationships" r:id="rId1" action="ppaction://hlinksldjump"/>
            </a:rPr>
            <a:t>कार्यकारी</a:t>
          </a:r>
          <a:r>
            <a:rPr lang="mr-IN" dirty="0" smtClean="0"/>
            <a:t> अधिकारी </a:t>
          </a:r>
          <a:endParaRPr lang="en-GB" dirty="0"/>
        </a:p>
      </dgm:t>
    </dgm:pt>
    <dgm:pt modelId="{73A22262-9472-43D6-AA45-1B4C1C75F14C}" type="parTrans" cxnId="{1A9205C6-09A5-4CA1-A9F8-6F36B6E61AEA}">
      <dgm:prSet/>
      <dgm:spPr/>
      <dgm:t>
        <a:bodyPr/>
        <a:lstStyle/>
        <a:p>
          <a:endParaRPr lang="en-GB"/>
        </a:p>
      </dgm:t>
    </dgm:pt>
    <dgm:pt modelId="{C174F22E-579D-444C-8C22-BD482FBB39E7}" type="sibTrans" cxnId="{1A9205C6-09A5-4CA1-A9F8-6F36B6E61AEA}">
      <dgm:prSet/>
      <dgm:spPr/>
      <dgm:t>
        <a:bodyPr/>
        <a:lstStyle/>
        <a:p>
          <a:endParaRPr lang="en-GB"/>
        </a:p>
      </dgm:t>
    </dgm:pt>
    <dgm:pt modelId="{DB3CEC8A-94E4-4996-8BCB-A3368C521555}">
      <dgm:prSet phldrT="[Text]"/>
      <dgm:spPr/>
      <dgm:t>
        <a:bodyPr/>
        <a:lstStyle/>
        <a:p>
          <a:r>
            <a:rPr lang="mr-IN" dirty="0" smtClean="0"/>
            <a:t>उप मुख्य कार्यकारी अधिकारी (गरम पंचायत )</a:t>
          </a:r>
          <a:endParaRPr lang="en-GB" dirty="0"/>
        </a:p>
      </dgm:t>
    </dgm:pt>
    <dgm:pt modelId="{D1517F63-C7D2-4173-B860-15FBE24526DF}" type="parTrans" cxnId="{CE4660D1-B9B1-4C04-9183-4A815367FAFF}">
      <dgm:prSet/>
      <dgm:spPr/>
      <dgm:t>
        <a:bodyPr/>
        <a:lstStyle/>
        <a:p>
          <a:endParaRPr lang="en-GB"/>
        </a:p>
      </dgm:t>
    </dgm:pt>
    <dgm:pt modelId="{21F3E0BC-F49A-4A90-8C8D-0209B7BA007C}" type="sibTrans" cxnId="{CE4660D1-B9B1-4C04-9183-4A815367FAFF}">
      <dgm:prSet/>
      <dgm:spPr/>
      <dgm:t>
        <a:bodyPr/>
        <a:lstStyle/>
        <a:p>
          <a:endParaRPr lang="en-GB"/>
        </a:p>
      </dgm:t>
    </dgm:pt>
    <dgm:pt modelId="{B728DDCF-DB4B-4F55-B97A-FFC5CC4E0B1B}">
      <dgm:prSet phldrT="[Text]"/>
      <dgm:spPr/>
      <dgm:t>
        <a:bodyPr/>
        <a:lstStyle/>
        <a:p>
          <a:r>
            <a:rPr lang="mr-IN" dirty="0" smtClean="0"/>
            <a:t>जिल्हा आरोग्य अधिकारी </a:t>
          </a:r>
          <a:endParaRPr lang="en-GB" dirty="0"/>
        </a:p>
      </dgm:t>
    </dgm:pt>
    <dgm:pt modelId="{2ADCA796-20DF-47EF-B593-463520E10769}" type="parTrans" cxnId="{C3660436-2996-4BB4-B6C7-F05E564959C2}">
      <dgm:prSet/>
      <dgm:spPr/>
      <dgm:t>
        <a:bodyPr/>
        <a:lstStyle/>
        <a:p>
          <a:endParaRPr lang="en-GB"/>
        </a:p>
      </dgm:t>
    </dgm:pt>
    <dgm:pt modelId="{83FDFE3D-A1CF-42E8-AF00-A7ADDF523028}" type="sibTrans" cxnId="{C3660436-2996-4BB4-B6C7-F05E564959C2}">
      <dgm:prSet/>
      <dgm:spPr/>
      <dgm:t>
        <a:bodyPr/>
        <a:lstStyle/>
        <a:p>
          <a:endParaRPr lang="en-GB"/>
        </a:p>
      </dgm:t>
    </dgm:pt>
    <dgm:pt modelId="{AA53A212-A26E-4AE6-A1B1-503D074957BA}">
      <dgm:prSet/>
      <dgm:spPr/>
      <dgm:t>
        <a:bodyPr/>
        <a:lstStyle/>
        <a:p>
          <a:r>
            <a:rPr lang="mr-IN" dirty="0" smtClean="0"/>
            <a:t>कार्यकारी अभियंता (ग्रा. पा. पु.)</a:t>
          </a:r>
          <a:endParaRPr lang="en-GB" dirty="0"/>
        </a:p>
      </dgm:t>
    </dgm:pt>
    <dgm:pt modelId="{E2572B63-AD13-4C02-8BFC-637E2778A9C0}" type="parTrans" cxnId="{C4071188-DEDE-49D4-80CB-B863A16EE7FF}">
      <dgm:prSet/>
      <dgm:spPr/>
      <dgm:t>
        <a:bodyPr/>
        <a:lstStyle/>
        <a:p>
          <a:endParaRPr lang="en-GB"/>
        </a:p>
      </dgm:t>
    </dgm:pt>
    <dgm:pt modelId="{D8BAFDC6-1D22-4987-B06B-271196D7DAFA}" type="sibTrans" cxnId="{C4071188-DEDE-49D4-80CB-B863A16EE7FF}">
      <dgm:prSet/>
      <dgm:spPr/>
      <dgm:t>
        <a:bodyPr/>
        <a:lstStyle/>
        <a:p>
          <a:endParaRPr lang="en-GB"/>
        </a:p>
      </dgm:t>
    </dgm:pt>
    <dgm:pt modelId="{E394DD92-AF1C-465D-A925-30AABF9A1B67}">
      <dgm:prSet/>
      <dgm:spPr/>
      <dgm:t>
        <a:bodyPr/>
        <a:lstStyle/>
        <a:p>
          <a:r>
            <a:rPr lang="mr-IN" dirty="0" smtClean="0"/>
            <a:t>जिल्हा समाज कल्याण अधिकारी </a:t>
          </a:r>
          <a:endParaRPr lang="en-GB" dirty="0"/>
        </a:p>
      </dgm:t>
    </dgm:pt>
    <dgm:pt modelId="{CFF5E7E9-8A60-45B1-8499-9CDD22C2A46C}" type="parTrans" cxnId="{3D053885-DAA1-4607-A3B2-765095E446E2}">
      <dgm:prSet/>
      <dgm:spPr/>
      <dgm:t>
        <a:bodyPr/>
        <a:lstStyle/>
        <a:p>
          <a:endParaRPr lang="en-GB"/>
        </a:p>
      </dgm:t>
    </dgm:pt>
    <dgm:pt modelId="{377AF825-97FB-48A7-B806-C1EC4B5ACD5F}" type="sibTrans" cxnId="{3D053885-DAA1-4607-A3B2-765095E446E2}">
      <dgm:prSet/>
      <dgm:spPr/>
      <dgm:t>
        <a:bodyPr/>
        <a:lstStyle/>
        <a:p>
          <a:endParaRPr lang="en-GB"/>
        </a:p>
      </dgm:t>
    </dgm:pt>
    <dgm:pt modelId="{EB0A2970-8BE9-4CE5-BEC1-7318A01C434A}">
      <dgm:prSet/>
      <dgm:spPr/>
      <dgm:t>
        <a:bodyPr/>
        <a:lstStyle/>
        <a:p>
          <a:r>
            <a:rPr lang="mr-IN" dirty="0" smtClean="0"/>
            <a:t>मुख्य लेखा व वित्त अधिकारी </a:t>
          </a:r>
          <a:endParaRPr lang="en-GB" dirty="0"/>
        </a:p>
      </dgm:t>
    </dgm:pt>
    <dgm:pt modelId="{16F28E8D-0753-456A-A98C-BFD10EDACD33}" type="parTrans" cxnId="{740BFF36-33B4-4E98-BE4E-70D7FB4F448A}">
      <dgm:prSet/>
      <dgm:spPr/>
      <dgm:t>
        <a:bodyPr/>
        <a:lstStyle/>
        <a:p>
          <a:endParaRPr lang="en-GB"/>
        </a:p>
      </dgm:t>
    </dgm:pt>
    <dgm:pt modelId="{30CCB7DF-7DE9-4D1B-94B0-86ECB3F8F674}" type="sibTrans" cxnId="{740BFF36-33B4-4E98-BE4E-70D7FB4F448A}">
      <dgm:prSet/>
      <dgm:spPr/>
      <dgm:t>
        <a:bodyPr/>
        <a:lstStyle/>
        <a:p>
          <a:endParaRPr lang="en-GB"/>
        </a:p>
      </dgm:t>
    </dgm:pt>
    <dgm:pt modelId="{D71142CC-672A-475C-8CBE-955B3226B641}">
      <dgm:prSet/>
      <dgm:spPr/>
      <dgm:t>
        <a:bodyPr/>
        <a:lstStyle/>
        <a:p>
          <a:r>
            <a:rPr lang="mr-IN" dirty="0" smtClean="0"/>
            <a:t>उप मुख्य कार्यकारी अधिकारी (सा.प्र.वी.)</a:t>
          </a:r>
          <a:endParaRPr lang="en-GB" dirty="0"/>
        </a:p>
      </dgm:t>
    </dgm:pt>
    <dgm:pt modelId="{18216440-44C4-4EDD-A44D-2C5DC87110FC}" type="parTrans" cxnId="{96BCCF11-AED7-4DE3-9083-B66CC8E7BACC}">
      <dgm:prSet/>
      <dgm:spPr/>
      <dgm:t>
        <a:bodyPr/>
        <a:lstStyle/>
        <a:p>
          <a:endParaRPr lang="en-GB"/>
        </a:p>
      </dgm:t>
    </dgm:pt>
    <dgm:pt modelId="{9DE392C9-C226-4E00-AD03-E9B74E291EDB}" type="sibTrans" cxnId="{96BCCF11-AED7-4DE3-9083-B66CC8E7BACC}">
      <dgm:prSet/>
      <dgm:spPr/>
      <dgm:t>
        <a:bodyPr/>
        <a:lstStyle/>
        <a:p>
          <a:endParaRPr lang="en-GB"/>
        </a:p>
      </dgm:t>
    </dgm:pt>
    <dgm:pt modelId="{75C101E7-B667-4405-8441-5C6D931FF842}">
      <dgm:prSet/>
      <dgm:spPr/>
      <dgm:t>
        <a:bodyPr/>
        <a:lstStyle/>
        <a:p>
          <a:r>
            <a:rPr lang="mr-IN" dirty="0" smtClean="0"/>
            <a:t>महिला व बाल विकास अधिकारी </a:t>
          </a:r>
          <a:endParaRPr lang="en-GB" dirty="0"/>
        </a:p>
      </dgm:t>
    </dgm:pt>
    <dgm:pt modelId="{9084F5EF-61CF-4606-8B66-708439F011E3}" type="parTrans" cxnId="{39BEB45F-C445-40B3-9D97-7D23F5F6062A}">
      <dgm:prSet/>
      <dgm:spPr/>
      <dgm:t>
        <a:bodyPr/>
        <a:lstStyle/>
        <a:p>
          <a:endParaRPr lang="en-GB"/>
        </a:p>
      </dgm:t>
    </dgm:pt>
    <dgm:pt modelId="{5520D5F0-2C1E-47EE-BC38-1C01E856EE8B}" type="sibTrans" cxnId="{39BEB45F-C445-40B3-9D97-7D23F5F6062A}">
      <dgm:prSet/>
      <dgm:spPr/>
      <dgm:t>
        <a:bodyPr/>
        <a:lstStyle/>
        <a:p>
          <a:endParaRPr lang="en-GB"/>
        </a:p>
      </dgm:t>
    </dgm:pt>
    <dgm:pt modelId="{8ED97B31-EBF1-4D8F-908B-0C2D65EF3E8A}">
      <dgm:prSet/>
      <dgm:spPr/>
      <dgm:t>
        <a:bodyPr/>
        <a:lstStyle/>
        <a:p>
          <a:r>
            <a:rPr lang="mr-IN" dirty="0" smtClean="0"/>
            <a:t>शिक्षण अधिकारी </a:t>
          </a:r>
          <a:endParaRPr lang="en-GB" dirty="0"/>
        </a:p>
      </dgm:t>
    </dgm:pt>
    <dgm:pt modelId="{1220C5DA-3A58-4CD7-BF31-2A949064ED88}" type="parTrans" cxnId="{6821C7D3-62D2-4388-9A6B-3771870993AF}">
      <dgm:prSet/>
      <dgm:spPr/>
      <dgm:t>
        <a:bodyPr/>
        <a:lstStyle/>
        <a:p>
          <a:endParaRPr lang="en-GB"/>
        </a:p>
      </dgm:t>
    </dgm:pt>
    <dgm:pt modelId="{15951FAE-3CBA-4D2F-A4C5-BD8051DDB8C4}" type="sibTrans" cxnId="{6821C7D3-62D2-4388-9A6B-3771870993AF}">
      <dgm:prSet/>
      <dgm:spPr/>
      <dgm:t>
        <a:bodyPr/>
        <a:lstStyle/>
        <a:p>
          <a:endParaRPr lang="en-GB"/>
        </a:p>
      </dgm:t>
    </dgm:pt>
    <dgm:pt modelId="{4D282F41-E102-49BD-8E8E-CB145D5E199B}" type="pres">
      <dgm:prSet presAssocID="{7F8F04DC-1013-4571-AB1B-D7DA96A80606}" presName="cycle" presStyleCnt="0">
        <dgm:presLayoutVars>
          <dgm:chMax val="1"/>
          <dgm:dir/>
          <dgm:animLvl val="ctr"/>
          <dgm:resizeHandles val="exact"/>
        </dgm:presLayoutVars>
      </dgm:prSet>
      <dgm:spPr/>
      <dgm:t>
        <a:bodyPr/>
        <a:lstStyle/>
        <a:p>
          <a:endParaRPr lang="en-US"/>
        </a:p>
      </dgm:t>
    </dgm:pt>
    <dgm:pt modelId="{37C1A749-1000-4F45-A029-263E20C1BD64}" type="pres">
      <dgm:prSet presAssocID="{F37C51CF-FECC-4A67-9D5B-0335C274FE92}" presName="centerShape" presStyleLbl="node0" presStyleIdx="0" presStyleCnt="1" custScaleX="137126"/>
      <dgm:spPr/>
      <dgm:t>
        <a:bodyPr/>
        <a:lstStyle/>
        <a:p>
          <a:endParaRPr lang="en-US"/>
        </a:p>
      </dgm:t>
    </dgm:pt>
    <dgm:pt modelId="{9ADD8093-AC36-4578-A38B-AD890D302B1B}" type="pres">
      <dgm:prSet presAssocID="{18216440-44C4-4EDD-A44D-2C5DC87110FC}" presName="parTrans" presStyleLbl="bgSibTrans2D1" presStyleIdx="0" presStyleCnt="8" custScaleX="137126"/>
      <dgm:spPr/>
      <dgm:t>
        <a:bodyPr/>
        <a:lstStyle/>
        <a:p>
          <a:endParaRPr lang="en-US"/>
        </a:p>
      </dgm:t>
    </dgm:pt>
    <dgm:pt modelId="{103BC44E-DA03-4998-B3CA-F272C351990A}" type="pres">
      <dgm:prSet presAssocID="{D71142CC-672A-475C-8CBE-955B3226B641}" presName="node" presStyleLbl="node1" presStyleIdx="0" presStyleCnt="8" custScaleX="137126">
        <dgm:presLayoutVars>
          <dgm:bulletEnabled val="1"/>
        </dgm:presLayoutVars>
      </dgm:prSet>
      <dgm:spPr/>
      <dgm:t>
        <a:bodyPr/>
        <a:lstStyle/>
        <a:p>
          <a:endParaRPr lang="en-US"/>
        </a:p>
      </dgm:t>
    </dgm:pt>
    <dgm:pt modelId="{A231A241-F036-4A3D-B2D5-7CE513CD100C}" type="pres">
      <dgm:prSet presAssocID="{D1517F63-C7D2-4173-B860-15FBE24526DF}" presName="parTrans" presStyleLbl="bgSibTrans2D1" presStyleIdx="1" presStyleCnt="8" custScaleX="137126"/>
      <dgm:spPr/>
      <dgm:t>
        <a:bodyPr/>
        <a:lstStyle/>
        <a:p>
          <a:endParaRPr lang="en-US"/>
        </a:p>
      </dgm:t>
    </dgm:pt>
    <dgm:pt modelId="{9F962C45-47A5-4C00-8252-E594FBC39AA4}" type="pres">
      <dgm:prSet presAssocID="{DB3CEC8A-94E4-4996-8BCB-A3368C521555}" presName="node" presStyleLbl="node1" presStyleIdx="1" presStyleCnt="8" custScaleX="137126">
        <dgm:presLayoutVars>
          <dgm:bulletEnabled val="1"/>
        </dgm:presLayoutVars>
      </dgm:prSet>
      <dgm:spPr/>
      <dgm:t>
        <a:bodyPr/>
        <a:lstStyle/>
        <a:p>
          <a:endParaRPr lang="en-US"/>
        </a:p>
      </dgm:t>
    </dgm:pt>
    <dgm:pt modelId="{819A160C-2A82-4E73-8162-1A7F58554047}" type="pres">
      <dgm:prSet presAssocID="{9084F5EF-61CF-4606-8B66-708439F011E3}" presName="parTrans" presStyleLbl="bgSibTrans2D1" presStyleIdx="2" presStyleCnt="8" custScaleX="137126"/>
      <dgm:spPr/>
      <dgm:t>
        <a:bodyPr/>
        <a:lstStyle/>
        <a:p>
          <a:endParaRPr lang="en-US"/>
        </a:p>
      </dgm:t>
    </dgm:pt>
    <dgm:pt modelId="{1C4BAB6A-4AF4-4AD4-BCAF-B69CF032F13C}" type="pres">
      <dgm:prSet presAssocID="{75C101E7-B667-4405-8441-5C6D931FF842}" presName="node" presStyleLbl="node1" presStyleIdx="2" presStyleCnt="8" custScaleX="137126">
        <dgm:presLayoutVars>
          <dgm:bulletEnabled val="1"/>
        </dgm:presLayoutVars>
      </dgm:prSet>
      <dgm:spPr/>
      <dgm:t>
        <a:bodyPr/>
        <a:lstStyle/>
        <a:p>
          <a:endParaRPr lang="en-US"/>
        </a:p>
      </dgm:t>
    </dgm:pt>
    <dgm:pt modelId="{FDADDD15-8BAD-4A92-8945-A87A80A01DC9}" type="pres">
      <dgm:prSet presAssocID="{2ADCA796-20DF-47EF-B593-463520E10769}" presName="parTrans" presStyleLbl="bgSibTrans2D1" presStyleIdx="3" presStyleCnt="8" custScaleX="137126"/>
      <dgm:spPr/>
      <dgm:t>
        <a:bodyPr/>
        <a:lstStyle/>
        <a:p>
          <a:endParaRPr lang="en-US"/>
        </a:p>
      </dgm:t>
    </dgm:pt>
    <dgm:pt modelId="{589FB7BE-EC72-4308-A4C2-9E89CEB0AF2B}" type="pres">
      <dgm:prSet presAssocID="{B728DDCF-DB4B-4F55-B97A-FFC5CC4E0B1B}" presName="node" presStyleLbl="node1" presStyleIdx="3" presStyleCnt="8" custScaleX="137126">
        <dgm:presLayoutVars>
          <dgm:bulletEnabled val="1"/>
        </dgm:presLayoutVars>
      </dgm:prSet>
      <dgm:spPr/>
      <dgm:t>
        <a:bodyPr/>
        <a:lstStyle/>
        <a:p>
          <a:endParaRPr lang="en-US"/>
        </a:p>
      </dgm:t>
    </dgm:pt>
    <dgm:pt modelId="{C3E10E1E-FA73-4DFD-9C1E-1647CD2AC29A}" type="pres">
      <dgm:prSet presAssocID="{1220C5DA-3A58-4CD7-BF31-2A949064ED88}" presName="parTrans" presStyleLbl="bgSibTrans2D1" presStyleIdx="4" presStyleCnt="8" custScaleX="137126"/>
      <dgm:spPr/>
      <dgm:t>
        <a:bodyPr/>
        <a:lstStyle/>
        <a:p>
          <a:endParaRPr lang="en-US"/>
        </a:p>
      </dgm:t>
    </dgm:pt>
    <dgm:pt modelId="{B8517B9F-2E15-4D00-AA50-7CBF5B29C5E0}" type="pres">
      <dgm:prSet presAssocID="{8ED97B31-EBF1-4D8F-908B-0C2D65EF3E8A}" presName="node" presStyleLbl="node1" presStyleIdx="4" presStyleCnt="8" custScaleX="137126">
        <dgm:presLayoutVars>
          <dgm:bulletEnabled val="1"/>
        </dgm:presLayoutVars>
      </dgm:prSet>
      <dgm:spPr/>
      <dgm:t>
        <a:bodyPr/>
        <a:lstStyle/>
        <a:p>
          <a:endParaRPr lang="en-US"/>
        </a:p>
      </dgm:t>
    </dgm:pt>
    <dgm:pt modelId="{714B9F05-6A7E-4845-9C78-2B982CACB380}" type="pres">
      <dgm:prSet presAssocID="{E2572B63-AD13-4C02-8BFC-637E2778A9C0}" presName="parTrans" presStyleLbl="bgSibTrans2D1" presStyleIdx="5" presStyleCnt="8" custScaleX="137126"/>
      <dgm:spPr/>
      <dgm:t>
        <a:bodyPr/>
        <a:lstStyle/>
        <a:p>
          <a:endParaRPr lang="en-US"/>
        </a:p>
      </dgm:t>
    </dgm:pt>
    <dgm:pt modelId="{B4F7FD9D-7FFD-4106-82CA-23A6D94F7BB3}" type="pres">
      <dgm:prSet presAssocID="{AA53A212-A26E-4AE6-A1B1-503D074957BA}" presName="node" presStyleLbl="node1" presStyleIdx="5" presStyleCnt="8" custScaleX="137126">
        <dgm:presLayoutVars>
          <dgm:bulletEnabled val="1"/>
        </dgm:presLayoutVars>
      </dgm:prSet>
      <dgm:spPr/>
      <dgm:t>
        <a:bodyPr/>
        <a:lstStyle/>
        <a:p>
          <a:endParaRPr lang="en-GB"/>
        </a:p>
      </dgm:t>
    </dgm:pt>
    <dgm:pt modelId="{6C8A2D66-1E0E-4E4C-A3EF-2D6A752D494B}" type="pres">
      <dgm:prSet presAssocID="{CFF5E7E9-8A60-45B1-8499-9CDD22C2A46C}" presName="parTrans" presStyleLbl="bgSibTrans2D1" presStyleIdx="6" presStyleCnt="8" custScaleX="137126"/>
      <dgm:spPr/>
      <dgm:t>
        <a:bodyPr/>
        <a:lstStyle/>
        <a:p>
          <a:endParaRPr lang="en-US"/>
        </a:p>
      </dgm:t>
    </dgm:pt>
    <dgm:pt modelId="{85CAAFE3-1F57-45C6-9A0A-381A277DA4D1}" type="pres">
      <dgm:prSet presAssocID="{E394DD92-AF1C-465D-A925-30AABF9A1B67}" presName="node" presStyleLbl="node1" presStyleIdx="6" presStyleCnt="8" custScaleX="137126">
        <dgm:presLayoutVars>
          <dgm:bulletEnabled val="1"/>
        </dgm:presLayoutVars>
      </dgm:prSet>
      <dgm:spPr/>
      <dgm:t>
        <a:bodyPr/>
        <a:lstStyle/>
        <a:p>
          <a:endParaRPr lang="en-US"/>
        </a:p>
      </dgm:t>
    </dgm:pt>
    <dgm:pt modelId="{57A1D79D-E6AE-493A-BC6F-95A217C44957}" type="pres">
      <dgm:prSet presAssocID="{16F28E8D-0753-456A-A98C-BFD10EDACD33}" presName="parTrans" presStyleLbl="bgSibTrans2D1" presStyleIdx="7" presStyleCnt="8" custScaleX="137126"/>
      <dgm:spPr/>
      <dgm:t>
        <a:bodyPr/>
        <a:lstStyle/>
        <a:p>
          <a:endParaRPr lang="en-US"/>
        </a:p>
      </dgm:t>
    </dgm:pt>
    <dgm:pt modelId="{8F94CA7D-8E4E-42F1-8F9E-53B08DCF10A2}" type="pres">
      <dgm:prSet presAssocID="{EB0A2970-8BE9-4CE5-BEC1-7318A01C434A}" presName="node" presStyleLbl="node1" presStyleIdx="7" presStyleCnt="8" custScaleX="137126">
        <dgm:presLayoutVars>
          <dgm:bulletEnabled val="1"/>
        </dgm:presLayoutVars>
      </dgm:prSet>
      <dgm:spPr/>
      <dgm:t>
        <a:bodyPr/>
        <a:lstStyle/>
        <a:p>
          <a:endParaRPr lang="en-US"/>
        </a:p>
      </dgm:t>
    </dgm:pt>
  </dgm:ptLst>
  <dgm:cxnLst>
    <dgm:cxn modelId="{C4071188-DEDE-49D4-80CB-B863A16EE7FF}" srcId="{F37C51CF-FECC-4A67-9D5B-0335C274FE92}" destId="{AA53A212-A26E-4AE6-A1B1-503D074957BA}" srcOrd="5" destOrd="0" parTransId="{E2572B63-AD13-4C02-8BFC-637E2778A9C0}" sibTransId="{D8BAFDC6-1D22-4987-B06B-271196D7DAFA}"/>
    <dgm:cxn modelId="{3513436F-141F-49C1-BCC1-ADCD3A0A08C8}" type="presOf" srcId="{DB3CEC8A-94E4-4996-8BCB-A3368C521555}" destId="{9F962C45-47A5-4C00-8252-E594FBC39AA4}" srcOrd="0" destOrd="0" presId="urn:microsoft.com/office/officeart/2005/8/layout/radial4"/>
    <dgm:cxn modelId="{EF2EE549-CEF9-476E-B656-DA760EAEF574}" type="presOf" srcId="{F37C51CF-FECC-4A67-9D5B-0335C274FE92}" destId="{37C1A749-1000-4F45-A029-263E20C1BD64}" srcOrd="0" destOrd="0" presId="urn:microsoft.com/office/officeart/2005/8/layout/radial4"/>
    <dgm:cxn modelId="{4D25893B-663C-4073-9688-9508CD2A9180}" type="presOf" srcId="{E394DD92-AF1C-465D-A925-30AABF9A1B67}" destId="{85CAAFE3-1F57-45C6-9A0A-381A277DA4D1}" srcOrd="0" destOrd="0" presId="urn:microsoft.com/office/officeart/2005/8/layout/radial4"/>
    <dgm:cxn modelId="{C3660436-2996-4BB4-B6C7-F05E564959C2}" srcId="{F37C51CF-FECC-4A67-9D5B-0335C274FE92}" destId="{B728DDCF-DB4B-4F55-B97A-FFC5CC4E0B1B}" srcOrd="3" destOrd="0" parTransId="{2ADCA796-20DF-47EF-B593-463520E10769}" sibTransId="{83FDFE3D-A1CF-42E8-AF00-A7ADDF523028}"/>
    <dgm:cxn modelId="{33198C30-8D48-43C1-BBC8-16CBBD29D709}" type="presOf" srcId="{18216440-44C4-4EDD-A44D-2C5DC87110FC}" destId="{9ADD8093-AC36-4578-A38B-AD890D302B1B}" srcOrd="0" destOrd="0" presId="urn:microsoft.com/office/officeart/2005/8/layout/radial4"/>
    <dgm:cxn modelId="{0721D673-B08E-423A-B9F5-0A69EE603528}" type="presOf" srcId="{9084F5EF-61CF-4606-8B66-708439F011E3}" destId="{819A160C-2A82-4E73-8162-1A7F58554047}" srcOrd="0" destOrd="0" presId="urn:microsoft.com/office/officeart/2005/8/layout/radial4"/>
    <dgm:cxn modelId="{8397C07C-6E72-4576-B489-4AEDBA4D1B8A}" type="presOf" srcId="{D71142CC-672A-475C-8CBE-955B3226B641}" destId="{103BC44E-DA03-4998-B3CA-F272C351990A}" srcOrd="0" destOrd="0" presId="urn:microsoft.com/office/officeart/2005/8/layout/radial4"/>
    <dgm:cxn modelId="{1A9205C6-09A5-4CA1-A9F8-6F36B6E61AEA}" srcId="{7F8F04DC-1013-4571-AB1B-D7DA96A80606}" destId="{F37C51CF-FECC-4A67-9D5B-0335C274FE92}" srcOrd="0" destOrd="0" parTransId="{73A22262-9472-43D6-AA45-1B4C1C75F14C}" sibTransId="{C174F22E-579D-444C-8C22-BD482FBB39E7}"/>
    <dgm:cxn modelId="{8AC32389-AEF7-4C16-AFAC-CF800007D904}" type="presOf" srcId="{E2572B63-AD13-4C02-8BFC-637E2778A9C0}" destId="{714B9F05-6A7E-4845-9C78-2B982CACB380}" srcOrd="0" destOrd="0" presId="urn:microsoft.com/office/officeart/2005/8/layout/radial4"/>
    <dgm:cxn modelId="{054170BD-B67E-423F-8E2A-77B07BBA4761}" type="presOf" srcId="{1220C5DA-3A58-4CD7-BF31-2A949064ED88}" destId="{C3E10E1E-FA73-4DFD-9C1E-1647CD2AC29A}" srcOrd="0" destOrd="0" presId="urn:microsoft.com/office/officeart/2005/8/layout/radial4"/>
    <dgm:cxn modelId="{CF7BB1B7-38BF-4EF6-8BFF-8EF60598626F}" type="presOf" srcId="{16F28E8D-0753-456A-A98C-BFD10EDACD33}" destId="{57A1D79D-E6AE-493A-BC6F-95A217C44957}" srcOrd="0" destOrd="0" presId="urn:microsoft.com/office/officeart/2005/8/layout/radial4"/>
    <dgm:cxn modelId="{8D6703E0-5CA4-4BD9-9C70-13243F38230A}" type="presOf" srcId="{75C101E7-B667-4405-8441-5C6D931FF842}" destId="{1C4BAB6A-4AF4-4AD4-BCAF-B69CF032F13C}" srcOrd="0" destOrd="0" presId="urn:microsoft.com/office/officeart/2005/8/layout/radial4"/>
    <dgm:cxn modelId="{6306F9BB-0256-437D-ADA3-CB09035AC9EF}" type="presOf" srcId="{CFF5E7E9-8A60-45B1-8499-9CDD22C2A46C}" destId="{6C8A2D66-1E0E-4E4C-A3EF-2D6A752D494B}" srcOrd="0" destOrd="0" presId="urn:microsoft.com/office/officeart/2005/8/layout/radial4"/>
    <dgm:cxn modelId="{DF34AE0B-AD6A-4A2F-BC7F-0A9E8D38EF36}" type="presOf" srcId="{8ED97B31-EBF1-4D8F-908B-0C2D65EF3E8A}" destId="{B8517B9F-2E15-4D00-AA50-7CBF5B29C5E0}" srcOrd="0" destOrd="0" presId="urn:microsoft.com/office/officeart/2005/8/layout/radial4"/>
    <dgm:cxn modelId="{740BFF36-33B4-4E98-BE4E-70D7FB4F448A}" srcId="{F37C51CF-FECC-4A67-9D5B-0335C274FE92}" destId="{EB0A2970-8BE9-4CE5-BEC1-7318A01C434A}" srcOrd="7" destOrd="0" parTransId="{16F28E8D-0753-456A-A98C-BFD10EDACD33}" sibTransId="{30CCB7DF-7DE9-4D1B-94B0-86ECB3F8F674}"/>
    <dgm:cxn modelId="{CE4660D1-B9B1-4C04-9183-4A815367FAFF}" srcId="{F37C51CF-FECC-4A67-9D5B-0335C274FE92}" destId="{DB3CEC8A-94E4-4996-8BCB-A3368C521555}" srcOrd="1" destOrd="0" parTransId="{D1517F63-C7D2-4173-B860-15FBE24526DF}" sibTransId="{21F3E0BC-F49A-4A90-8C8D-0209B7BA007C}"/>
    <dgm:cxn modelId="{EF29064F-D789-4A66-A73D-7AC00039423A}" type="presOf" srcId="{D1517F63-C7D2-4173-B860-15FBE24526DF}" destId="{A231A241-F036-4A3D-B2D5-7CE513CD100C}" srcOrd="0" destOrd="0" presId="urn:microsoft.com/office/officeart/2005/8/layout/radial4"/>
    <dgm:cxn modelId="{BDE98E52-EB59-448C-8A8E-5A52180BBFFD}" type="presOf" srcId="{B728DDCF-DB4B-4F55-B97A-FFC5CC4E0B1B}" destId="{589FB7BE-EC72-4308-A4C2-9E89CEB0AF2B}" srcOrd="0" destOrd="0" presId="urn:microsoft.com/office/officeart/2005/8/layout/radial4"/>
    <dgm:cxn modelId="{6821C7D3-62D2-4388-9A6B-3771870993AF}" srcId="{F37C51CF-FECC-4A67-9D5B-0335C274FE92}" destId="{8ED97B31-EBF1-4D8F-908B-0C2D65EF3E8A}" srcOrd="4" destOrd="0" parTransId="{1220C5DA-3A58-4CD7-BF31-2A949064ED88}" sibTransId="{15951FAE-3CBA-4D2F-A4C5-BD8051DDB8C4}"/>
    <dgm:cxn modelId="{CA334DED-95D4-413E-98F6-94B8E270A154}" type="presOf" srcId="{EB0A2970-8BE9-4CE5-BEC1-7318A01C434A}" destId="{8F94CA7D-8E4E-42F1-8F9E-53B08DCF10A2}" srcOrd="0" destOrd="0" presId="urn:microsoft.com/office/officeart/2005/8/layout/radial4"/>
    <dgm:cxn modelId="{9499238C-524E-4A9E-9251-96BF6E214FAB}" type="presOf" srcId="{2ADCA796-20DF-47EF-B593-463520E10769}" destId="{FDADDD15-8BAD-4A92-8945-A87A80A01DC9}" srcOrd="0" destOrd="0" presId="urn:microsoft.com/office/officeart/2005/8/layout/radial4"/>
    <dgm:cxn modelId="{39BEB45F-C445-40B3-9D97-7D23F5F6062A}" srcId="{F37C51CF-FECC-4A67-9D5B-0335C274FE92}" destId="{75C101E7-B667-4405-8441-5C6D931FF842}" srcOrd="2" destOrd="0" parTransId="{9084F5EF-61CF-4606-8B66-708439F011E3}" sibTransId="{5520D5F0-2C1E-47EE-BC38-1C01E856EE8B}"/>
    <dgm:cxn modelId="{3D053885-DAA1-4607-A3B2-765095E446E2}" srcId="{F37C51CF-FECC-4A67-9D5B-0335C274FE92}" destId="{E394DD92-AF1C-465D-A925-30AABF9A1B67}" srcOrd="6" destOrd="0" parTransId="{CFF5E7E9-8A60-45B1-8499-9CDD22C2A46C}" sibTransId="{377AF825-97FB-48A7-B806-C1EC4B5ACD5F}"/>
    <dgm:cxn modelId="{96BCCF11-AED7-4DE3-9083-B66CC8E7BACC}" srcId="{F37C51CF-FECC-4A67-9D5B-0335C274FE92}" destId="{D71142CC-672A-475C-8CBE-955B3226B641}" srcOrd="0" destOrd="0" parTransId="{18216440-44C4-4EDD-A44D-2C5DC87110FC}" sibTransId="{9DE392C9-C226-4E00-AD03-E9B74E291EDB}"/>
    <dgm:cxn modelId="{D4845C4C-CC90-41BB-A30C-F3BD38137E67}" type="presOf" srcId="{7F8F04DC-1013-4571-AB1B-D7DA96A80606}" destId="{4D282F41-E102-49BD-8E8E-CB145D5E199B}" srcOrd="0" destOrd="0" presId="urn:microsoft.com/office/officeart/2005/8/layout/radial4"/>
    <dgm:cxn modelId="{0858B369-140D-4FD1-BF4E-CC770503D6C6}" type="presOf" srcId="{AA53A212-A26E-4AE6-A1B1-503D074957BA}" destId="{B4F7FD9D-7FFD-4106-82CA-23A6D94F7BB3}" srcOrd="0" destOrd="0" presId="urn:microsoft.com/office/officeart/2005/8/layout/radial4"/>
    <dgm:cxn modelId="{CEC204C2-5561-49F3-BFFE-A628A3D24A4F}" type="presParOf" srcId="{4D282F41-E102-49BD-8E8E-CB145D5E199B}" destId="{37C1A749-1000-4F45-A029-263E20C1BD64}" srcOrd="0" destOrd="0" presId="urn:microsoft.com/office/officeart/2005/8/layout/radial4"/>
    <dgm:cxn modelId="{84A2D7C2-C3DF-4868-A2D2-5809276A362A}" type="presParOf" srcId="{4D282F41-E102-49BD-8E8E-CB145D5E199B}" destId="{9ADD8093-AC36-4578-A38B-AD890D302B1B}" srcOrd="1" destOrd="0" presId="urn:microsoft.com/office/officeart/2005/8/layout/radial4"/>
    <dgm:cxn modelId="{C4CEC63B-2B7F-432D-AF01-F8A58E521F75}" type="presParOf" srcId="{4D282F41-E102-49BD-8E8E-CB145D5E199B}" destId="{103BC44E-DA03-4998-B3CA-F272C351990A}" srcOrd="2" destOrd="0" presId="urn:microsoft.com/office/officeart/2005/8/layout/radial4"/>
    <dgm:cxn modelId="{4CBE96F7-AEEE-456B-91EE-4215D0C61AAA}" type="presParOf" srcId="{4D282F41-E102-49BD-8E8E-CB145D5E199B}" destId="{A231A241-F036-4A3D-B2D5-7CE513CD100C}" srcOrd="3" destOrd="0" presId="urn:microsoft.com/office/officeart/2005/8/layout/radial4"/>
    <dgm:cxn modelId="{C89262B2-5B2D-4BA9-A72A-DB924172F2C4}" type="presParOf" srcId="{4D282F41-E102-49BD-8E8E-CB145D5E199B}" destId="{9F962C45-47A5-4C00-8252-E594FBC39AA4}" srcOrd="4" destOrd="0" presId="urn:microsoft.com/office/officeart/2005/8/layout/radial4"/>
    <dgm:cxn modelId="{33A50521-A6B0-404E-8DB5-86EE977B28EE}" type="presParOf" srcId="{4D282F41-E102-49BD-8E8E-CB145D5E199B}" destId="{819A160C-2A82-4E73-8162-1A7F58554047}" srcOrd="5" destOrd="0" presId="urn:microsoft.com/office/officeart/2005/8/layout/radial4"/>
    <dgm:cxn modelId="{5D37FBE5-7521-40E0-99F0-8FB350286E20}" type="presParOf" srcId="{4D282F41-E102-49BD-8E8E-CB145D5E199B}" destId="{1C4BAB6A-4AF4-4AD4-BCAF-B69CF032F13C}" srcOrd="6" destOrd="0" presId="urn:microsoft.com/office/officeart/2005/8/layout/radial4"/>
    <dgm:cxn modelId="{A069842C-549B-43EB-A646-FA1C40DCFE6F}" type="presParOf" srcId="{4D282F41-E102-49BD-8E8E-CB145D5E199B}" destId="{FDADDD15-8BAD-4A92-8945-A87A80A01DC9}" srcOrd="7" destOrd="0" presId="urn:microsoft.com/office/officeart/2005/8/layout/radial4"/>
    <dgm:cxn modelId="{6106F233-D689-464C-821C-9DAD8E1051C6}" type="presParOf" srcId="{4D282F41-E102-49BD-8E8E-CB145D5E199B}" destId="{589FB7BE-EC72-4308-A4C2-9E89CEB0AF2B}" srcOrd="8" destOrd="0" presId="urn:microsoft.com/office/officeart/2005/8/layout/radial4"/>
    <dgm:cxn modelId="{613BC7A7-370F-4DD2-8D50-5A91570946EC}" type="presParOf" srcId="{4D282F41-E102-49BD-8E8E-CB145D5E199B}" destId="{C3E10E1E-FA73-4DFD-9C1E-1647CD2AC29A}" srcOrd="9" destOrd="0" presId="urn:microsoft.com/office/officeart/2005/8/layout/radial4"/>
    <dgm:cxn modelId="{94D9FB2E-DE0C-476A-B8B9-310CFC26EC6A}" type="presParOf" srcId="{4D282F41-E102-49BD-8E8E-CB145D5E199B}" destId="{B8517B9F-2E15-4D00-AA50-7CBF5B29C5E0}" srcOrd="10" destOrd="0" presId="urn:microsoft.com/office/officeart/2005/8/layout/radial4"/>
    <dgm:cxn modelId="{1797FF5E-A2DB-4370-8A69-7377EB2161F4}" type="presParOf" srcId="{4D282F41-E102-49BD-8E8E-CB145D5E199B}" destId="{714B9F05-6A7E-4845-9C78-2B982CACB380}" srcOrd="11" destOrd="0" presId="urn:microsoft.com/office/officeart/2005/8/layout/radial4"/>
    <dgm:cxn modelId="{2DE0CFA5-65F5-4E1B-8EFB-BDFBD8D4923B}" type="presParOf" srcId="{4D282F41-E102-49BD-8E8E-CB145D5E199B}" destId="{B4F7FD9D-7FFD-4106-82CA-23A6D94F7BB3}" srcOrd="12" destOrd="0" presId="urn:microsoft.com/office/officeart/2005/8/layout/radial4"/>
    <dgm:cxn modelId="{3727DE70-F958-4DDF-9915-5518D3C20A75}" type="presParOf" srcId="{4D282F41-E102-49BD-8E8E-CB145D5E199B}" destId="{6C8A2D66-1E0E-4E4C-A3EF-2D6A752D494B}" srcOrd="13" destOrd="0" presId="urn:microsoft.com/office/officeart/2005/8/layout/radial4"/>
    <dgm:cxn modelId="{DB5E7234-CF8A-4127-9642-47C38AEA2DB9}" type="presParOf" srcId="{4D282F41-E102-49BD-8E8E-CB145D5E199B}" destId="{85CAAFE3-1F57-45C6-9A0A-381A277DA4D1}" srcOrd="14" destOrd="0" presId="urn:microsoft.com/office/officeart/2005/8/layout/radial4"/>
    <dgm:cxn modelId="{73ABA4A6-C4D6-4DCF-A6A9-0275AD6147C6}" type="presParOf" srcId="{4D282F41-E102-49BD-8E8E-CB145D5E199B}" destId="{57A1D79D-E6AE-493A-BC6F-95A217C44957}" srcOrd="15" destOrd="0" presId="urn:microsoft.com/office/officeart/2005/8/layout/radial4"/>
    <dgm:cxn modelId="{EB53FD9D-B8B8-45C5-A68C-0E50B4750718}" type="presParOf" srcId="{4D282F41-E102-49BD-8E8E-CB145D5E199B}" destId="{8F94CA7D-8E4E-42F1-8F9E-53B08DCF10A2}" srcOrd="1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964E2F4-1FAE-4BB8-8031-197331D07DF0}"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GB"/>
        </a:p>
      </dgm:t>
    </dgm:pt>
    <dgm:pt modelId="{6B6EBC31-EA9A-491C-BECD-7E126AD2A79B}">
      <dgm:prSet phldrT="[Text]" custT="1"/>
      <dgm:spPr/>
      <dgm:t>
        <a:bodyPr/>
        <a:lstStyle/>
        <a:p>
          <a:r>
            <a:rPr lang="mr-IN" sz="2000" b="1" dirty="0" smtClean="0"/>
            <a:t>अतिरिक्त मुख्य कार्यकारी </a:t>
          </a:r>
          <a:r>
            <a:rPr lang="mr-IN" sz="2000" b="1" dirty="0" smtClean="0">
              <a:hlinkClick xmlns:r="http://schemas.openxmlformats.org/officeDocument/2006/relationships" r:id="rId1" action="ppaction://hlinksldjump"/>
            </a:rPr>
            <a:t>अधिकारी</a:t>
          </a:r>
          <a:r>
            <a:rPr lang="mr-IN" sz="2000" b="1" dirty="0" smtClean="0"/>
            <a:t> </a:t>
          </a:r>
          <a:endParaRPr lang="en-GB" sz="2000" b="1" dirty="0"/>
        </a:p>
      </dgm:t>
    </dgm:pt>
    <dgm:pt modelId="{902916DF-3E01-4734-B16F-D2A0E0201977}" type="parTrans" cxnId="{67F19C70-A990-48E6-8D7A-2DFF520FFEC6}">
      <dgm:prSet/>
      <dgm:spPr/>
      <dgm:t>
        <a:bodyPr/>
        <a:lstStyle/>
        <a:p>
          <a:endParaRPr lang="en-GB"/>
        </a:p>
      </dgm:t>
    </dgm:pt>
    <dgm:pt modelId="{B94D3E9F-D713-43AB-9815-73347A87C064}" type="sibTrans" cxnId="{67F19C70-A990-48E6-8D7A-2DFF520FFEC6}">
      <dgm:prSet/>
      <dgm:spPr/>
      <dgm:t>
        <a:bodyPr/>
        <a:lstStyle/>
        <a:p>
          <a:endParaRPr lang="en-GB"/>
        </a:p>
      </dgm:t>
    </dgm:pt>
    <dgm:pt modelId="{43D27539-E599-4372-BCF4-FA58493D062F}">
      <dgm:prSet phldrT="[Text]" custT="1"/>
      <dgm:spPr/>
      <dgm:t>
        <a:bodyPr/>
        <a:lstStyle/>
        <a:p>
          <a:r>
            <a:rPr lang="mr-IN" sz="2000" b="1" dirty="0" smtClean="0"/>
            <a:t>जिल्हा पशुसंवर्धन अधिकारी </a:t>
          </a:r>
          <a:endParaRPr lang="en-GB" sz="2000" b="1" dirty="0"/>
        </a:p>
      </dgm:t>
    </dgm:pt>
    <dgm:pt modelId="{46118585-7BA5-4905-B4BC-901C5F3EEF82}" type="parTrans" cxnId="{3B82A1A2-0A72-4968-B763-6B07D2A082C9}">
      <dgm:prSet custT="1"/>
      <dgm:spPr/>
      <dgm:t>
        <a:bodyPr/>
        <a:lstStyle/>
        <a:p>
          <a:endParaRPr lang="en-GB" sz="1800" b="1"/>
        </a:p>
      </dgm:t>
    </dgm:pt>
    <dgm:pt modelId="{A71715FB-27A9-4F51-8E13-73034F51737C}" type="sibTrans" cxnId="{3B82A1A2-0A72-4968-B763-6B07D2A082C9}">
      <dgm:prSet/>
      <dgm:spPr/>
      <dgm:t>
        <a:bodyPr/>
        <a:lstStyle/>
        <a:p>
          <a:endParaRPr lang="en-GB"/>
        </a:p>
      </dgm:t>
    </dgm:pt>
    <dgm:pt modelId="{08CDDB20-D65E-4210-8EFF-352E9D668983}">
      <dgm:prSet phldrT="[Text]" custT="1"/>
      <dgm:spPr/>
      <dgm:t>
        <a:bodyPr/>
        <a:lstStyle/>
        <a:p>
          <a:r>
            <a:rPr lang="mr-IN" sz="2000" b="1" dirty="0" smtClean="0"/>
            <a:t>कृषी विकास अधिकारी   </a:t>
          </a:r>
          <a:endParaRPr lang="en-GB" sz="2000" b="1" dirty="0"/>
        </a:p>
      </dgm:t>
    </dgm:pt>
    <dgm:pt modelId="{22AAD64D-2403-4F74-9FA4-84B319B65D01}" type="parTrans" cxnId="{BBDFB3DB-BD58-4CE1-B2B0-EF240B42EF52}">
      <dgm:prSet custT="1"/>
      <dgm:spPr/>
      <dgm:t>
        <a:bodyPr/>
        <a:lstStyle/>
        <a:p>
          <a:endParaRPr lang="en-GB" sz="1800" b="1"/>
        </a:p>
      </dgm:t>
    </dgm:pt>
    <dgm:pt modelId="{492A4C43-3CDB-42AC-B4E4-D1C3BBFBC7EB}" type="sibTrans" cxnId="{BBDFB3DB-BD58-4CE1-B2B0-EF240B42EF52}">
      <dgm:prSet/>
      <dgm:spPr/>
      <dgm:t>
        <a:bodyPr/>
        <a:lstStyle/>
        <a:p>
          <a:endParaRPr lang="en-GB"/>
        </a:p>
      </dgm:t>
    </dgm:pt>
    <dgm:pt modelId="{4D2B9C3D-B1B7-4CF6-B4B2-393ED2D85D79}">
      <dgm:prSet phldrT="[Text]" custT="1"/>
      <dgm:spPr/>
      <dgm:t>
        <a:bodyPr/>
        <a:lstStyle/>
        <a:p>
          <a:r>
            <a:rPr lang="mr-IN" sz="2000" b="1" dirty="0" smtClean="0"/>
            <a:t>जिल्हा जलसंधारण अधिकारी</a:t>
          </a:r>
          <a:endParaRPr lang="en-GB" sz="2000" b="1" dirty="0"/>
        </a:p>
      </dgm:t>
    </dgm:pt>
    <dgm:pt modelId="{7E55C485-0F60-4B65-86DA-AA1D061D319D}" type="parTrans" cxnId="{D8432889-B5F6-46CE-9A02-90E4330061F2}">
      <dgm:prSet custT="1"/>
      <dgm:spPr/>
      <dgm:t>
        <a:bodyPr/>
        <a:lstStyle/>
        <a:p>
          <a:endParaRPr lang="en-GB" sz="1800" b="1"/>
        </a:p>
      </dgm:t>
    </dgm:pt>
    <dgm:pt modelId="{94ABB792-C484-4157-83D7-AE7371627FDE}" type="sibTrans" cxnId="{D8432889-B5F6-46CE-9A02-90E4330061F2}">
      <dgm:prSet/>
      <dgm:spPr/>
      <dgm:t>
        <a:bodyPr/>
        <a:lstStyle/>
        <a:p>
          <a:endParaRPr lang="en-GB"/>
        </a:p>
      </dgm:t>
    </dgm:pt>
    <dgm:pt modelId="{9ABB9B5F-CE8E-4F71-8142-8FEA1B452591}">
      <dgm:prSet phldrT="[Text]" custT="1"/>
      <dgm:spPr/>
      <dgm:t>
        <a:bodyPr/>
        <a:lstStyle/>
        <a:p>
          <a:r>
            <a:rPr lang="mr-IN" sz="2000" b="1" dirty="0" smtClean="0"/>
            <a:t>जिल्हा समाज कल्याण अधिकारी  </a:t>
          </a:r>
          <a:endParaRPr lang="en-GB" sz="2000" b="1" dirty="0"/>
        </a:p>
      </dgm:t>
    </dgm:pt>
    <dgm:pt modelId="{20E3BF7C-848D-49C9-BB77-6C471F5BD990}" type="parTrans" cxnId="{9C067378-24C7-4819-B079-782711387B72}">
      <dgm:prSet custT="1"/>
      <dgm:spPr/>
      <dgm:t>
        <a:bodyPr/>
        <a:lstStyle/>
        <a:p>
          <a:endParaRPr lang="en-GB" sz="1800" b="1"/>
        </a:p>
      </dgm:t>
    </dgm:pt>
    <dgm:pt modelId="{FCA86DFB-B494-4913-9030-47236A1D0E88}" type="sibTrans" cxnId="{9C067378-24C7-4819-B079-782711387B72}">
      <dgm:prSet/>
      <dgm:spPr/>
      <dgm:t>
        <a:bodyPr/>
        <a:lstStyle/>
        <a:p>
          <a:endParaRPr lang="en-GB"/>
        </a:p>
      </dgm:t>
    </dgm:pt>
    <dgm:pt modelId="{B4E11A10-07BF-478B-8516-40891049D760}">
      <dgm:prSet custT="1"/>
      <dgm:spPr/>
      <dgm:t>
        <a:bodyPr/>
        <a:lstStyle/>
        <a:p>
          <a:r>
            <a:rPr lang="mr-IN" sz="2000" b="1" dirty="0" smtClean="0"/>
            <a:t>कार्यकारी अभियंता ( इमारती व दळणवळण )</a:t>
          </a:r>
          <a:endParaRPr lang="en-GB" sz="2000" b="1" dirty="0"/>
        </a:p>
      </dgm:t>
    </dgm:pt>
    <dgm:pt modelId="{689C9A1F-B568-49A0-B5AC-282D37F1DAFA}" type="parTrans" cxnId="{927CA7E1-7481-414A-81F4-E4CE2F1BCC1C}">
      <dgm:prSet custT="1"/>
      <dgm:spPr/>
      <dgm:t>
        <a:bodyPr/>
        <a:lstStyle/>
        <a:p>
          <a:endParaRPr lang="en-GB" sz="1800" b="1"/>
        </a:p>
      </dgm:t>
    </dgm:pt>
    <dgm:pt modelId="{47F288E2-2B31-4659-A1B9-B6E252390633}" type="sibTrans" cxnId="{927CA7E1-7481-414A-81F4-E4CE2F1BCC1C}">
      <dgm:prSet/>
      <dgm:spPr/>
      <dgm:t>
        <a:bodyPr/>
        <a:lstStyle/>
        <a:p>
          <a:endParaRPr lang="en-GB"/>
        </a:p>
      </dgm:t>
    </dgm:pt>
    <dgm:pt modelId="{AD24B0FB-1B1C-4538-9FA4-48FBE6F866B3}" type="pres">
      <dgm:prSet presAssocID="{A964E2F4-1FAE-4BB8-8031-197331D07DF0}" presName="Name0" presStyleCnt="0">
        <dgm:presLayoutVars>
          <dgm:chMax val="1"/>
          <dgm:dir/>
          <dgm:animLvl val="ctr"/>
          <dgm:resizeHandles val="exact"/>
        </dgm:presLayoutVars>
      </dgm:prSet>
      <dgm:spPr/>
      <dgm:t>
        <a:bodyPr/>
        <a:lstStyle/>
        <a:p>
          <a:endParaRPr lang="en-US"/>
        </a:p>
      </dgm:t>
    </dgm:pt>
    <dgm:pt modelId="{B0D54A5D-2B6E-4DD6-AE65-5F3310CFF0E4}" type="pres">
      <dgm:prSet presAssocID="{6B6EBC31-EA9A-491C-BECD-7E126AD2A79B}" presName="centerShape" presStyleLbl="node0" presStyleIdx="0" presStyleCnt="1" custScaleX="126675" custScaleY="127632"/>
      <dgm:spPr/>
      <dgm:t>
        <a:bodyPr/>
        <a:lstStyle/>
        <a:p>
          <a:endParaRPr lang="en-US"/>
        </a:p>
      </dgm:t>
    </dgm:pt>
    <dgm:pt modelId="{B53B60D9-9344-4EE2-B1E4-D7516B8B0999}" type="pres">
      <dgm:prSet presAssocID="{689C9A1F-B568-49A0-B5AC-282D37F1DAFA}" presName="parTrans" presStyleLbl="sibTrans2D1" presStyleIdx="0" presStyleCnt="5" custScaleX="126675" custScaleY="127632"/>
      <dgm:spPr/>
      <dgm:t>
        <a:bodyPr/>
        <a:lstStyle/>
        <a:p>
          <a:endParaRPr lang="en-US"/>
        </a:p>
      </dgm:t>
    </dgm:pt>
    <dgm:pt modelId="{2F5CD521-C7FE-4E5C-B5C7-71B0255A0B2A}" type="pres">
      <dgm:prSet presAssocID="{689C9A1F-B568-49A0-B5AC-282D37F1DAFA}" presName="connectorText" presStyleLbl="sibTrans2D1" presStyleIdx="0" presStyleCnt="5"/>
      <dgm:spPr/>
      <dgm:t>
        <a:bodyPr/>
        <a:lstStyle/>
        <a:p>
          <a:endParaRPr lang="en-US"/>
        </a:p>
      </dgm:t>
    </dgm:pt>
    <dgm:pt modelId="{A528C27D-B398-49AC-A73C-C9CDF42DC6F7}" type="pres">
      <dgm:prSet presAssocID="{B4E11A10-07BF-478B-8516-40891049D760}" presName="node" presStyleLbl="node1" presStyleIdx="0" presStyleCnt="5" custScaleX="126675" custScaleY="127632" custRadScaleRad="99596" custRadScaleInc="898">
        <dgm:presLayoutVars>
          <dgm:bulletEnabled val="1"/>
        </dgm:presLayoutVars>
      </dgm:prSet>
      <dgm:spPr/>
      <dgm:t>
        <a:bodyPr/>
        <a:lstStyle/>
        <a:p>
          <a:endParaRPr lang="en-US"/>
        </a:p>
      </dgm:t>
    </dgm:pt>
    <dgm:pt modelId="{52EF1E34-FA0F-4313-8E97-90C97DF08B9A}" type="pres">
      <dgm:prSet presAssocID="{46118585-7BA5-4905-B4BC-901C5F3EEF82}" presName="parTrans" presStyleLbl="sibTrans2D1" presStyleIdx="1" presStyleCnt="5" custScaleX="126675" custScaleY="127632"/>
      <dgm:spPr/>
      <dgm:t>
        <a:bodyPr/>
        <a:lstStyle/>
        <a:p>
          <a:endParaRPr lang="en-US"/>
        </a:p>
      </dgm:t>
    </dgm:pt>
    <dgm:pt modelId="{7C922F52-4A7B-4DE7-8721-D3A4C51A991B}" type="pres">
      <dgm:prSet presAssocID="{46118585-7BA5-4905-B4BC-901C5F3EEF82}" presName="connectorText" presStyleLbl="sibTrans2D1" presStyleIdx="1" presStyleCnt="5"/>
      <dgm:spPr/>
      <dgm:t>
        <a:bodyPr/>
        <a:lstStyle/>
        <a:p>
          <a:endParaRPr lang="en-US"/>
        </a:p>
      </dgm:t>
    </dgm:pt>
    <dgm:pt modelId="{BA417FBC-832B-411A-ACAA-382FD615148A}" type="pres">
      <dgm:prSet presAssocID="{43D27539-E599-4372-BCF4-FA58493D062F}" presName="node" presStyleLbl="node1" presStyleIdx="1" presStyleCnt="5" custScaleX="126675" custScaleY="127632" custRadScaleRad="105014" custRadScaleInc="3463">
        <dgm:presLayoutVars>
          <dgm:bulletEnabled val="1"/>
        </dgm:presLayoutVars>
      </dgm:prSet>
      <dgm:spPr/>
      <dgm:t>
        <a:bodyPr/>
        <a:lstStyle/>
        <a:p>
          <a:endParaRPr lang="en-US"/>
        </a:p>
      </dgm:t>
    </dgm:pt>
    <dgm:pt modelId="{6DF62F20-88C7-4B13-A4AF-6C0907D08B3E}" type="pres">
      <dgm:prSet presAssocID="{22AAD64D-2403-4F74-9FA4-84B319B65D01}" presName="parTrans" presStyleLbl="sibTrans2D1" presStyleIdx="2" presStyleCnt="5" custScaleX="126675" custScaleY="127632"/>
      <dgm:spPr/>
      <dgm:t>
        <a:bodyPr/>
        <a:lstStyle/>
        <a:p>
          <a:endParaRPr lang="en-US"/>
        </a:p>
      </dgm:t>
    </dgm:pt>
    <dgm:pt modelId="{C8B507F5-7BDD-4B1F-8D5F-7CAC3AB1F106}" type="pres">
      <dgm:prSet presAssocID="{22AAD64D-2403-4F74-9FA4-84B319B65D01}" presName="connectorText" presStyleLbl="sibTrans2D1" presStyleIdx="2" presStyleCnt="5"/>
      <dgm:spPr/>
      <dgm:t>
        <a:bodyPr/>
        <a:lstStyle/>
        <a:p>
          <a:endParaRPr lang="en-US"/>
        </a:p>
      </dgm:t>
    </dgm:pt>
    <dgm:pt modelId="{9733735C-EAA6-4CBD-BF0B-513D6A5564AC}" type="pres">
      <dgm:prSet presAssocID="{08CDDB20-D65E-4210-8EFF-352E9D668983}" presName="node" presStyleLbl="node1" presStyleIdx="2" presStyleCnt="5" custScaleX="126675" custScaleY="127632">
        <dgm:presLayoutVars>
          <dgm:bulletEnabled val="1"/>
        </dgm:presLayoutVars>
      </dgm:prSet>
      <dgm:spPr/>
      <dgm:t>
        <a:bodyPr/>
        <a:lstStyle/>
        <a:p>
          <a:endParaRPr lang="en-US"/>
        </a:p>
      </dgm:t>
    </dgm:pt>
    <dgm:pt modelId="{FE276C72-A132-456D-9D23-AC99D27F4296}" type="pres">
      <dgm:prSet presAssocID="{7E55C485-0F60-4B65-86DA-AA1D061D319D}" presName="parTrans" presStyleLbl="sibTrans2D1" presStyleIdx="3" presStyleCnt="5" custScaleX="126675" custScaleY="127632"/>
      <dgm:spPr/>
      <dgm:t>
        <a:bodyPr/>
        <a:lstStyle/>
        <a:p>
          <a:endParaRPr lang="en-US"/>
        </a:p>
      </dgm:t>
    </dgm:pt>
    <dgm:pt modelId="{D7A9EB60-4D98-4926-8E87-3B937C6DF43A}" type="pres">
      <dgm:prSet presAssocID="{7E55C485-0F60-4B65-86DA-AA1D061D319D}" presName="connectorText" presStyleLbl="sibTrans2D1" presStyleIdx="3" presStyleCnt="5"/>
      <dgm:spPr/>
      <dgm:t>
        <a:bodyPr/>
        <a:lstStyle/>
        <a:p>
          <a:endParaRPr lang="en-US"/>
        </a:p>
      </dgm:t>
    </dgm:pt>
    <dgm:pt modelId="{B3E4726F-774E-416B-BACB-1C8CB75630DA}" type="pres">
      <dgm:prSet presAssocID="{4D2B9C3D-B1B7-4CF6-B4B2-393ED2D85D79}" presName="node" presStyleLbl="node1" presStyleIdx="3" presStyleCnt="5" custScaleX="126675" custScaleY="127632">
        <dgm:presLayoutVars>
          <dgm:bulletEnabled val="1"/>
        </dgm:presLayoutVars>
      </dgm:prSet>
      <dgm:spPr/>
      <dgm:t>
        <a:bodyPr/>
        <a:lstStyle/>
        <a:p>
          <a:endParaRPr lang="en-US"/>
        </a:p>
      </dgm:t>
    </dgm:pt>
    <dgm:pt modelId="{88920BBE-D14E-4CBA-A0FC-A0179DBEF319}" type="pres">
      <dgm:prSet presAssocID="{20E3BF7C-848D-49C9-BB77-6C471F5BD990}" presName="parTrans" presStyleLbl="sibTrans2D1" presStyleIdx="4" presStyleCnt="5" custScaleX="126675" custScaleY="127632"/>
      <dgm:spPr/>
      <dgm:t>
        <a:bodyPr/>
        <a:lstStyle/>
        <a:p>
          <a:endParaRPr lang="en-US"/>
        </a:p>
      </dgm:t>
    </dgm:pt>
    <dgm:pt modelId="{C3411D64-EE21-4622-9001-37565A833C36}" type="pres">
      <dgm:prSet presAssocID="{20E3BF7C-848D-49C9-BB77-6C471F5BD990}" presName="connectorText" presStyleLbl="sibTrans2D1" presStyleIdx="4" presStyleCnt="5"/>
      <dgm:spPr/>
      <dgm:t>
        <a:bodyPr/>
        <a:lstStyle/>
        <a:p>
          <a:endParaRPr lang="en-US"/>
        </a:p>
      </dgm:t>
    </dgm:pt>
    <dgm:pt modelId="{92E262F9-B8F2-447D-9008-ACCD18BE9D94}" type="pres">
      <dgm:prSet presAssocID="{9ABB9B5F-CE8E-4F71-8142-8FEA1B452591}" presName="node" presStyleLbl="node1" presStyleIdx="4" presStyleCnt="5" custScaleX="126675" custScaleY="127632">
        <dgm:presLayoutVars>
          <dgm:bulletEnabled val="1"/>
        </dgm:presLayoutVars>
      </dgm:prSet>
      <dgm:spPr/>
      <dgm:t>
        <a:bodyPr/>
        <a:lstStyle/>
        <a:p>
          <a:endParaRPr lang="en-US"/>
        </a:p>
      </dgm:t>
    </dgm:pt>
  </dgm:ptLst>
  <dgm:cxnLst>
    <dgm:cxn modelId="{AEA6BA75-7D87-4EC9-81F6-19D6C373FDD0}" type="presOf" srcId="{A964E2F4-1FAE-4BB8-8031-197331D07DF0}" destId="{AD24B0FB-1B1C-4538-9FA4-48FBE6F866B3}" srcOrd="0" destOrd="0" presId="urn:microsoft.com/office/officeart/2005/8/layout/radial5"/>
    <dgm:cxn modelId="{647FB40E-C194-4E17-BDAE-D18EF3A8A6C1}" type="presOf" srcId="{46118585-7BA5-4905-B4BC-901C5F3EEF82}" destId="{7C922F52-4A7B-4DE7-8721-D3A4C51A991B}" srcOrd="1" destOrd="0" presId="urn:microsoft.com/office/officeart/2005/8/layout/radial5"/>
    <dgm:cxn modelId="{560E2A31-C9F9-489C-B584-1BA58A941C45}" type="presOf" srcId="{4D2B9C3D-B1B7-4CF6-B4B2-393ED2D85D79}" destId="{B3E4726F-774E-416B-BACB-1C8CB75630DA}" srcOrd="0" destOrd="0" presId="urn:microsoft.com/office/officeart/2005/8/layout/radial5"/>
    <dgm:cxn modelId="{0B40D9F2-A5C4-4337-ABC5-A56A8EBC13AC}" type="presOf" srcId="{22AAD64D-2403-4F74-9FA4-84B319B65D01}" destId="{6DF62F20-88C7-4B13-A4AF-6C0907D08B3E}" srcOrd="0" destOrd="0" presId="urn:microsoft.com/office/officeart/2005/8/layout/radial5"/>
    <dgm:cxn modelId="{3B82A1A2-0A72-4968-B763-6B07D2A082C9}" srcId="{6B6EBC31-EA9A-491C-BECD-7E126AD2A79B}" destId="{43D27539-E599-4372-BCF4-FA58493D062F}" srcOrd="1" destOrd="0" parTransId="{46118585-7BA5-4905-B4BC-901C5F3EEF82}" sibTransId="{A71715FB-27A9-4F51-8E13-73034F51737C}"/>
    <dgm:cxn modelId="{B06A292D-D1E7-49EA-8D94-6F635FC0C3B7}" type="presOf" srcId="{43D27539-E599-4372-BCF4-FA58493D062F}" destId="{BA417FBC-832B-411A-ACAA-382FD615148A}" srcOrd="0" destOrd="0" presId="urn:microsoft.com/office/officeart/2005/8/layout/radial5"/>
    <dgm:cxn modelId="{F15C5F4A-A353-4FB0-92FB-89E81F9232AC}" type="presOf" srcId="{22AAD64D-2403-4F74-9FA4-84B319B65D01}" destId="{C8B507F5-7BDD-4B1F-8D5F-7CAC3AB1F106}" srcOrd="1" destOrd="0" presId="urn:microsoft.com/office/officeart/2005/8/layout/radial5"/>
    <dgm:cxn modelId="{7A6DC26C-80DF-40E6-9323-C3C0C85124AF}" type="presOf" srcId="{689C9A1F-B568-49A0-B5AC-282D37F1DAFA}" destId="{2F5CD521-C7FE-4E5C-B5C7-71B0255A0B2A}" srcOrd="1" destOrd="0" presId="urn:microsoft.com/office/officeart/2005/8/layout/radial5"/>
    <dgm:cxn modelId="{5E9F1974-BA84-4169-A02B-D15841EEB11D}" type="presOf" srcId="{46118585-7BA5-4905-B4BC-901C5F3EEF82}" destId="{52EF1E34-FA0F-4313-8E97-90C97DF08B9A}" srcOrd="0" destOrd="0" presId="urn:microsoft.com/office/officeart/2005/8/layout/radial5"/>
    <dgm:cxn modelId="{AB5BCB0A-0B99-4125-ADD3-52BFCC70FE0C}" type="presOf" srcId="{9ABB9B5F-CE8E-4F71-8142-8FEA1B452591}" destId="{92E262F9-B8F2-447D-9008-ACCD18BE9D94}" srcOrd="0" destOrd="0" presId="urn:microsoft.com/office/officeart/2005/8/layout/radial5"/>
    <dgm:cxn modelId="{C6681E09-0144-4F09-8EFD-5D8B3A783C59}" type="presOf" srcId="{689C9A1F-B568-49A0-B5AC-282D37F1DAFA}" destId="{B53B60D9-9344-4EE2-B1E4-D7516B8B0999}" srcOrd="0" destOrd="0" presId="urn:microsoft.com/office/officeart/2005/8/layout/radial5"/>
    <dgm:cxn modelId="{9C067378-24C7-4819-B079-782711387B72}" srcId="{6B6EBC31-EA9A-491C-BECD-7E126AD2A79B}" destId="{9ABB9B5F-CE8E-4F71-8142-8FEA1B452591}" srcOrd="4" destOrd="0" parTransId="{20E3BF7C-848D-49C9-BB77-6C471F5BD990}" sibTransId="{FCA86DFB-B494-4913-9030-47236A1D0E88}"/>
    <dgm:cxn modelId="{F3176C09-EEAC-479B-852C-5AF879DD50B6}" type="presOf" srcId="{20E3BF7C-848D-49C9-BB77-6C471F5BD990}" destId="{C3411D64-EE21-4622-9001-37565A833C36}" srcOrd="1" destOrd="0" presId="urn:microsoft.com/office/officeart/2005/8/layout/radial5"/>
    <dgm:cxn modelId="{DF290E7E-59B8-450A-87CF-C0A590941ADC}" type="presOf" srcId="{B4E11A10-07BF-478B-8516-40891049D760}" destId="{A528C27D-B398-49AC-A73C-C9CDF42DC6F7}" srcOrd="0" destOrd="0" presId="urn:microsoft.com/office/officeart/2005/8/layout/radial5"/>
    <dgm:cxn modelId="{4D5801E6-62FD-4A3C-A003-B8CEBA73E7D7}" type="presOf" srcId="{08CDDB20-D65E-4210-8EFF-352E9D668983}" destId="{9733735C-EAA6-4CBD-BF0B-513D6A5564AC}" srcOrd="0" destOrd="0" presId="urn:microsoft.com/office/officeart/2005/8/layout/radial5"/>
    <dgm:cxn modelId="{784AAD7F-7DFD-4997-BDB7-ACBBF447019E}" type="presOf" srcId="{7E55C485-0F60-4B65-86DA-AA1D061D319D}" destId="{D7A9EB60-4D98-4926-8E87-3B937C6DF43A}" srcOrd="1" destOrd="0" presId="urn:microsoft.com/office/officeart/2005/8/layout/radial5"/>
    <dgm:cxn modelId="{D0306FDA-2019-4EC9-AAE9-D3AE83854D47}" type="presOf" srcId="{20E3BF7C-848D-49C9-BB77-6C471F5BD990}" destId="{88920BBE-D14E-4CBA-A0FC-A0179DBEF319}" srcOrd="0" destOrd="0" presId="urn:microsoft.com/office/officeart/2005/8/layout/radial5"/>
    <dgm:cxn modelId="{927CA7E1-7481-414A-81F4-E4CE2F1BCC1C}" srcId="{6B6EBC31-EA9A-491C-BECD-7E126AD2A79B}" destId="{B4E11A10-07BF-478B-8516-40891049D760}" srcOrd="0" destOrd="0" parTransId="{689C9A1F-B568-49A0-B5AC-282D37F1DAFA}" sibTransId="{47F288E2-2B31-4659-A1B9-B6E252390633}"/>
    <dgm:cxn modelId="{67F19C70-A990-48E6-8D7A-2DFF520FFEC6}" srcId="{A964E2F4-1FAE-4BB8-8031-197331D07DF0}" destId="{6B6EBC31-EA9A-491C-BECD-7E126AD2A79B}" srcOrd="0" destOrd="0" parTransId="{902916DF-3E01-4734-B16F-D2A0E0201977}" sibTransId="{B94D3E9F-D713-43AB-9815-73347A87C064}"/>
    <dgm:cxn modelId="{D8432889-B5F6-46CE-9A02-90E4330061F2}" srcId="{6B6EBC31-EA9A-491C-BECD-7E126AD2A79B}" destId="{4D2B9C3D-B1B7-4CF6-B4B2-393ED2D85D79}" srcOrd="3" destOrd="0" parTransId="{7E55C485-0F60-4B65-86DA-AA1D061D319D}" sibTransId="{94ABB792-C484-4157-83D7-AE7371627FDE}"/>
    <dgm:cxn modelId="{BBDFB3DB-BD58-4CE1-B2B0-EF240B42EF52}" srcId="{6B6EBC31-EA9A-491C-BECD-7E126AD2A79B}" destId="{08CDDB20-D65E-4210-8EFF-352E9D668983}" srcOrd="2" destOrd="0" parTransId="{22AAD64D-2403-4F74-9FA4-84B319B65D01}" sibTransId="{492A4C43-3CDB-42AC-B4E4-D1C3BBFBC7EB}"/>
    <dgm:cxn modelId="{7130E38A-36DE-49B7-8F52-3593C881587D}" type="presOf" srcId="{6B6EBC31-EA9A-491C-BECD-7E126AD2A79B}" destId="{B0D54A5D-2B6E-4DD6-AE65-5F3310CFF0E4}" srcOrd="0" destOrd="0" presId="urn:microsoft.com/office/officeart/2005/8/layout/radial5"/>
    <dgm:cxn modelId="{9662E047-98F1-40F7-BA92-BB5816DE77DE}" type="presOf" srcId="{7E55C485-0F60-4B65-86DA-AA1D061D319D}" destId="{FE276C72-A132-456D-9D23-AC99D27F4296}" srcOrd="0" destOrd="0" presId="urn:microsoft.com/office/officeart/2005/8/layout/radial5"/>
    <dgm:cxn modelId="{906289EF-DE06-414F-8776-60FC9BCA894D}" type="presParOf" srcId="{AD24B0FB-1B1C-4538-9FA4-48FBE6F866B3}" destId="{B0D54A5D-2B6E-4DD6-AE65-5F3310CFF0E4}" srcOrd="0" destOrd="0" presId="urn:microsoft.com/office/officeart/2005/8/layout/radial5"/>
    <dgm:cxn modelId="{59E4783F-3696-4233-BAE8-849D629D7898}" type="presParOf" srcId="{AD24B0FB-1B1C-4538-9FA4-48FBE6F866B3}" destId="{B53B60D9-9344-4EE2-B1E4-D7516B8B0999}" srcOrd="1" destOrd="0" presId="urn:microsoft.com/office/officeart/2005/8/layout/radial5"/>
    <dgm:cxn modelId="{0DC2EA6A-8688-49AC-BD36-D432C90ACB41}" type="presParOf" srcId="{B53B60D9-9344-4EE2-B1E4-D7516B8B0999}" destId="{2F5CD521-C7FE-4E5C-B5C7-71B0255A0B2A}" srcOrd="0" destOrd="0" presId="urn:microsoft.com/office/officeart/2005/8/layout/radial5"/>
    <dgm:cxn modelId="{F8EA8C03-1114-4007-8BB4-FC4309415C52}" type="presParOf" srcId="{AD24B0FB-1B1C-4538-9FA4-48FBE6F866B3}" destId="{A528C27D-B398-49AC-A73C-C9CDF42DC6F7}" srcOrd="2" destOrd="0" presId="urn:microsoft.com/office/officeart/2005/8/layout/radial5"/>
    <dgm:cxn modelId="{ECA17D0A-18B6-4255-9374-095A034D005A}" type="presParOf" srcId="{AD24B0FB-1B1C-4538-9FA4-48FBE6F866B3}" destId="{52EF1E34-FA0F-4313-8E97-90C97DF08B9A}" srcOrd="3" destOrd="0" presId="urn:microsoft.com/office/officeart/2005/8/layout/radial5"/>
    <dgm:cxn modelId="{EFD345E9-6C53-4D37-AC0C-6314BD022224}" type="presParOf" srcId="{52EF1E34-FA0F-4313-8E97-90C97DF08B9A}" destId="{7C922F52-4A7B-4DE7-8721-D3A4C51A991B}" srcOrd="0" destOrd="0" presId="urn:microsoft.com/office/officeart/2005/8/layout/radial5"/>
    <dgm:cxn modelId="{351D8714-2D92-454E-8775-1E613146A97C}" type="presParOf" srcId="{AD24B0FB-1B1C-4538-9FA4-48FBE6F866B3}" destId="{BA417FBC-832B-411A-ACAA-382FD615148A}" srcOrd="4" destOrd="0" presId="urn:microsoft.com/office/officeart/2005/8/layout/radial5"/>
    <dgm:cxn modelId="{A6A47049-A27B-4F5F-9CEE-3A238872F396}" type="presParOf" srcId="{AD24B0FB-1B1C-4538-9FA4-48FBE6F866B3}" destId="{6DF62F20-88C7-4B13-A4AF-6C0907D08B3E}" srcOrd="5" destOrd="0" presId="urn:microsoft.com/office/officeart/2005/8/layout/radial5"/>
    <dgm:cxn modelId="{2F3851D1-D597-4A43-94A7-0FC745563E12}" type="presParOf" srcId="{6DF62F20-88C7-4B13-A4AF-6C0907D08B3E}" destId="{C8B507F5-7BDD-4B1F-8D5F-7CAC3AB1F106}" srcOrd="0" destOrd="0" presId="urn:microsoft.com/office/officeart/2005/8/layout/radial5"/>
    <dgm:cxn modelId="{68ADB38A-66E3-46DE-8067-855B2739C90B}" type="presParOf" srcId="{AD24B0FB-1B1C-4538-9FA4-48FBE6F866B3}" destId="{9733735C-EAA6-4CBD-BF0B-513D6A5564AC}" srcOrd="6" destOrd="0" presId="urn:microsoft.com/office/officeart/2005/8/layout/radial5"/>
    <dgm:cxn modelId="{5EBA16EB-F073-49BD-AA6E-86131F49E1A7}" type="presParOf" srcId="{AD24B0FB-1B1C-4538-9FA4-48FBE6F866B3}" destId="{FE276C72-A132-456D-9D23-AC99D27F4296}" srcOrd="7" destOrd="0" presId="urn:microsoft.com/office/officeart/2005/8/layout/radial5"/>
    <dgm:cxn modelId="{1956E18B-4C0C-4B98-B05B-4B13E2345DA9}" type="presParOf" srcId="{FE276C72-A132-456D-9D23-AC99D27F4296}" destId="{D7A9EB60-4D98-4926-8E87-3B937C6DF43A}" srcOrd="0" destOrd="0" presId="urn:microsoft.com/office/officeart/2005/8/layout/radial5"/>
    <dgm:cxn modelId="{E017A795-1216-452D-BC56-050BD658FD4F}" type="presParOf" srcId="{AD24B0FB-1B1C-4538-9FA4-48FBE6F866B3}" destId="{B3E4726F-774E-416B-BACB-1C8CB75630DA}" srcOrd="8" destOrd="0" presId="urn:microsoft.com/office/officeart/2005/8/layout/radial5"/>
    <dgm:cxn modelId="{A744C1A6-5761-4FA9-8142-7845629687DC}" type="presParOf" srcId="{AD24B0FB-1B1C-4538-9FA4-48FBE6F866B3}" destId="{88920BBE-D14E-4CBA-A0FC-A0179DBEF319}" srcOrd="9" destOrd="0" presId="urn:microsoft.com/office/officeart/2005/8/layout/radial5"/>
    <dgm:cxn modelId="{D121D155-176B-441F-B539-8013D8BB0028}" type="presParOf" srcId="{88920BBE-D14E-4CBA-A0FC-A0179DBEF319}" destId="{C3411D64-EE21-4622-9001-37565A833C36}" srcOrd="0" destOrd="0" presId="urn:microsoft.com/office/officeart/2005/8/layout/radial5"/>
    <dgm:cxn modelId="{04B7AC05-AB9B-4A32-9F82-E3146ACDFC64}" type="presParOf" srcId="{AD24B0FB-1B1C-4538-9FA4-48FBE6F866B3}" destId="{92E262F9-B8F2-447D-9008-ACCD18BE9D94}" srcOrd="10"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CDDC886-7B0E-451B-A90B-340D4D7E4B30}"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F7A30243-13CC-4BE7-8081-D82A479EA557}">
      <dgm:prSet phldrT="[Text]"/>
      <dgm:spPr/>
      <dgm:t>
        <a:bodyPr/>
        <a:lstStyle/>
        <a:p>
          <a:r>
            <a:rPr lang="mr-IN" dirty="0" smtClean="0"/>
            <a:t>जिल्हा मुख्यालय </a:t>
          </a:r>
          <a:endParaRPr lang="en-US" dirty="0"/>
        </a:p>
      </dgm:t>
    </dgm:pt>
    <dgm:pt modelId="{96B2D865-2351-48AD-AE60-661DAE096A1F}" type="parTrans" cxnId="{E214385A-A69A-48B1-A55B-BD4D5FB460BF}">
      <dgm:prSet/>
      <dgm:spPr/>
      <dgm:t>
        <a:bodyPr/>
        <a:lstStyle/>
        <a:p>
          <a:endParaRPr lang="en-US"/>
        </a:p>
      </dgm:t>
    </dgm:pt>
    <dgm:pt modelId="{CEFEA83F-6674-4FBC-90A8-38A2FCE4D6F4}" type="sibTrans" cxnId="{E214385A-A69A-48B1-A55B-BD4D5FB460BF}">
      <dgm:prSet/>
      <dgm:spPr/>
      <dgm:t>
        <a:bodyPr/>
        <a:lstStyle/>
        <a:p>
          <a:endParaRPr lang="en-US"/>
        </a:p>
      </dgm:t>
    </dgm:pt>
    <dgm:pt modelId="{0B50C818-CB5D-4E37-9CBE-0314CC50A6FC}">
      <dgm:prSet phldrT="[Text]"/>
      <dgm:spPr/>
      <dgm:t>
        <a:bodyPr/>
        <a:lstStyle/>
        <a:p>
          <a:r>
            <a:rPr lang="mr-IN" dirty="0" smtClean="0"/>
            <a:t>ग्रामीण स्तर </a:t>
          </a:r>
          <a:endParaRPr lang="en-US" dirty="0"/>
        </a:p>
      </dgm:t>
    </dgm:pt>
    <dgm:pt modelId="{8301FC51-4EF1-410A-94B7-F6742FAD295C}" type="parTrans" cxnId="{932C6BEA-F41F-4D86-A22E-D8EA5AFB4A10}">
      <dgm:prSet/>
      <dgm:spPr/>
      <dgm:t>
        <a:bodyPr/>
        <a:lstStyle/>
        <a:p>
          <a:endParaRPr lang="en-US"/>
        </a:p>
      </dgm:t>
    </dgm:pt>
    <dgm:pt modelId="{78AF04BF-1E10-429A-AB1D-ADC2583B4127}" type="sibTrans" cxnId="{932C6BEA-F41F-4D86-A22E-D8EA5AFB4A10}">
      <dgm:prSet/>
      <dgm:spPr/>
      <dgm:t>
        <a:bodyPr/>
        <a:lstStyle/>
        <a:p>
          <a:endParaRPr lang="en-US"/>
        </a:p>
      </dgm:t>
    </dgm:pt>
    <dgm:pt modelId="{8AFE33F8-A4DE-480F-8049-CBAF0D29F3AF}">
      <dgm:prSet phldrT="[Text]"/>
      <dgm:spPr/>
      <dgm:t>
        <a:bodyPr/>
        <a:lstStyle/>
        <a:p>
          <a:r>
            <a:rPr lang="mr-IN" dirty="0" smtClean="0"/>
            <a:t>प्राथमिक शाळा </a:t>
          </a:r>
          <a:endParaRPr lang="en-US" dirty="0"/>
        </a:p>
      </dgm:t>
    </dgm:pt>
    <dgm:pt modelId="{B93C51AC-0FDF-46EB-89FC-F7FB4BAB0D3F}" type="parTrans" cxnId="{D8AF44B7-F44F-488D-B973-8C86870FB585}">
      <dgm:prSet/>
      <dgm:spPr/>
      <dgm:t>
        <a:bodyPr/>
        <a:lstStyle/>
        <a:p>
          <a:endParaRPr lang="en-US"/>
        </a:p>
      </dgm:t>
    </dgm:pt>
    <dgm:pt modelId="{6F52991F-3794-4177-A26B-B080C0778390}" type="sibTrans" cxnId="{D8AF44B7-F44F-488D-B973-8C86870FB585}">
      <dgm:prSet/>
      <dgm:spPr/>
      <dgm:t>
        <a:bodyPr/>
        <a:lstStyle/>
        <a:p>
          <a:endParaRPr lang="en-US"/>
        </a:p>
      </dgm:t>
    </dgm:pt>
    <dgm:pt modelId="{789788D8-88F0-442B-8B91-6567D05E66F8}">
      <dgm:prSet phldrT="[Text]"/>
      <dgm:spPr/>
      <dgm:t>
        <a:bodyPr/>
        <a:lstStyle/>
        <a:p>
          <a:r>
            <a:rPr lang="mr-IN" dirty="0" smtClean="0"/>
            <a:t>प्राथमिक आरोग्य केंद्रे </a:t>
          </a:r>
          <a:endParaRPr lang="en-US" dirty="0"/>
        </a:p>
      </dgm:t>
    </dgm:pt>
    <dgm:pt modelId="{0F76DA8D-864B-4306-80D0-7285B9B5E3AA}" type="parTrans" cxnId="{B8FF3316-4B6C-455D-9487-A10A02BD2E46}">
      <dgm:prSet/>
      <dgm:spPr/>
      <dgm:t>
        <a:bodyPr/>
        <a:lstStyle/>
        <a:p>
          <a:endParaRPr lang="en-US"/>
        </a:p>
      </dgm:t>
    </dgm:pt>
    <dgm:pt modelId="{E2E4DF7D-EA6E-4BB0-ACC0-17A38250DF64}" type="sibTrans" cxnId="{B8FF3316-4B6C-455D-9487-A10A02BD2E46}">
      <dgm:prSet/>
      <dgm:spPr/>
      <dgm:t>
        <a:bodyPr/>
        <a:lstStyle/>
        <a:p>
          <a:endParaRPr lang="en-US"/>
        </a:p>
      </dgm:t>
    </dgm:pt>
    <dgm:pt modelId="{B8B61B07-872F-442C-AF23-D736E440D363}">
      <dgm:prSet phldrT="[Text]"/>
      <dgm:spPr/>
      <dgm:t>
        <a:bodyPr/>
        <a:lstStyle/>
        <a:p>
          <a:r>
            <a:rPr lang="mr-IN" dirty="0" smtClean="0"/>
            <a:t>तालुका मुख्यालय </a:t>
          </a:r>
          <a:endParaRPr lang="en-US" dirty="0"/>
        </a:p>
      </dgm:t>
    </dgm:pt>
    <dgm:pt modelId="{6076BAB1-E24C-42DC-AAD0-9B79601382AF}" type="parTrans" cxnId="{3D936FC5-41FD-4244-B6D2-60E7F1AADDC3}">
      <dgm:prSet/>
      <dgm:spPr/>
      <dgm:t>
        <a:bodyPr/>
        <a:lstStyle/>
        <a:p>
          <a:endParaRPr lang="en-US"/>
        </a:p>
      </dgm:t>
    </dgm:pt>
    <dgm:pt modelId="{DA5D425A-E26A-44D7-8837-A92804A0C9B0}" type="sibTrans" cxnId="{3D936FC5-41FD-4244-B6D2-60E7F1AADDC3}">
      <dgm:prSet/>
      <dgm:spPr/>
      <dgm:t>
        <a:bodyPr/>
        <a:lstStyle/>
        <a:p>
          <a:endParaRPr lang="en-US"/>
        </a:p>
      </dgm:t>
    </dgm:pt>
    <dgm:pt modelId="{CFC48EC6-E0A0-411A-878B-D0E3F10DFACA}">
      <dgm:prSet/>
      <dgm:spPr/>
      <dgm:t>
        <a:bodyPr/>
        <a:lstStyle/>
        <a:p>
          <a:r>
            <a:rPr lang="mr-IN" dirty="0" smtClean="0"/>
            <a:t>पशुवैद्यकीय दवाखाने </a:t>
          </a:r>
          <a:endParaRPr lang="en-US" dirty="0"/>
        </a:p>
      </dgm:t>
    </dgm:pt>
    <dgm:pt modelId="{60E696AF-EC87-483D-9F3B-2B1A175C9D0A}" type="parTrans" cxnId="{6F836489-2DCF-4A3E-8330-8DA2657E7B5A}">
      <dgm:prSet/>
      <dgm:spPr/>
      <dgm:t>
        <a:bodyPr/>
        <a:lstStyle/>
        <a:p>
          <a:endParaRPr lang="en-US"/>
        </a:p>
      </dgm:t>
    </dgm:pt>
    <dgm:pt modelId="{AF93D84F-FC6A-4154-982A-B0BC95803583}" type="sibTrans" cxnId="{6F836489-2DCF-4A3E-8330-8DA2657E7B5A}">
      <dgm:prSet/>
      <dgm:spPr/>
      <dgm:t>
        <a:bodyPr/>
        <a:lstStyle/>
        <a:p>
          <a:endParaRPr lang="en-US"/>
        </a:p>
      </dgm:t>
    </dgm:pt>
    <dgm:pt modelId="{6E7DC577-563C-416E-8273-561F927B12E6}">
      <dgm:prSet/>
      <dgm:spPr/>
      <dgm:t>
        <a:bodyPr/>
        <a:lstStyle/>
        <a:p>
          <a:r>
            <a:rPr lang="mr-IN" dirty="0" smtClean="0"/>
            <a:t>आरोग्य उपकेंद्रे </a:t>
          </a:r>
          <a:endParaRPr lang="en-US" dirty="0"/>
        </a:p>
      </dgm:t>
    </dgm:pt>
    <dgm:pt modelId="{28CB8528-4927-4145-942C-FEB450751975}" type="parTrans" cxnId="{DAA2E977-CC24-44FE-A285-70B43D2FFDA2}">
      <dgm:prSet/>
      <dgm:spPr/>
      <dgm:t>
        <a:bodyPr/>
        <a:lstStyle/>
        <a:p>
          <a:endParaRPr lang="en-US"/>
        </a:p>
      </dgm:t>
    </dgm:pt>
    <dgm:pt modelId="{96CCC114-CFF9-458D-B4B3-7EB6300EA08E}" type="sibTrans" cxnId="{DAA2E977-CC24-44FE-A285-70B43D2FFDA2}">
      <dgm:prSet/>
      <dgm:spPr/>
      <dgm:t>
        <a:bodyPr/>
        <a:lstStyle/>
        <a:p>
          <a:endParaRPr lang="en-US"/>
        </a:p>
      </dgm:t>
    </dgm:pt>
    <dgm:pt modelId="{C56144D8-0740-42E1-8E54-DE5A4F1CE6CE}">
      <dgm:prSet/>
      <dgm:spPr/>
      <dgm:t>
        <a:bodyPr/>
        <a:lstStyle/>
        <a:p>
          <a:r>
            <a:rPr lang="mr-IN" dirty="0" smtClean="0"/>
            <a:t>पशुवैद्यकीय उपकेंद्रे </a:t>
          </a:r>
          <a:endParaRPr lang="en-US" dirty="0"/>
        </a:p>
      </dgm:t>
    </dgm:pt>
    <dgm:pt modelId="{919180A1-9D61-4961-9AB9-87E7106A139E}" type="parTrans" cxnId="{81BFA9BC-6BD4-4558-888F-115AD3270239}">
      <dgm:prSet/>
      <dgm:spPr/>
      <dgm:t>
        <a:bodyPr/>
        <a:lstStyle/>
        <a:p>
          <a:endParaRPr lang="en-US"/>
        </a:p>
      </dgm:t>
    </dgm:pt>
    <dgm:pt modelId="{671658E6-EA39-4D1A-8975-7272C215D0DB}" type="sibTrans" cxnId="{81BFA9BC-6BD4-4558-888F-115AD3270239}">
      <dgm:prSet/>
      <dgm:spPr/>
      <dgm:t>
        <a:bodyPr/>
        <a:lstStyle/>
        <a:p>
          <a:endParaRPr lang="en-US"/>
        </a:p>
      </dgm:t>
    </dgm:pt>
    <dgm:pt modelId="{D8132A7D-8253-4BBD-83B5-A96CBFE685A0}">
      <dgm:prSet/>
      <dgm:spPr/>
      <dgm:t>
        <a:bodyPr/>
        <a:lstStyle/>
        <a:p>
          <a:r>
            <a:rPr lang="mr-IN" dirty="0" smtClean="0"/>
            <a:t>अंगणवाड्या </a:t>
          </a:r>
          <a:endParaRPr lang="en-US" dirty="0"/>
        </a:p>
      </dgm:t>
    </dgm:pt>
    <dgm:pt modelId="{FDB8A8C7-6A3D-433A-A916-C9F2612F92A7}" type="parTrans" cxnId="{FCA458A4-48E1-4E78-AA82-AD28B9321BB0}">
      <dgm:prSet/>
      <dgm:spPr/>
      <dgm:t>
        <a:bodyPr/>
        <a:lstStyle/>
        <a:p>
          <a:endParaRPr lang="en-US"/>
        </a:p>
      </dgm:t>
    </dgm:pt>
    <dgm:pt modelId="{E0076419-DF61-4D19-8217-6FDF46B1B430}" type="sibTrans" cxnId="{FCA458A4-48E1-4E78-AA82-AD28B9321BB0}">
      <dgm:prSet/>
      <dgm:spPr/>
      <dgm:t>
        <a:bodyPr/>
        <a:lstStyle/>
        <a:p>
          <a:endParaRPr lang="en-US"/>
        </a:p>
      </dgm:t>
    </dgm:pt>
    <dgm:pt modelId="{7A0AAD77-E458-44E0-87D4-A07BD4BC5208}" type="pres">
      <dgm:prSet presAssocID="{ACDDC886-7B0E-451B-A90B-340D4D7E4B30}" presName="hierChild1" presStyleCnt="0">
        <dgm:presLayoutVars>
          <dgm:chPref val="1"/>
          <dgm:dir/>
          <dgm:animOne val="branch"/>
          <dgm:animLvl val="lvl"/>
          <dgm:resizeHandles/>
        </dgm:presLayoutVars>
      </dgm:prSet>
      <dgm:spPr/>
      <dgm:t>
        <a:bodyPr/>
        <a:lstStyle/>
        <a:p>
          <a:endParaRPr lang="en-US"/>
        </a:p>
      </dgm:t>
    </dgm:pt>
    <dgm:pt modelId="{25E197B9-6838-4EAA-86CC-A254DA027069}" type="pres">
      <dgm:prSet presAssocID="{F7A30243-13CC-4BE7-8081-D82A479EA557}" presName="hierRoot1" presStyleCnt="0"/>
      <dgm:spPr/>
    </dgm:pt>
    <dgm:pt modelId="{521A6D80-D044-4F90-9AF6-35EC297C449B}" type="pres">
      <dgm:prSet presAssocID="{F7A30243-13CC-4BE7-8081-D82A479EA557}" presName="composite" presStyleCnt="0"/>
      <dgm:spPr/>
    </dgm:pt>
    <dgm:pt modelId="{1F5EAD98-F9C0-4DF1-9B95-00BEF80D5B41}" type="pres">
      <dgm:prSet presAssocID="{F7A30243-13CC-4BE7-8081-D82A479EA557}" presName="background" presStyleLbl="node0" presStyleIdx="0" presStyleCnt="1"/>
      <dgm:spPr/>
    </dgm:pt>
    <dgm:pt modelId="{154D3819-DC63-40BB-BDC0-4CF1E97580C3}" type="pres">
      <dgm:prSet presAssocID="{F7A30243-13CC-4BE7-8081-D82A479EA557}" presName="text" presStyleLbl="fgAcc0" presStyleIdx="0" presStyleCnt="1" custScaleX="276490" custScaleY="134311">
        <dgm:presLayoutVars>
          <dgm:chPref val="3"/>
        </dgm:presLayoutVars>
      </dgm:prSet>
      <dgm:spPr/>
      <dgm:t>
        <a:bodyPr/>
        <a:lstStyle/>
        <a:p>
          <a:endParaRPr lang="en-US"/>
        </a:p>
      </dgm:t>
    </dgm:pt>
    <dgm:pt modelId="{3D80F5FF-173F-4F6B-A1C0-155C11C70713}" type="pres">
      <dgm:prSet presAssocID="{F7A30243-13CC-4BE7-8081-D82A479EA557}" presName="hierChild2" presStyleCnt="0"/>
      <dgm:spPr/>
    </dgm:pt>
    <dgm:pt modelId="{866B60EF-B4ED-404C-B071-99A659A46000}" type="pres">
      <dgm:prSet presAssocID="{8301FC51-4EF1-410A-94B7-F6742FAD295C}" presName="Name10" presStyleLbl="parChTrans1D2" presStyleIdx="0" presStyleCnt="2" custSzX="1786553" custSzY="720255"/>
      <dgm:spPr/>
      <dgm:t>
        <a:bodyPr/>
        <a:lstStyle/>
        <a:p>
          <a:endParaRPr lang="en-US"/>
        </a:p>
      </dgm:t>
    </dgm:pt>
    <dgm:pt modelId="{1382AA50-1745-4AA0-8A5C-76BE904B09B9}" type="pres">
      <dgm:prSet presAssocID="{0B50C818-CB5D-4E37-9CBE-0314CC50A6FC}" presName="hierRoot2" presStyleCnt="0"/>
      <dgm:spPr/>
    </dgm:pt>
    <dgm:pt modelId="{72CA9E9A-666B-4C1D-869B-3591DB7B1D1A}" type="pres">
      <dgm:prSet presAssocID="{0B50C818-CB5D-4E37-9CBE-0314CC50A6FC}" presName="composite2" presStyleCnt="0"/>
      <dgm:spPr/>
    </dgm:pt>
    <dgm:pt modelId="{43BAABD6-A47D-4593-9F32-1C9879E59E7B}" type="pres">
      <dgm:prSet presAssocID="{0B50C818-CB5D-4E37-9CBE-0314CC50A6FC}" presName="background2" presStyleLbl="node2" presStyleIdx="0" presStyleCnt="2"/>
      <dgm:spPr/>
    </dgm:pt>
    <dgm:pt modelId="{A32B6B6F-9885-4A40-AF80-114FB4936CA5}" type="pres">
      <dgm:prSet presAssocID="{0B50C818-CB5D-4E37-9CBE-0314CC50A6FC}" presName="text2" presStyleLbl="fgAcc2" presStyleIdx="0" presStyleCnt="2" custScaleX="276490" custScaleY="134311">
        <dgm:presLayoutVars>
          <dgm:chPref val="3"/>
        </dgm:presLayoutVars>
      </dgm:prSet>
      <dgm:spPr/>
      <dgm:t>
        <a:bodyPr/>
        <a:lstStyle/>
        <a:p>
          <a:endParaRPr lang="en-US"/>
        </a:p>
      </dgm:t>
    </dgm:pt>
    <dgm:pt modelId="{026A851E-CAF9-43FA-84EB-D291E49AF0B8}" type="pres">
      <dgm:prSet presAssocID="{0B50C818-CB5D-4E37-9CBE-0314CC50A6FC}" presName="hierChild3" presStyleCnt="0"/>
      <dgm:spPr/>
    </dgm:pt>
    <dgm:pt modelId="{B26028CD-E2A4-47F1-977B-BE0316726B3E}" type="pres">
      <dgm:prSet presAssocID="{B93C51AC-0FDF-46EB-89FC-F7FB4BAB0D3F}" presName="Name17" presStyleLbl="parChTrans1D3" presStyleIdx="0" presStyleCnt="3" custSzX="3432769" custSzY="720255"/>
      <dgm:spPr/>
      <dgm:t>
        <a:bodyPr/>
        <a:lstStyle/>
        <a:p>
          <a:endParaRPr lang="en-US"/>
        </a:p>
      </dgm:t>
    </dgm:pt>
    <dgm:pt modelId="{658C0E34-9FC4-45C9-B26A-46ECD23695D2}" type="pres">
      <dgm:prSet presAssocID="{8AFE33F8-A4DE-480F-8049-CBAF0D29F3AF}" presName="hierRoot3" presStyleCnt="0"/>
      <dgm:spPr/>
    </dgm:pt>
    <dgm:pt modelId="{9CD775BF-36AF-4E4B-96F0-33F143C52866}" type="pres">
      <dgm:prSet presAssocID="{8AFE33F8-A4DE-480F-8049-CBAF0D29F3AF}" presName="composite3" presStyleCnt="0"/>
      <dgm:spPr/>
    </dgm:pt>
    <dgm:pt modelId="{6170F5E5-3998-4B29-A112-FC62A218870A}" type="pres">
      <dgm:prSet presAssocID="{8AFE33F8-A4DE-480F-8049-CBAF0D29F3AF}" presName="background3" presStyleLbl="node3" presStyleIdx="0" presStyleCnt="3"/>
      <dgm:spPr/>
    </dgm:pt>
    <dgm:pt modelId="{6CB7C0DF-4BDD-4E36-9AF3-911D9531CD3F}" type="pres">
      <dgm:prSet presAssocID="{8AFE33F8-A4DE-480F-8049-CBAF0D29F3AF}" presName="text3" presStyleLbl="fgAcc3" presStyleIdx="0" presStyleCnt="3" custScaleX="276490" custScaleY="134311">
        <dgm:presLayoutVars>
          <dgm:chPref val="3"/>
        </dgm:presLayoutVars>
      </dgm:prSet>
      <dgm:spPr/>
      <dgm:t>
        <a:bodyPr/>
        <a:lstStyle/>
        <a:p>
          <a:endParaRPr lang="en-US"/>
        </a:p>
      </dgm:t>
    </dgm:pt>
    <dgm:pt modelId="{61D406F2-9B90-4B82-964D-EC60D7D60377}" type="pres">
      <dgm:prSet presAssocID="{8AFE33F8-A4DE-480F-8049-CBAF0D29F3AF}" presName="hierChild4" presStyleCnt="0"/>
      <dgm:spPr/>
    </dgm:pt>
    <dgm:pt modelId="{4110EA41-AEC0-4C5D-AD98-6D24721E0D50}" type="pres">
      <dgm:prSet presAssocID="{FDB8A8C7-6A3D-433A-A916-C9F2612F92A7}" presName="Name23" presStyleLbl="parChTrans1D4" presStyleIdx="0" presStyleCnt="3" custSzX="117053" custSzY="720255"/>
      <dgm:spPr/>
      <dgm:t>
        <a:bodyPr/>
        <a:lstStyle/>
        <a:p>
          <a:endParaRPr lang="en-US"/>
        </a:p>
      </dgm:t>
    </dgm:pt>
    <dgm:pt modelId="{5C69EEB9-21A4-45E2-908C-F512DD05C824}" type="pres">
      <dgm:prSet presAssocID="{D8132A7D-8253-4BBD-83B5-A96CBFE685A0}" presName="hierRoot4" presStyleCnt="0"/>
      <dgm:spPr/>
    </dgm:pt>
    <dgm:pt modelId="{12457523-BE4F-4CC5-AA90-AE94703E2DF6}" type="pres">
      <dgm:prSet presAssocID="{D8132A7D-8253-4BBD-83B5-A96CBFE685A0}" presName="composite4" presStyleCnt="0"/>
      <dgm:spPr/>
    </dgm:pt>
    <dgm:pt modelId="{93D032DB-B267-481D-BB67-5A15E361D1E4}" type="pres">
      <dgm:prSet presAssocID="{D8132A7D-8253-4BBD-83B5-A96CBFE685A0}" presName="background4" presStyleLbl="node4" presStyleIdx="0" presStyleCnt="3"/>
      <dgm:spPr/>
    </dgm:pt>
    <dgm:pt modelId="{343F5667-92E0-4B1E-ADED-402901747797}" type="pres">
      <dgm:prSet presAssocID="{D8132A7D-8253-4BBD-83B5-A96CBFE685A0}" presName="text4" presStyleLbl="fgAcc4" presStyleIdx="0" presStyleCnt="3" custScaleX="221303" custScaleY="134826">
        <dgm:presLayoutVars>
          <dgm:chPref val="3"/>
        </dgm:presLayoutVars>
      </dgm:prSet>
      <dgm:spPr/>
      <dgm:t>
        <a:bodyPr/>
        <a:lstStyle/>
        <a:p>
          <a:endParaRPr lang="en-US"/>
        </a:p>
      </dgm:t>
    </dgm:pt>
    <dgm:pt modelId="{16B87D90-198E-4CD5-B70B-97A1EBA1BE4B}" type="pres">
      <dgm:prSet presAssocID="{D8132A7D-8253-4BBD-83B5-A96CBFE685A0}" presName="hierChild5" presStyleCnt="0"/>
      <dgm:spPr/>
    </dgm:pt>
    <dgm:pt modelId="{EF04333E-9F9C-49C9-89F3-C8077A619B19}" type="pres">
      <dgm:prSet presAssocID="{0F76DA8D-864B-4306-80D0-7285B9B5E3AA}" presName="Name17" presStyleLbl="parChTrans1D3" presStyleIdx="1" presStyleCnt="3" custSzX="140337" custSzY="720255"/>
      <dgm:spPr/>
      <dgm:t>
        <a:bodyPr/>
        <a:lstStyle/>
        <a:p>
          <a:endParaRPr lang="en-US"/>
        </a:p>
      </dgm:t>
    </dgm:pt>
    <dgm:pt modelId="{0DADC8D1-AC82-4637-BB05-CEFB8D1D967B}" type="pres">
      <dgm:prSet presAssocID="{789788D8-88F0-442B-8B91-6567D05E66F8}" presName="hierRoot3" presStyleCnt="0"/>
      <dgm:spPr/>
    </dgm:pt>
    <dgm:pt modelId="{C03F3AF6-C653-4505-9AD3-47ADCF1CD372}" type="pres">
      <dgm:prSet presAssocID="{789788D8-88F0-442B-8B91-6567D05E66F8}" presName="composite3" presStyleCnt="0"/>
      <dgm:spPr/>
    </dgm:pt>
    <dgm:pt modelId="{C321C71C-9E50-4BFF-AAFE-2FD705C7AF32}" type="pres">
      <dgm:prSet presAssocID="{789788D8-88F0-442B-8B91-6567D05E66F8}" presName="background3" presStyleLbl="node3" presStyleIdx="1" presStyleCnt="3"/>
      <dgm:spPr/>
    </dgm:pt>
    <dgm:pt modelId="{8D9B36DC-D95C-4933-8C0E-6EFFF5C04B50}" type="pres">
      <dgm:prSet presAssocID="{789788D8-88F0-442B-8B91-6567D05E66F8}" presName="text3" presStyleLbl="fgAcc3" presStyleIdx="1" presStyleCnt="3" custScaleX="276490" custScaleY="134311">
        <dgm:presLayoutVars>
          <dgm:chPref val="3"/>
        </dgm:presLayoutVars>
      </dgm:prSet>
      <dgm:spPr/>
      <dgm:t>
        <a:bodyPr/>
        <a:lstStyle/>
        <a:p>
          <a:endParaRPr lang="en-US"/>
        </a:p>
      </dgm:t>
    </dgm:pt>
    <dgm:pt modelId="{D2CC05AD-4833-4ED7-B1CF-0E08556842F0}" type="pres">
      <dgm:prSet presAssocID="{789788D8-88F0-442B-8B91-6567D05E66F8}" presName="hierChild4" presStyleCnt="0"/>
      <dgm:spPr/>
    </dgm:pt>
    <dgm:pt modelId="{C2C9CB5E-B105-425A-A71E-7D274F9F3388}" type="pres">
      <dgm:prSet presAssocID="{28CB8528-4927-4145-942C-FEB450751975}" presName="Name23" presStyleLbl="parChTrans1D4" presStyleIdx="1" presStyleCnt="3" custSzX="117053" custSzY="720255"/>
      <dgm:spPr/>
      <dgm:t>
        <a:bodyPr/>
        <a:lstStyle/>
        <a:p>
          <a:endParaRPr lang="en-US"/>
        </a:p>
      </dgm:t>
    </dgm:pt>
    <dgm:pt modelId="{F9CACBC7-7EB2-47BC-8056-0615648E4A6E}" type="pres">
      <dgm:prSet presAssocID="{6E7DC577-563C-416E-8273-561F927B12E6}" presName="hierRoot4" presStyleCnt="0"/>
      <dgm:spPr/>
    </dgm:pt>
    <dgm:pt modelId="{1B393CDE-DEC3-4951-8E3E-E41216997F0C}" type="pres">
      <dgm:prSet presAssocID="{6E7DC577-563C-416E-8273-561F927B12E6}" presName="composite4" presStyleCnt="0"/>
      <dgm:spPr/>
    </dgm:pt>
    <dgm:pt modelId="{86CC93C0-DEA8-4015-B7B3-880220161AA9}" type="pres">
      <dgm:prSet presAssocID="{6E7DC577-563C-416E-8273-561F927B12E6}" presName="background4" presStyleLbl="node4" presStyleIdx="1" presStyleCnt="3"/>
      <dgm:spPr/>
    </dgm:pt>
    <dgm:pt modelId="{B923CB95-519A-4397-93D6-8D5E1EDFC9A9}" type="pres">
      <dgm:prSet presAssocID="{6E7DC577-563C-416E-8273-561F927B12E6}" presName="text4" presStyleLbl="fgAcc4" presStyleIdx="1" presStyleCnt="3" custScaleX="291854" custScaleY="158144">
        <dgm:presLayoutVars>
          <dgm:chPref val="3"/>
        </dgm:presLayoutVars>
      </dgm:prSet>
      <dgm:spPr/>
      <dgm:t>
        <a:bodyPr/>
        <a:lstStyle/>
        <a:p>
          <a:endParaRPr lang="en-US"/>
        </a:p>
      </dgm:t>
    </dgm:pt>
    <dgm:pt modelId="{594A0A8E-D09F-4299-9A02-F07F322BAD8D}" type="pres">
      <dgm:prSet presAssocID="{6E7DC577-563C-416E-8273-561F927B12E6}" presName="hierChild5" presStyleCnt="0"/>
      <dgm:spPr/>
    </dgm:pt>
    <dgm:pt modelId="{E69593C1-C751-472E-9CD9-2EC90BFF6A5C}" type="pres">
      <dgm:prSet presAssocID="{60E696AF-EC87-483D-9F3B-2B1A175C9D0A}" presName="Name17" presStyleLbl="parChTrans1D3" presStyleIdx="2" presStyleCnt="3" custSzX="3611933" custSzY="720255"/>
      <dgm:spPr/>
      <dgm:t>
        <a:bodyPr/>
        <a:lstStyle/>
        <a:p>
          <a:endParaRPr lang="en-US"/>
        </a:p>
      </dgm:t>
    </dgm:pt>
    <dgm:pt modelId="{5FD1AA68-EF26-4047-BF27-664ACEC8518F}" type="pres">
      <dgm:prSet presAssocID="{CFC48EC6-E0A0-411A-878B-D0E3F10DFACA}" presName="hierRoot3" presStyleCnt="0"/>
      <dgm:spPr/>
    </dgm:pt>
    <dgm:pt modelId="{EC90AB8D-A164-4FAB-8AF3-DDBC652E8C11}" type="pres">
      <dgm:prSet presAssocID="{CFC48EC6-E0A0-411A-878B-D0E3F10DFACA}" presName="composite3" presStyleCnt="0"/>
      <dgm:spPr/>
    </dgm:pt>
    <dgm:pt modelId="{9D9B09D5-B70F-4BE0-A07C-C956F3C66A37}" type="pres">
      <dgm:prSet presAssocID="{CFC48EC6-E0A0-411A-878B-D0E3F10DFACA}" presName="background3" presStyleLbl="node3" presStyleIdx="2" presStyleCnt="3"/>
      <dgm:spPr/>
    </dgm:pt>
    <dgm:pt modelId="{B3319B80-A10E-4A19-86CB-D059B9E2093E}" type="pres">
      <dgm:prSet presAssocID="{CFC48EC6-E0A0-411A-878B-D0E3F10DFACA}" presName="text3" presStyleLbl="fgAcc3" presStyleIdx="2" presStyleCnt="3" custScaleX="245909" custScaleY="139769">
        <dgm:presLayoutVars>
          <dgm:chPref val="3"/>
        </dgm:presLayoutVars>
      </dgm:prSet>
      <dgm:spPr/>
      <dgm:t>
        <a:bodyPr/>
        <a:lstStyle/>
        <a:p>
          <a:endParaRPr lang="en-US"/>
        </a:p>
      </dgm:t>
    </dgm:pt>
    <dgm:pt modelId="{1ED72DEA-DC04-4115-9E34-5BA4EBB60B37}" type="pres">
      <dgm:prSet presAssocID="{CFC48EC6-E0A0-411A-878B-D0E3F10DFACA}" presName="hierChild4" presStyleCnt="0"/>
      <dgm:spPr/>
    </dgm:pt>
    <dgm:pt modelId="{65252C8A-CB1E-4ACB-9525-98FFC3ADFB46}" type="pres">
      <dgm:prSet presAssocID="{919180A1-9D61-4961-9AB9-87E7106A139E}" presName="Name23" presStyleLbl="parChTrans1D4" presStyleIdx="2" presStyleCnt="3" custSzX="117053" custSzY="720255"/>
      <dgm:spPr/>
      <dgm:t>
        <a:bodyPr/>
        <a:lstStyle/>
        <a:p>
          <a:endParaRPr lang="en-US"/>
        </a:p>
      </dgm:t>
    </dgm:pt>
    <dgm:pt modelId="{C82EA6ED-5F9A-4EA7-AE51-C4DBA4C94E18}" type="pres">
      <dgm:prSet presAssocID="{C56144D8-0740-42E1-8E54-DE5A4F1CE6CE}" presName="hierRoot4" presStyleCnt="0"/>
      <dgm:spPr/>
    </dgm:pt>
    <dgm:pt modelId="{1ED04E8D-368F-4C3B-936B-4F28C2546F95}" type="pres">
      <dgm:prSet presAssocID="{C56144D8-0740-42E1-8E54-DE5A4F1CE6CE}" presName="composite4" presStyleCnt="0"/>
      <dgm:spPr/>
    </dgm:pt>
    <dgm:pt modelId="{7A1CBF0B-2581-4EAD-B917-EACF3258EF9F}" type="pres">
      <dgm:prSet presAssocID="{C56144D8-0740-42E1-8E54-DE5A4F1CE6CE}" presName="background4" presStyleLbl="node4" presStyleIdx="2" presStyleCnt="3"/>
      <dgm:spPr/>
    </dgm:pt>
    <dgm:pt modelId="{9DA60FC2-A665-46C8-8760-3468442DA83E}" type="pres">
      <dgm:prSet presAssocID="{C56144D8-0740-42E1-8E54-DE5A4F1CE6CE}" presName="text4" presStyleLbl="fgAcc4" presStyleIdx="2" presStyleCnt="3" custScaleX="243800" custScaleY="152378">
        <dgm:presLayoutVars>
          <dgm:chPref val="3"/>
        </dgm:presLayoutVars>
      </dgm:prSet>
      <dgm:spPr/>
      <dgm:t>
        <a:bodyPr/>
        <a:lstStyle/>
        <a:p>
          <a:endParaRPr lang="en-US"/>
        </a:p>
      </dgm:t>
    </dgm:pt>
    <dgm:pt modelId="{C867B620-34C1-450E-815F-165D453A69EA}" type="pres">
      <dgm:prSet presAssocID="{C56144D8-0740-42E1-8E54-DE5A4F1CE6CE}" presName="hierChild5" presStyleCnt="0"/>
      <dgm:spPr/>
    </dgm:pt>
    <dgm:pt modelId="{B183BBC5-6358-4062-9E1F-40979D0C0C6C}" type="pres">
      <dgm:prSet presAssocID="{6076BAB1-E24C-42DC-AAD0-9B79601382AF}" presName="Name10" presStyleLbl="parChTrans1D2" presStyleIdx="1" presStyleCnt="2" custSzX="1786553" custSzY="720255"/>
      <dgm:spPr/>
      <dgm:t>
        <a:bodyPr/>
        <a:lstStyle/>
        <a:p>
          <a:endParaRPr lang="en-US"/>
        </a:p>
      </dgm:t>
    </dgm:pt>
    <dgm:pt modelId="{63A4BB82-D395-4F9D-8A7F-8CD3F750BC3F}" type="pres">
      <dgm:prSet presAssocID="{B8B61B07-872F-442C-AF23-D736E440D363}" presName="hierRoot2" presStyleCnt="0"/>
      <dgm:spPr/>
    </dgm:pt>
    <dgm:pt modelId="{9E4A90C4-4D70-429D-BB60-F032C9CCAF69}" type="pres">
      <dgm:prSet presAssocID="{B8B61B07-872F-442C-AF23-D736E440D363}" presName="composite2" presStyleCnt="0"/>
      <dgm:spPr/>
    </dgm:pt>
    <dgm:pt modelId="{B0A8CCE3-EA2B-455D-AD82-461A11BC5903}" type="pres">
      <dgm:prSet presAssocID="{B8B61B07-872F-442C-AF23-D736E440D363}" presName="background2" presStyleLbl="node2" presStyleIdx="1" presStyleCnt="2"/>
      <dgm:spPr/>
    </dgm:pt>
    <dgm:pt modelId="{94698242-588D-4A69-97CC-4519ADEDD88F}" type="pres">
      <dgm:prSet presAssocID="{B8B61B07-872F-442C-AF23-D736E440D363}" presName="text2" presStyleLbl="fgAcc2" presStyleIdx="1" presStyleCnt="2" custScaleX="276490" custScaleY="134311">
        <dgm:presLayoutVars>
          <dgm:chPref val="3"/>
        </dgm:presLayoutVars>
      </dgm:prSet>
      <dgm:spPr/>
      <dgm:t>
        <a:bodyPr/>
        <a:lstStyle/>
        <a:p>
          <a:endParaRPr lang="en-US"/>
        </a:p>
      </dgm:t>
    </dgm:pt>
    <dgm:pt modelId="{7C275C9A-4267-4EF0-BC33-F09A5A8ED5F6}" type="pres">
      <dgm:prSet presAssocID="{B8B61B07-872F-442C-AF23-D736E440D363}" presName="hierChild3" presStyleCnt="0"/>
      <dgm:spPr/>
    </dgm:pt>
  </dgm:ptLst>
  <dgm:cxnLst>
    <dgm:cxn modelId="{FCA458A4-48E1-4E78-AA82-AD28B9321BB0}" srcId="{8AFE33F8-A4DE-480F-8049-CBAF0D29F3AF}" destId="{D8132A7D-8253-4BBD-83B5-A96CBFE685A0}" srcOrd="0" destOrd="0" parTransId="{FDB8A8C7-6A3D-433A-A916-C9F2612F92A7}" sibTransId="{E0076419-DF61-4D19-8217-6FDF46B1B430}"/>
    <dgm:cxn modelId="{EC616C30-7D93-4305-8C6E-BE41DA865158}" type="presOf" srcId="{0F76DA8D-864B-4306-80D0-7285B9B5E3AA}" destId="{EF04333E-9F9C-49C9-89F3-C8077A619B19}" srcOrd="0" destOrd="0" presId="urn:microsoft.com/office/officeart/2005/8/layout/hierarchy1"/>
    <dgm:cxn modelId="{DFC91864-44B3-4372-BFE6-E9E1F675EE5C}" type="presOf" srcId="{B8B61B07-872F-442C-AF23-D736E440D363}" destId="{94698242-588D-4A69-97CC-4519ADEDD88F}" srcOrd="0" destOrd="0" presId="urn:microsoft.com/office/officeart/2005/8/layout/hierarchy1"/>
    <dgm:cxn modelId="{D8AF44B7-F44F-488D-B973-8C86870FB585}" srcId="{0B50C818-CB5D-4E37-9CBE-0314CC50A6FC}" destId="{8AFE33F8-A4DE-480F-8049-CBAF0D29F3AF}" srcOrd="0" destOrd="0" parTransId="{B93C51AC-0FDF-46EB-89FC-F7FB4BAB0D3F}" sibTransId="{6F52991F-3794-4177-A26B-B080C0778390}"/>
    <dgm:cxn modelId="{3D936FC5-41FD-4244-B6D2-60E7F1AADDC3}" srcId="{F7A30243-13CC-4BE7-8081-D82A479EA557}" destId="{B8B61B07-872F-442C-AF23-D736E440D363}" srcOrd="1" destOrd="0" parTransId="{6076BAB1-E24C-42DC-AAD0-9B79601382AF}" sibTransId="{DA5D425A-E26A-44D7-8837-A92804A0C9B0}"/>
    <dgm:cxn modelId="{DAA2E977-CC24-44FE-A285-70B43D2FFDA2}" srcId="{789788D8-88F0-442B-8B91-6567D05E66F8}" destId="{6E7DC577-563C-416E-8273-561F927B12E6}" srcOrd="0" destOrd="0" parTransId="{28CB8528-4927-4145-942C-FEB450751975}" sibTransId="{96CCC114-CFF9-458D-B4B3-7EB6300EA08E}"/>
    <dgm:cxn modelId="{B8FF3316-4B6C-455D-9487-A10A02BD2E46}" srcId="{0B50C818-CB5D-4E37-9CBE-0314CC50A6FC}" destId="{789788D8-88F0-442B-8B91-6567D05E66F8}" srcOrd="1" destOrd="0" parTransId="{0F76DA8D-864B-4306-80D0-7285B9B5E3AA}" sibTransId="{E2E4DF7D-EA6E-4BB0-ACC0-17A38250DF64}"/>
    <dgm:cxn modelId="{C62BD620-DFE3-44F5-8566-CC8333057E12}" type="presOf" srcId="{6076BAB1-E24C-42DC-AAD0-9B79601382AF}" destId="{B183BBC5-6358-4062-9E1F-40979D0C0C6C}" srcOrd="0" destOrd="0" presId="urn:microsoft.com/office/officeart/2005/8/layout/hierarchy1"/>
    <dgm:cxn modelId="{676EA429-D4F0-40B6-8AE9-E288C6363232}" type="presOf" srcId="{789788D8-88F0-442B-8B91-6567D05E66F8}" destId="{8D9B36DC-D95C-4933-8C0E-6EFFF5C04B50}" srcOrd="0" destOrd="0" presId="urn:microsoft.com/office/officeart/2005/8/layout/hierarchy1"/>
    <dgm:cxn modelId="{5B508C65-181D-493B-A9BA-F829D6294B5B}" type="presOf" srcId="{0B50C818-CB5D-4E37-9CBE-0314CC50A6FC}" destId="{A32B6B6F-9885-4A40-AF80-114FB4936CA5}" srcOrd="0" destOrd="0" presId="urn:microsoft.com/office/officeart/2005/8/layout/hierarchy1"/>
    <dgm:cxn modelId="{F1AD2C54-C9A1-4775-823C-1F14BFFA7F2D}" type="presOf" srcId="{60E696AF-EC87-483D-9F3B-2B1A175C9D0A}" destId="{E69593C1-C751-472E-9CD9-2EC90BFF6A5C}" srcOrd="0" destOrd="0" presId="urn:microsoft.com/office/officeart/2005/8/layout/hierarchy1"/>
    <dgm:cxn modelId="{0557473B-FB87-488F-AB0D-BAF69F378CED}" type="presOf" srcId="{28CB8528-4927-4145-942C-FEB450751975}" destId="{C2C9CB5E-B105-425A-A71E-7D274F9F3388}" srcOrd="0" destOrd="0" presId="urn:microsoft.com/office/officeart/2005/8/layout/hierarchy1"/>
    <dgm:cxn modelId="{A128D3C7-B4DE-4E3B-8760-6B1A2B4EF308}" type="presOf" srcId="{F7A30243-13CC-4BE7-8081-D82A479EA557}" destId="{154D3819-DC63-40BB-BDC0-4CF1E97580C3}" srcOrd="0" destOrd="0" presId="urn:microsoft.com/office/officeart/2005/8/layout/hierarchy1"/>
    <dgm:cxn modelId="{F6D675A8-DFCC-4083-BC16-A373CE44D37F}" type="presOf" srcId="{8AFE33F8-A4DE-480F-8049-CBAF0D29F3AF}" destId="{6CB7C0DF-4BDD-4E36-9AF3-911D9531CD3F}" srcOrd="0" destOrd="0" presId="urn:microsoft.com/office/officeart/2005/8/layout/hierarchy1"/>
    <dgm:cxn modelId="{5E04D0E8-5E4C-4EA7-A558-9AA1B1DD90E1}" type="presOf" srcId="{919180A1-9D61-4961-9AB9-87E7106A139E}" destId="{65252C8A-CB1E-4ACB-9525-98FFC3ADFB46}" srcOrd="0" destOrd="0" presId="urn:microsoft.com/office/officeart/2005/8/layout/hierarchy1"/>
    <dgm:cxn modelId="{309280AD-526B-4412-A2D5-A5ED6D17319F}" type="presOf" srcId="{CFC48EC6-E0A0-411A-878B-D0E3F10DFACA}" destId="{B3319B80-A10E-4A19-86CB-D059B9E2093E}" srcOrd="0" destOrd="0" presId="urn:microsoft.com/office/officeart/2005/8/layout/hierarchy1"/>
    <dgm:cxn modelId="{00978E79-ABBE-4EFD-A500-C67A757AAFE7}" type="presOf" srcId="{8301FC51-4EF1-410A-94B7-F6742FAD295C}" destId="{866B60EF-B4ED-404C-B071-99A659A46000}" srcOrd="0" destOrd="0" presId="urn:microsoft.com/office/officeart/2005/8/layout/hierarchy1"/>
    <dgm:cxn modelId="{8CD46BA0-F052-42E3-97B6-9F613E92FEB2}" type="presOf" srcId="{C56144D8-0740-42E1-8E54-DE5A4F1CE6CE}" destId="{9DA60FC2-A665-46C8-8760-3468442DA83E}" srcOrd="0" destOrd="0" presId="urn:microsoft.com/office/officeart/2005/8/layout/hierarchy1"/>
    <dgm:cxn modelId="{932C6BEA-F41F-4D86-A22E-D8EA5AFB4A10}" srcId="{F7A30243-13CC-4BE7-8081-D82A479EA557}" destId="{0B50C818-CB5D-4E37-9CBE-0314CC50A6FC}" srcOrd="0" destOrd="0" parTransId="{8301FC51-4EF1-410A-94B7-F6742FAD295C}" sibTransId="{78AF04BF-1E10-429A-AB1D-ADC2583B4127}"/>
    <dgm:cxn modelId="{12548B32-AA10-45BB-9AEC-FDF7CD049FCF}" type="presOf" srcId="{6E7DC577-563C-416E-8273-561F927B12E6}" destId="{B923CB95-519A-4397-93D6-8D5E1EDFC9A9}" srcOrd="0" destOrd="0" presId="urn:microsoft.com/office/officeart/2005/8/layout/hierarchy1"/>
    <dgm:cxn modelId="{6F836489-2DCF-4A3E-8330-8DA2657E7B5A}" srcId="{0B50C818-CB5D-4E37-9CBE-0314CC50A6FC}" destId="{CFC48EC6-E0A0-411A-878B-D0E3F10DFACA}" srcOrd="2" destOrd="0" parTransId="{60E696AF-EC87-483D-9F3B-2B1A175C9D0A}" sibTransId="{AF93D84F-FC6A-4154-982A-B0BC95803583}"/>
    <dgm:cxn modelId="{5A97AB83-4B58-4423-AFDA-A47E435CCB34}" type="presOf" srcId="{ACDDC886-7B0E-451B-A90B-340D4D7E4B30}" destId="{7A0AAD77-E458-44E0-87D4-A07BD4BC5208}" srcOrd="0" destOrd="0" presId="urn:microsoft.com/office/officeart/2005/8/layout/hierarchy1"/>
    <dgm:cxn modelId="{93859C33-738D-45E9-A4AC-54564E6A7539}" type="presOf" srcId="{FDB8A8C7-6A3D-433A-A916-C9F2612F92A7}" destId="{4110EA41-AEC0-4C5D-AD98-6D24721E0D50}" srcOrd="0" destOrd="0" presId="urn:microsoft.com/office/officeart/2005/8/layout/hierarchy1"/>
    <dgm:cxn modelId="{62F7F30C-4D2C-4219-8CEC-EF7D8DA17859}" type="presOf" srcId="{D8132A7D-8253-4BBD-83B5-A96CBFE685A0}" destId="{343F5667-92E0-4B1E-ADED-402901747797}" srcOrd="0" destOrd="0" presId="urn:microsoft.com/office/officeart/2005/8/layout/hierarchy1"/>
    <dgm:cxn modelId="{E214385A-A69A-48B1-A55B-BD4D5FB460BF}" srcId="{ACDDC886-7B0E-451B-A90B-340D4D7E4B30}" destId="{F7A30243-13CC-4BE7-8081-D82A479EA557}" srcOrd="0" destOrd="0" parTransId="{96B2D865-2351-48AD-AE60-661DAE096A1F}" sibTransId="{CEFEA83F-6674-4FBC-90A8-38A2FCE4D6F4}"/>
    <dgm:cxn modelId="{81BFA9BC-6BD4-4558-888F-115AD3270239}" srcId="{CFC48EC6-E0A0-411A-878B-D0E3F10DFACA}" destId="{C56144D8-0740-42E1-8E54-DE5A4F1CE6CE}" srcOrd="0" destOrd="0" parTransId="{919180A1-9D61-4961-9AB9-87E7106A139E}" sibTransId="{671658E6-EA39-4D1A-8975-7272C215D0DB}"/>
    <dgm:cxn modelId="{DDF67A85-6A18-4167-8877-202C139B1DD2}" type="presOf" srcId="{B93C51AC-0FDF-46EB-89FC-F7FB4BAB0D3F}" destId="{B26028CD-E2A4-47F1-977B-BE0316726B3E}" srcOrd="0" destOrd="0" presId="urn:microsoft.com/office/officeart/2005/8/layout/hierarchy1"/>
    <dgm:cxn modelId="{AA184B42-EEFA-43CC-8DFB-BF1C879A7B8D}" type="presParOf" srcId="{7A0AAD77-E458-44E0-87D4-A07BD4BC5208}" destId="{25E197B9-6838-4EAA-86CC-A254DA027069}" srcOrd="0" destOrd="0" presId="urn:microsoft.com/office/officeart/2005/8/layout/hierarchy1"/>
    <dgm:cxn modelId="{CCC884BE-9D60-4BAF-81FD-F3A9C444D631}" type="presParOf" srcId="{25E197B9-6838-4EAA-86CC-A254DA027069}" destId="{521A6D80-D044-4F90-9AF6-35EC297C449B}" srcOrd="0" destOrd="0" presId="urn:microsoft.com/office/officeart/2005/8/layout/hierarchy1"/>
    <dgm:cxn modelId="{30DA61D9-8709-4EC2-A97F-F581FFE8A8AC}" type="presParOf" srcId="{521A6D80-D044-4F90-9AF6-35EC297C449B}" destId="{1F5EAD98-F9C0-4DF1-9B95-00BEF80D5B41}" srcOrd="0" destOrd="0" presId="urn:microsoft.com/office/officeart/2005/8/layout/hierarchy1"/>
    <dgm:cxn modelId="{F5E42B8D-779B-479B-89BE-58B1EEF7D6D6}" type="presParOf" srcId="{521A6D80-D044-4F90-9AF6-35EC297C449B}" destId="{154D3819-DC63-40BB-BDC0-4CF1E97580C3}" srcOrd="1" destOrd="0" presId="urn:microsoft.com/office/officeart/2005/8/layout/hierarchy1"/>
    <dgm:cxn modelId="{AE07F2DB-1D8B-4233-B05A-4F74463905EC}" type="presParOf" srcId="{25E197B9-6838-4EAA-86CC-A254DA027069}" destId="{3D80F5FF-173F-4F6B-A1C0-155C11C70713}" srcOrd="1" destOrd="0" presId="urn:microsoft.com/office/officeart/2005/8/layout/hierarchy1"/>
    <dgm:cxn modelId="{01CA393B-1E5A-44F9-953F-E2DC6ECB9296}" type="presParOf" srcId="{3D80F5FF-173F-4F6B-A1C0-155C11C70713}" destId="{866B60EF-B4ED-404C-B071-99A659A46000}" srcOrd="0" destOrd="0" presId="urn:microsoft.com/office/officeart/2005/8/layout/hierarchy1"/>
    <dgm:cxn modelId="{53C8D9CF-4CCB-4A8D-AD62-6BEF4ACF4011}" type="presParOf" srcId="{3D80F5FF-173F-4F6B-A1C0-155C11C70713}" destId="{1382AA50-1745-4AA0-8A5C-76BE904B09B9}" srcOrd="1" destOrd="0" presId="urn:microsoft.com/office/officeart/2005/8/layout/hierarchy1"/>
    <dgm:cxn modelId="{B4C27CBB-E604-4402-9AB5-B0E939EB0D7B}" type="presParOf" srcId="{1382AA50-1745-4AA0-8A5C-76BE904B09B9}" destId="{72CA9E9A-666B-4C1D-869B-3591DB7B1D1A}" srcOrd="0" destOrd="0" presId="urn:microsoft.com/office/officeart/2005/8/layout/hierarchy1"/>
    <dgm:cxn modelId="{012116E4-705B-4F48-B9BA-855B80E9EE50}" type="presParOf" srcId="{72CA9E9A-666B-4C1D-869B-3591DB7B1D1A}" destId="{43BAABD6-A47D-4593-9F32-1C9879E59E7B}" srcOrd="0" destOrd="0" presId="urn:microsoft.com/office/officeart/2005/8/layout/hierarchy1"/>
    <dgm:cxn modelId="{085252CA-60EC-4592-9D34-5E52C8D32E15}" type="presParOf" srcId="{72CA9E9A-666B-4C1D-869B-3591DB7B1D1A}" destId="{A32B6B6F-9885-4A40-AF80-114FB4936CA5}" srcOrd="1" destOrd="0" presId="urn:microsoft.com/office/officeart/2005/8/layout/hierarchy1"/>
    <dgm:cxn modelId="{D5123FFA-09FE-4B42-AC98-5782CDA7033B}" type="presParOf" srcId="{1382AA50-1745-4AA0-8A5C-76BE904B09B9}" destId="{026A851E-CAF9-43FA-84EB-D291E49AF0B8}" srcOrd="1" destOrd="0" presId="urn:microsoft.com/office/officeart/2005/8/layout/hierarchy1"/>
    <dgm:cxn modelId="{3DAFB2E3-9178-4F6F-B6DB-0854217A2D42}" type="presParOf" srcId="{026A851E-CAF9-43FA-84EB-D291E49AF0B8}" destId="{B26028CD-E2A4-47F1-977B-BE0316726B3E}" srcOrd="0" destOrd="0" presId="urn:microsoft.com/office/officeart/2005/8/layout/hierarchy1"/>
    <dgm:cxn modelId="{AFAEB826-D2D9-4470-A736-64717B9F619E}" type="presParOf" srcId="{026A851E-CAF9-43FA-84EB-D291E49AF0B8}" destId="{658C0E34-9FC4-45C9-B26A-46ECD23695D2}" srcOrd="1" destOrd="0" presId="urn:microsoft.com/office/officeart/2005/8/layout/hierarchy1"/>
    <dgm:cxn modelId="{0264E883-0EA7-498B-81FB-994B726D5AB9}" type="presParOf" srcId="{658C0E34-9FC4-45C9-B26A-46ECD23695D2}" destId="{9CD775BF-36AF-4E4B-96F0-33F143C52866}" srcOrd="0" destOrd="0" presId="urn:microsoft.com/office/officeart/2005/8/layout/hierarchy1"/>
    <dgm:cxn modelId="{FAC8E6AA-AA3E-4636-86CD-028E3E55691C}" type="presParOf" srcId="{9CD775BF-36AF-4E4B-96F0-33F143C52866}" destId="{6170F5E5-3998-4B29-A112-FC62A218870A}" srcOrd="0" destOrd="0" presId="urn:microsoft.com/office/officeart/2005/8/layout/hierarchy1"/>
    <dgm:cxn modelId="{AC8B626B-21CD-4791-B706-9E41FB283E29}" type="presParOf" srcId="{9CD775BF-36AF-4E4B-96F0-33F143C52866}" destId="{6CB7C0DF-4BDD-4E36-9AF3-911D9531CD3F}" srcOrd="1" destOrd="0" presId="urn:microsoft.com/office/officeart/2005/8/layout/hierarchy1"/>
    <dgm:cxn modelId="{F0F7ADFC-DD82-4F9F-9AD6-392B9D1889B4}" type="presParOf" srcId="{658C0E34-9FC4-45C9-B26A-46ECD23695D2}" destId="{61D406F2-9B90-4B82-964D-EC60D7D60377}" srcOrd="1" destOrd="0" presId="urn:microsoft.com/office/officeart/2005/8/layout/hierarchy1"/>
    <dgm:cxn modelId="{D5C7BBD4-49D1-4E2F-9DD3-6E8C1542961F}" type="presParOf" srcId="{61D406F2-9B90-4B82-964D-EC60D7D60377}" destId="{4110EA41-AEC0-4C5D-AD98-6D24721E0D50}" srcOrd="0" destOrd="0" presId="urn:microsoft.com/office/officeart/2005/8/layout/hierarchy1"/>
    <dgm:cxn modelId="{36AFEB66-A05E-4360-8F59-F8A281D7C5B7}" type="presParOf" srcId="{61D406F2-9B90-4B82-964D-EC60D7D60377}" destId="{5C69EEB9-21A4-45E2-908C-F512DD05C824}" srcOrd="1" destOrd="0" presId="urn:microsoft.com/office/officeart/2005/8/layout/hierarchy1"/>
    <dgm:cxn modelId="{3D5CB71A-272C-4432-952A-681854FB63C4}" type="presParOf" srcId="{5C69EEB9-21A4-45E2-908C-F512DD05C824}" destId="{12457523-BE4F-4CC5-AA90-AE94703E2DF6}" srcOrd="0" destOrd="0" presId="urn:microsoft.com/office/officeart/2005/8/layout/hierarchy1"/>
    <dgm:cxn modelId="{B4AB6683-42FC-4151-B231-587B3B2D922F}" type="presParOf" srcId="{12457523-BE4F-4CC5-AA90-AE94703E2DF6}" destId="{93D032DB-B267-481D-BB67-5A15E361D1E4}" srcOrd="0" destOrd="0" presId="urn:microsoft.com/office/officeart/2005/8/layout/hierarchy1"/>
    <dgm:cxn modelId="{B2A373F5-0D4D-44DD-8784-378C170E5813}" type="presParOf" srcId="{12457523-BE4F-4CC5-AA90-AE94703E2DF6}" destId="{343F5667-92E0-4B1E-ADED-402901747797}" srcOrd="1" destOrd="0" presId="urn:microsoft.com/office/officeart/2005/8/layout/hierarchy1"/>
    <dgm:cxn modelId="{A238E755-B862-426B-92D3-5F0272C2771C}" type="presParOf" srcId="{5C69EEB9-21A4-45E2-908C-F512DD05C824}" destId="{16B87D90-198E-4CD5-B70B-97A1EBA1BE4B}" srcOrd="1" destOrd="0" presId="urn:microsoft.com/office/officeart/2005/8/layout/hierarchy1"/>
    <dgm:cxn modelId="{4132FE8F-E4B6-4D8A-AC27-B471565EBFAD}" type="presParOf" srcId="{026A851E-CAF9-43FA-84EB-D291E49AF0B8}" destId="{EF04333E-9F9C-49C9-89F3-C8077A619B19}" srcOrd="2" destOrd="0" presId="urn:microsoft.com/office/officeart/2005/8/layout/hierarchy1"/>
    <dgm:cxn modelId="{8A560216-AE0F-42EF-9EB4-ACECDB3EBF27}" type="presParOf" srcId="{026A851E-CAF9-43FA-84EB-D291E49AF0B8}" destId="{0DADC8D1-AC82-4637-BB05-CEFB8D1D967B}" srcOrd="3" destOrd="0" presId="urn:microsoft.com/office/officeart/2005/8/layout/hierarchy1"/>
    <dgm:cxn modelId="{0B8EB238-D320-4A3E-97A8-2F1EB363DA72}" type="presParOf" srcId="{0DADC8D1-AC82-4637-BB05-CEFB8D1D967B}" destId="{C03F3AF6-C653-4505-9AD3-47ADCF1CD372}" srcOrd="0" destOrd="0" presId="urn:microsoft.com/office/officeart/2005/8/layout/hierarchy1"/>
    <dgm:cxn modelId="{3D4DEF0E-1226-4AB4-8769-E07A115E90EC}" type="presParOf" srcId="{C03F3AF6-C653-4505-9AD3-47ADCF1CD372}" destId="{C321C71C-9E50-4BFF-AAFE-2FD705C7AF32}" srcOrd="0" destOrd="0" presId="urn:microsoft.com/office/officeart/2005/8/layout/hierarchy1"/>
    <dgm:cxn modelId="{C488BA12-1142-4CC1-9A77-E65089277A02}" type="presParOf" srcId="{C03F3AF6-C653-4505-9AD3-47ADCF1CD372}" destId="{8D9B36DC-D95C-4933-8C0E-6EFFF5C04B50}" srcOrd="1" destOrd="0" presId="urn:microsoft.com/office/officeart/2005/8/layout/hierarchy1"/>
    <dgm:cxn modelId="{4A28DBB9-27CF-431B-A2BC-3EC3BB3F603E}" type="presParOf" srcId="{0DADC8D1-AC82-4637-BB05-CEFB8D1D967B}" destId="{D2CC05AD-4833-4ED7-B1CF-0E08556842F0}" srcOrd="1" destOrd="0" presId="urn:microsoft.com/office/officeart/2005/8/layout/hierarchy1"/>
    <dgm:cxn modelId="{D362E817-66D1-4CB4-B944-58672832AC89}" type="presParOf" srcId="{D2CC05AD-4833-4ED7-B1CF-0E08556842F0}" destId="{C2C9CB5E-B105-425A-A71E-7D274F9F3388}" srcOrd="0" destOrd="0" presId="urn:microsoft.com/office/officeart/2005/8/layout/hierarchy1"/>
    <dgm:cxn modelId="{2B18F1AF-DED0-4944-A9EB-1312E9216756}" type="presParOf" srcId="{D2CC05AD-4833-4ED7-B1CF-0E08556842F0}" destId="{F9CACBC7-7EB2-47BC-8056-0615648E4A6E}" srcOrd="1" destOrd="0" presId="urn:microsoft.com/office/officeart/2005/8/layout/hierarchy1"/>
    <dgm:cxn modelId="{34708731-015D-46FA-B043-0FA291520124}" type="presParOf" srcId="{F9CACBC7-7EB2-47BC-8056-0615648E4A6E}" destId="{1B393CDE-DEC3-4951-8E3E-E41216997F0C}" srcOrd="0" destOrd="0" presId="urn:microsoft.com/office/officeart/2005/8/layout/hierarchy1"/>
    <dgm:cxn modelId="{9BF5326D-B006-4FEC-95B0-015514DA0CDC}" type="presParOf" srcId="{1B393CDE-DEC3-4951-8E3E-E41216997F0C}" destId="{86CC93C0-DEA8-4015-B7B3-880220161AA9}" srcOrd="0" destOrd="0" presId="urn:microsoft.com/office/officeart/2005/8/layout/hierarchy1"/>
    <dgm:cxn modelId="{7B6E6E6B-339E-46E7-B8E5-831BF98FCEFE}" type="presParOf" srcId="{1B393CDE-DEC3-4951-8E3E-E41216997F0C}" destId="{B923CB95-519A-4397-93D6-8D5E1EDFC9A9}" srcOrd="1" destOrd="0" presId="urn:microsoft.com/office/officeart/2005/8/layout/hierarchy1"/>
    <dgm:cxn modelId="{DE706DE3-73D0-42BC-AC8C-2B0B1A0C9B6C}" type="presParOf" srcId="{F9CACBC7-7EB2-47BC-8056-0615648E4A6E}" destId="{594A0A8E-D09F-4299-9A02-F07F322BAD8D}" srcOrd="1" destOrd="0" presId="urn:microsoft.com/office/officeart/2005/8/layout/hierarchy1"/>
    <dgm:cxn modelId="{8A75727F-F130-425A-A836-55D869E60871}" type="presParOf" srcId="{026A851E-CAF9-43FA-84EB-D291E49AF0B8}" destId="{E69593C1-C751-472E-9CD9-2EC90BFF6A5C}" srcOrd="4" destOrd="0" presId="urn:microsoft.com/office/officeart/2005/8/layout/hierarchy1"/>
    <dgm:cxn modelId="{890C0A4A-B268-40E5-BDF6-C078886891C7}" type="presParOf" srcId="{026A851E-CAF9-43FA-84EB-D291E49AF0B8}" destId="{5FD1AA68-EF26-4047-BF27-664ACEC8518F}" srcOrd="5" destOrd="0" presId="urn:microsoft.com/office/officeart/2005/8/layout/hierarchy1"/>
    <dgm:cxn modelId="{CECA8912-7C23-47C8-9B7A-F732190A73CC}" type="presParOf" srcId="{5FD1AA68-EF26-4047-BF27-664ACEC8518F}" destId="{EC90AB8D-A164-4FAB-8AF3-DDBC652E8C11}" srcOrd="0" destOrd="0" presId="urn:microsoft.com/office/officeart/2005/8/layout/hierarchy1"/>
    <dgm:cxn modelId="{8835CC11-967D-461A-87CA-67FC47417A89}" type="presParOf" srcId="{EC90AB8D-A164-4FAB-8AF3-DDBC652E8C11}" destId="{9D9B09D5-B70F-4BE0-A07C-C956F3C66A37}" srcOrd="0" destOrd="0" presId="urn:microsoft.com/office/officeart/2005/8/layout/hierarchy1"/>
    <dgm:cxn modelId="{63B11886-B8F6-4864-B57E-18F9D213B6F3}" type="presParOf" srcId="{EC90AB8D-A164-4FAB-8AF3-DDBC652E8C11}" destId="{B3319B80-A10E-4A19-86CB-D059B9E2093E}" srcOrd="1" destOrd="0" presId="urn:microsoft.com/office/officeart/2005/8/layout/hierarchy1"/>
    <dgm:cxn modelId="{9AD0640C-5AAF-4D06-92CD-D8BBB30A5D7E}" type="presParOf" srcId="{5FD1AA68-EF26-4047-BF27-664ACEC8518F}" destId="{1ED72DEA-DC04-4115-9E34-5BA4EBB60B37}" srcOrd="1" destOrd="0" presId="urn:microsoft.com/office/officeart/2005/8/layout/hierarchy1"/>
    <dgm:cxn modelId="{6F36E8E4-67E1-4633-8FC5-4912E9045DD1}" type="presParOf" srcId="{1ED72DEA-DC04-4115-9E34-5BA4EBB60B37}" destId="{65252C8A-CB1E-4ACB-9525-98FFC3ADFB46}" srcOrd="0" destOrd="0" presId="urn:microsoft.com/office/officeart/2005/8/layout/hierarchy1"/>
    <dgm:cxn modelId="{AE395CC4-B057-4CAE-96F2-3A06E2F3273B}" type="presParOf" srcId="{1ED72DEA-DC04-4115-9E34-5BA4EBB60B37}" destId="{C82EA6ED-5F9A-4EA7-AE51-C4DBA4C94E18}" srcOrd="1" destOrd="0" presId="urn:microsoft.com/office/officeart/2005/8/layout/hierarchy1"/>
    <dgm:cxn modelId="{327DF61A-4799-4F00-BF0B-6F7B6272A14B}" type="presParOf" srcId="{C82EA6ED-5F9A-4EA7-AE51-C4DBA4C94E18}" destId="{1ED04E8D-368F-4C3B-936B-4F28C2546F95}" srcOrd="0" destOrd="0" presId="urn:microsoft.com/office/officeart/2005/8/layout/hierarchy1"/>
    <dgm:cxn modelId="{BA16FDB6-075F-436D-9132-9B4375F3BA78}" type="presParOf" srcId="{1ED04E8D-368F-4C3B-936B-4F28C2546F95}" destId="{7A1CBF0B-2581-4EAD-B917-EACF3258EF9F}" srcOrd="0" destOrd="0" presId="urn:microsoft.com/office/officeart/2005/8/layout/hierarchy1"/>
    <dgm:cxn modelId="{201620CB-209E-4051-B87E-2DCAF59D7870}" type="presParOf" srcId="{1ED04E8D-368F-4C3B-936B-4F28C2546F95}" destId="{9DA60FC2-A665-46C8-8760-3468442DA83E}" srcOrd="1" destOrd="0" presId="urn:microsoft.com/office/officeart/2005/8/layout/hierarchy1"/>
    <dgm:cxn modelId="{8E92BA7B-1FE6-4190-9C30-DE9A0AA10A22}" type="presParOf" srcId="{C82EA6ED-5F9A-4EA7-AE51-C4DBA4C94E18}" destId="{C867B620-34C1-450E-815F-165D453A69EA}" srcOrd="1" destOrd="0" presId="urn:microsoft.com/office/officeart/2005/8/layout/hierarchy1"/>
    <dgm:cxn modelId="{71D1C532-3F52-4ADB-A26D-7383CB249B15}" type="presParOf" srcId="{3D80F5FF-173F-4F6B-A1C0-155C11C70713}" destId="{B183BBC5-6358-4062-9E1F-40979D0C0C6C}" srcOrd="2" destOrd="0" presId="urn:microsoft.com/office/officeart/2005/8/layout/hierarchy1"/>
    <dgm:cxn modelId="{E80FF3C5-681A-45CD-B260-612846E54582}" type="presParOf" srcId="{3D80F5FF-173F-4F6B-A1C0-155C11C70713}" destId="{63A4BB82-D395-4F9D-8A7F-8CD3F750BC3F}" srcOrd="3" destOrd="0" presId="urn:microsoft.com/office/officeart/2005/8/layout/hierarchy1"/>
    <dgm:cxn modelId="{FDABACAE-42BC-436F-9B0F-73BD9287712F}" type="presParOf" srcId="{63A4BB82-D395-4F9D-8A7F-8CD3F750BC3F}" destId="{9E4A90C4-4D70-429D-BB60-F032C9CCAF69}" srcOrd="0" destOrd="0" presId="urn:microsoft.com/office/officeart/2005/8/layout/hierarchy1"/>
    <dgm:cxn modelId="{57E5DF4B-308B-45A7-8448-2ECF835EF950}" type="presParOf" srcId="{9E4A90C4-4D70-429D-BB60-F032C9CCAF69}" destId="{B0A8CCE3-EA2B-455D-AD82-461A11BC5903}" srcOrd="0" destOrd="0" presId="urn:microsoft.com/office/officeart/2005/8/layout/hierarchy1"/>
    <dgm:cxn modelId="{32FC8A2F-2E20-41E5-91CD-0F7224F41871}" type="presParOf" srcId="{9E4A90C4-4D70-429D-BB60-F032C9CCAF69}" destId="{94698242-588D-4A69-97CC-4519ADEDD88F}" srcOrd="1" destOrd="0" presId="urn:microsoft.com/office/officeart/2005/8/layout/hierarchy1"/>
    <dgm:cxn modelId="{DE82C8D0-4CA2-40C7-8981-D91CBB642F07}" type="presParOf" srcId="{63A4BB82-D395-4F9D-8A7F-8CD3F750BC3F}" destId="{7C275C9A-4267-4EF0-BC33-F09A5A8ED5F6}" srcOrd="1" destOrd="0" presId="urn:microsoft.com/office/officeart/2005/8/layout/hierarchy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4E5A633-6E25-4943-8DEF-9EE63D9D0DB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945D926-8278-40E7-9B10-9ADCA693DA0D}">
      <dgm:prSet phldrT="[Text]"/>
      <dgm:spPr/>
      <dgm:t>
        <a:bodyPr/>
        <a:lstStyle/>
        <a:p>
          <a:r>
            <a:rPr lang="mr-IN" dirty="0" smtClean="0"/>
            <a:t>मुक्या लेखा  व वित्त अधिकारी </a:t>
          </a:r>
          <a:endParaRPr lang="en-US" dirty="0"/>
        </a:p>
      </dgm:t>
    </dgm:pt>
    <dgm:pt modelId="{890117CA-383C-4077-AB30-F38B67DC6442}" type="parTrans" cxnId="{E8A583DB-E882-43B3-8B76-85AF2EEDF7C7}">
      <dgm:prSet/>
      <dgm:spPr/>
      <dgm:t>
        <a:bodyPr/>
        <a:lstStyle/>
        <a:p>
          <a:endParaRPr lang="en-US"/>
        </a:p>
      </dgm:t>
    </dgm:pt>
    <dgm:pt modelId="{4E1E62CE-F751-4775-9481-B7A4CB7936F3}" type="sibTrans" cxnId="{E8A583DB-E882-43B3-8B76-85AF2EEDF7C7}">
      <dgm:prSet/>
      <dgm:spPr/>
      <dgm:t>
        <a:bodyPr/>
        <a:lstStyle/>
        <a:p>
          <a:endParaRPr lang="en-US"/>
        </a:p>
      </dgm:t>
    </dgm:pt>
    <dgm:pt modelId="{E27CA599-BE28-4110-A99C-935CBA792E15}" type="asst">
      <dgm:prSet phldrT="[Text]"/>
      <dgm:spPr/>
      <dgm:t>
        <a:bodyPr/>
        <a:lstStyle/>
        <a:p>
          <a:r>
            <a:rPr lang="mr-IN" dirty="0" smtClean="0"/>
            <a:t>उप मुख्य लेखा  व वित्त अधिकारी </a:t>
          </a:r>
          <a:endParaRPr lang="en-US" dirty="0"/>
        </a:p>
      </dgm:t>
    </dgm:pt>
    <dgm:pt modelId="{4E45E6C3-31B9-427B-B716-3FBAB7DAA82A}" type="parTrans" cxnId="{FED55016-DA52-4BE1-B4C8-C4E2CDC26F39}">
      <dgm:prSet/>
      <dgm:spPr/>
      <dgm:t>
        <a:bodyPr/>
        <a:lstStyle/>
        <a:p>
          <a:endParaRPr lang="en-US"/>
        </a:p>
      </dgm:t>
    </dgm:pt>
    <dgm:pt modelId="{5A9FAA94-40A8-4081-A1E7-4C1C5E5F86C7}" type="sibTrans" cxnId="{FED55016-DA52-4BE1-B4C8-C4E2CDC26F39}">
      <dgm:prSet/>
      <dgm:spPr/>
      <dgm:t>
        <a:bodyPr/>
        <a:lstStyle/>
        <a:p>
          <a:endParaRPr lang="en-US"/>
        </a:p>
      </dgm:t>
    </dgm:pt>
    <dgm:pt modelId="{176EC24D-2A7A-4F91-9904-20AAF54F1365}">
      <dgm:prSet phldrT="[Text]"/>
      <dgm:spPr/>
      <dgm:t>
        <a:bodyPr/>
        <a:lstStyle/>
        <a:p>
          <a:r>
            <a:rPr lang="mr-IN" dirty="0" smtClean="0"/>
            <a:t>लेखा  अधिकारी </a:t>
          </a:r>
          <a:endParaRPr lang="en-US" dirty="0"/>
        </a:p>
      </dgm:t>
    </dgm:pt>
    <dgm:pt modelId="{445F4662-D8B0-465F-82C4-87CF41946381}" type="parTrans" cxnId="{53F757EF-D58A-431B-8BB6-C96FF33DD88A}">
      <dgm:prSet/>
      <dgm:spPr/>
      <dgm:t>
        <a:bodyPr/>
        <a:lstStyle/>
        <a:p>
          <a:endParaRPr lang="en-US"/>
        </a:p>
      </dgm:t>
    </dgm:pt>
    <dgm:pt modelId="{74852D00-91C3-42E2-876D-157F88ACA8AE}" type="sibTrans" cxnId="{53F757EF-D58A-431B-8BB6-C96FF33DD88A}">
      <dgm:prSet/>
      <dgm:spPr/>
      <dgm:t>
        <a:bodyPr/>
        <a:lstStyle/>
        <a:p>
          <a:endParaRPr lang="en-US"/>
        </a:p>
      </dgm:t>
    </dgm:pt>
    <dgm:pt modelId="{C7919385-03D3-422E-A061-612115C8ED05}">
      <dgm:prSet phldrT="[Text]"/>
      <dgm:spPr/>
      <dgm:t>
        <a:bodyPr/>
        <a:lstStyle/>
        <a:p>
          <a:r>
            <a:rPr lang="mr-IN" dirty="0" smtClean="0"/>
            <a:t>लेखा अधिकारी </a:t>
          </a:r>
          <a:endParaRPr lang="en-US" dirty="0"/>
        </a:p>
      </dgm:t>
    </dgm:pt>
    <dgm:pt modelId="{AD789046-3CC9-4EE4-9E4E-9FAF36942392}" type="parTrans" cxnId="{52CDB011-2D35-4AC0-9F42-CA14030D9368}">
      <dgm:prSet/>
      <dgm:spPr/>
      <dgm:t>
        <a:bodyPr/>
        <a:lstStyle/>
        <a:p>
          <a:endParaRPr lang="en-US"/>
        </a:p>
      </dgm:t>
    </dgm:pt>
    <dgm:pt modelId="{2E0A0444-FF21-4FFA-9915-E8303E650BDD}" type="sibTrans" cxnId="{52CDB011-2D35-4AC0-9F42-CA14030D9368}">
      <dgm:prSet/>
      <dgm:spPr/>
      <dgm:t>
        <a:bodyPr/>
        <a:lstStyle/>
        <a:p>
          <a:endParaRPr lang="en-US"/>
        </a:p>
      </dgm:t>
    </dgm:pt>
    <dgm:pt modelId="{DDA14DAD-BFEF-4B47-B842-0BA2551B8032}" type="pres">
      <dgm:prSet presAssocID="{84E5A633-6E25-4943-8DEF-9EE63D9D0DBE}" presName="hierChild1" presStyleCnt="0">
        <dgm:presLayoutVars>
          <dgm:orgChart val="1"/>
          <dgm:chPref val="1"/>
          <dgm:dir/>
          <dgm:animOne val="branch"/>
          <dgm:animLvl val="lvl"/>
          <dgm:resizeHandles/>
        </dgm:presLayoutVars>
      </dgm:prSet>
      <dgm:spPr/>
      <dgm:t>
        <a:bodyPr/>
        <a:lstStyle/>
        <a:p>
          <a:endParaRPr lang="en-GB"/>
        </a:p>
      </dgm:t>
    </dgm:pt>
    <dgm:pt modelId="{A3371B8F-77C7-4D18-BFA1-8B8457F88069}" type="pres">
      <dgm:prSet presAssocID="{8945D926-8278-40E7-9B10-9ADCA693DA0D}" presName="hierRoot1" presStyleCnt="0">
        <dgm:presLayoutVars>
          <dgm:hierBranch val="init"/>
        </dgm:presLayoutVars>
      </dgm:prSet>
      <dgm:spPr/>
    </dgm:pt>
    <dgm:pt modelId="{18C2AB96-183C-4C6D-B8CB-494AA42646E4}" type="pres">
      <dgm:prSet presAssocID="{8945D926-8278-40E7-9B10-9ADCA693DA0D}" presName="rootComposite1" presStyleCnt="0"/>
      <dgm:spPr/>
    </dgm:pt>
    <dgm:pt modelId="{876DEC48-30EF-4AE9-9480-14DE75FFC828}" type="pres">
      <dgm:prSet presAssocID="{8945D926-8278-40E7-9B10-9ADCA693DA0D}" presName="rootText1" presStyleLbl="node0" presStyleIdx="0" presStyleCnt="1" custScaleX="276092" custScaleY="138577">
        <dgm:presLayoutVars>
          <dgm:chPref val="3"/>
        </dgm:presLayoutVars>
      </dgm:prSet>
      <dgm:spPr/>
      <dgm:t>
        <a:bodyPr/>
        <a:lstStyle/>
        <a:p>
          <a:endParaRPr lang="en-US"/>
        </a:p>
      </dgm:t>
    </dgm:pt>
    <dgm:pt modelId="{89FAAC00-85AB-4ACB-A0D6-4C0EE74BFBCB}" type="pres">
      <dgm:prSet presAssocID="{8945D926-8278-40E7-9B10-9ADCA693DA0D}" presName="rootConnector1" presStyleLbl="node1" presStyleIdx="0" presStyleCnt="0"/>
      <dgm:spPr/>
      <dgm:t>
        <a:bodyPr/>
        <a:lstStyle/>
        <a:p>
          <a:endParaRPr lang="en-GB"/>
        </a:p>
      </dgm:t>
    </dgm:pt>
    <dgm:pt modelId="{583C24FE-69D1-48AE-9024-BC819C79ADF2}" type="pres">
      <dgm:prSet presAssocID="{8945D926-8278-40E7-9B10-9ADCA693DA0D}" presName="hierChild2" presStyleCnt="0"/>
      <dgm:spPr/>
    </dgm:pt>
    <dgm:pt modelId="{B891F23C-9B1A-45ED-AF1D-51D028D6530C}" type="pres">
      <dgm:prSet presAssocID="{445F4662-D8B0-465F-82C4-87CF41946381}" presName="Name37" presStyleLbl="parChTrans1D2" presStyleIdx="0" presStyleCnt="3" custSzX="1428172"/>
      <dgm:spPr/>
      <dgm:t>
        <a:bodyPr/>
        <a:lstStyle/>
        <a:p>
          <a:endParaRPr lang="en-GB"/>
        </a:p>
      </dgm:t>
    </dgm:pt>
    <dgm:pt modelId="{1C3D9B39-0943-4419-BAF3-739BF1F3D1FD}" type="pres">
      <dgm:prSet presAssocID="{176EC24D-2A7A-4F91-9904-20AAF54F1365}" presName="hierRoot2" presStyleCnt="0">
        <dgm:presLayoutVars>
          <dgm:hierBranch val="init"/>
        </dgm:presLayoutVars>
      </dgm:prSet>
      <dgm:spPr/>
    </dgm:pt>
    <dgm:pt modelId="{0213F4CA-0D2E-43A6-AA76-0DB7590D0D51}" type="pres">
      <dgm:prSet presAssocID="{176EC24D-2A7A-4F91-9904-20AAF54F1365}" presName="rootComposite" presStyleCnt="0"/>
      <dgm:spPr/>
    </dgm:pt>
    <dgm:pt modelId="{E6C6EF28-FEC7-491D-B0F3-3450BB1048EC}" type="pres">
      <dgm:prSet presAssocID="{176EC24D-2A7A-4F91-9904-20AAF54F1365}" presName="rootText" presStyleLbl="node2" presStyleIdx="0" presStyleCnt="2" custScaleX="129189" custScaleY="79965">
        <dgm:presLayoutVars>
          <dgm:chPref val="3"/>
        </dgm:presLayoutVars>
      </dgm:prSet>
      <dgm:spPr/>
      <dgm:t>
        <a:bodyPr/>
        <a:lstStyle/>
        <a:p>
          <a:endParaRPr lang="en-US"/>
        </a:p>
      </dgm:t>
    </dgm:pt>
    <dgm:pt modelId="{33E55AB5-2711-48B2-8DD2-1BD23A18404B}" type="pres">
      <dgm:prSet presAssocID="{176EC24D-2A7A-4F91-9904-20AAF54F1365}" presName="rootConnector" presStyleLbl="node2" presStyleIdx="0" presStyleCnt="2"/>
      <dgm:spPr/>
      <dgm:t>
        <a:bodyPr/>
        <a:lstStyle/>
        <a:p>
          <a:endParaRPr lang="en-GB"/>
        </a:p>
      </dgm:t>
    </dgm:pt>
    <dgm:pt modelId="{DCF06152-76A7-4327-8B25-A6D584DD22CF}" type="pres">
      <dgm:prSet presAssocID="{176EC24D-2A7A-4F91-9904-20AAF54F1365}" presName="hierChild4" presStyleCnt="0"/>
      <dgm:spPr/>
    </dgm:pt>
    <dgm:pt modelId="{59ABF7CE-5A85-4460-A43E-A3046987B310}" type="pres">
      <dgm:prSet presAssocID="{176EC24D-2A7A-4F91-9904-20AAF54F1365}" presName="hierChild5" presStyleCnt="0"/>
      <dgm:spPr/>
    </dgm:pt>
    <dgm:pt modelId="{21057337-FB07-4FA1-ABC8-971012DC92D9}" type="pres">
      <dgm:prSet presAssocID="{AD789046-3CC9-4EE4-9E4E-9FAF36942392}" presName="Name37" presStyleLbl="parChTrans1D2" presStyleIdx="1" presStyleCnt="3" custSzX="1428172"/>
      <dgm:spPr/>
      <dgm:t>
        <a:bodyPr/>
        <a:lstStyle/>
        <a:p>
          <a:endParaRPr lang="en-GB"/>
        </a:p>
      </dgm:t>
    </dgm:pt>
    <dgm:pt modelId="{EB800533-A939-4525-B032-CDD24C0C2DD8}" type="pres">
      <dgm:prSet presAssocID="{C7919385-03D3-422E-A061-612115C8ED05}" presName="hierRoot2" presStyleCnt="0">
        <dgm:presLayoutVars>
          <dgm:hierBranch val="init"/>
        </dgm:presLayoutVars>
      </dgm:prSet>
      <dgm:spPr/>
    </dgm:pt>
    <dgm:pt modelId="{12D9CDC7-6BF3-4D47-B0C3-C6DC8853A37F}" type="pres">
      <dgm:prSet presAssocID="{C7919385-03D3-422E-A061-612115C8ED05}" presName="rootComposite" presStyleCnt="0"/>
      <dgm:spPr/>
    </dgm:pt>
    <dgm:pt modelId="{A2B2831A-1808-481A-943A-553AD6A256B8}" type="pres">
      <dgm:prSet presAssocID="{C7919385-03D3-422E-A061-612115C8ED05}" presName="rootText" presStyleLbl="node2" presStyleIdx="1" presStyleCnt="2" custScaleX="129189" custScaleY="85180">
        <dgm:presLayoutVars>
          <dgm:chPref val="3"/>
        </dgm:presLayoutVars>
      </dgm:prSet>
      <dgm:spPr/>
      <dgm:t>
        <a:bodyPr/>
        <a:lstStyle/>
        <a:p>
          <a:endParaRPr lang="en-GB"/>
        </a:p>
      </dgm:t>
    </dgm:pt>
    <dgm:pt modelId="{51123E3C-1BD9-4BAC-85BF-8484F2A7FB27}" type="pres">
      <dgm:prSet presAssocID="{C7919385-03D3-422E-A061-612115C8ED05}" presName="rootConnector" presStyleLbl="node2" presStyleIdx="1" presStyleCnt="2"/>
      <dgm:spPr/>
      <dgm:t>
        <a:bodyPr/>
        <a:lstStyle/>
        <a:p>
          <a:endParaRPr lang="en-GB"/>
        </a:p>
      </dgm:t>
    </dgm:pt>
    <dgm:pt modelId="{F899A5BF-D5AB-4EEF-AE4A-25AD4CCF97DE}" type="pres">
      <dgm:prSet presAssocID="{C7919385-03D3-422E-A061-612115C8ED05}" presName="hierChild4" presStyleCnt="0"/>
      <dgm:spPr/>
    </dgm:pt>
    <dgm:pt modelId="{54351876-8E0D-4C26-A4E9-88A9234E645A}" type="pres">
      <dgm:prSet presAssocID="{C7919385-03D3-422E-A061-612115C8ED05}" presName="hierChild5" presStyleCnt="0"/>
      <dgm:spPr/>
    </dgm:pt>
    <dgm:pt modelId="{888574A8-757E-4F39-9203-426BE005815F}" type="pres">
      <dgm:prSet presAssocID="{8945D926-8278-40E7-9B10-9ADCA693DA0D}" presName="hierChild3" presStyleCnt="0"/>
      <dgm:spPr/>
    </dgm:pt>
    <dgm:pt modelId="{60B8C520-5BF4-4A67-97D3-7E5159E8BE4F}" type="pres">
      <dgm:prSet presAssocID="{4E45E6C3-31B9-427B-B716-3FBAB7DAA82A}" presName="Name111" presStyleLbl="parChTrans1D2" presStyleIdx="2" presStyleCnt="3" custSzX="247864"/>
      <dgm:spPr/>
      <dgm:t>
        <a:bodyPr/>
        <a:lstStyle/>
        <a:p>
          <a:endParaRPr lang="en-GB"/>
        </a:p>
      </dgm:t>
    </dgm:pt>
    <dgm:pt modelId="{707A0A8D-C193-49D4-B867-2FD932DE8722}" type="pres">
      <dgm:prSet presAssocID="{E27CA599-BE28-4110-A99C-935CBA792E15}" presName="hierRoot3" presStyleCnt="0">
        <dgm:presLayoutVars>
          <dgm:hierBranch val="init"/>
        </dgm:presLayoutVars>
      </dgm:prSet>
      <dgm:spPr/>
    </dgm:pt>
    <dgm:pt modelId="{3A884A6E-7620-46D7-A60E-0A7BDA76AE56}" type="pres">
      <dgm:prSet presAssocID="{E27CA599-BE28-4110-A99C-935CBA792E15}" presName="rootComposite3" presStyleCnt="0"/>
      <dgm:spPr/>
    </dgm:pt>
    <dgm:pt modelId="{D638122C-5DCF-4C36-A987-C7227695C698}" type="pres">
      <dgm:prSet presAssocID="{E27CA599-BE28-4110-A99C-935CBA792E15}" presName="rootText3" presStyleLbl="asst1" presStyleIdx="0" presStyleCnt="1" custScaleX="133407">
        <dgm:presLayoutVars>
          <dgm:chPref val="3"/>
        </dgm:presLayoutVars>
      </dgm:prSet>
      <dgm:spPr/>
      <dgm:t>
        <a:bodyPr/>
        <a:lstStyle/>
        <a:p>
          <a:endParaRPr lang="en-US"/>
        </a:p>
      </dgm:t>
    </dgm:pt>
    <dgm:pt modelId="{6FF6280D-0740-4FD3-9F65-41B6FB1711C9}" type="pres">
      <dgm:prSet presAssocID="{E27CA599-BE28-4110-A99C-935CBA792E15}" presName="rootConnector3" presStyleLbl="asst1" presStyleIdx="0" presStyleCnt="1"/>
      <dgm:spPr/>
      <dgm:t>
        <a:bodyPr/>
        <a:lstStyle/>
        <a:p>
          <a:endParaRPr lang="en-GB"/>
        </a:p>
      </dgm:t>
    </dgm:pt>
    <dgm:pt modelId="{694E8232-1CF1-4F55-9395-A84105A0E93C}" type="pres">
      <dgm:prSet presAssocID="{E27CA599-BE28-4110-A99C-935CBA792E15}" presName="hierChild6" presStyleCnt="0"/>
      <dgm:spPr/>
    </dgm:pt>
    <dgm:pt modelId="{2B63E3FF-6EAA-4EEF-A815-7876EB51F963}" type="pres">
      <dgm:prSet presAssocID="{E27CA599-BE28-4110-A99C-935CBA792E15}" presName="hierChild7" presStyleCnt="0"/>
      <dgm:spPr/>
    </dgm:pt>
  </dgm:ptLst>
  <dgm:cxnLst>
    <dgm:cxn modelId="{6D8B886E-C68C-41B9-9DE0-BDF03E657A70}" type="presOf" srcId="{176EC24D-2A7A-4F91-9904-20AAF54F1365}" destId="{33E55AB5-2711-48B2-8DD2-1BD23A18404B}" srcOrd="1" destOrd="0" presId="urn:microsoft.com/office/officeart/2005/8/layout/orgChart1"/>
    <dgm:cxn modelId="{08EB84FE-E72C-4518-AFBF-EFF43B267575}" type="presOf" srcId="{C7919385-03D3-422E-A061-612115C8ED05}" destId="{51123E3C-1BD9-4BAC-85BF-8484F2A7FB27}" srcOrd="1" destOrd="0" presId="urn:microsoft.com/office/officeart/2005/8/layout/orgChart1"/>
    <dgm:cxn modelId="{2847A750-9E0E-4AE3-AEEB-631A067FB082}" type="presOf" srcId="{84E5A633-6E25-4943-8DEF-9EE63D9D0DBE}" destId="{DDA14DAD-BFEF-4B47-B842-0BA2551B8032}" srcOrd="0" destOrd="0" presId="urn:microsoft.com/office/officeart/2005/8/layout/orgChart1"/>
    <dgm:cxn modelId="{20C3D623-3CC5-4F06-A5D7-FE6A4CE86399}" type="presOf" srcId="{8945D926-8278-40E7-9B10-9ADCA693DA0D}" destId="{89FAAC00-85AB-4ACB-A0D6-4C0EE74BFBCB}" srcOrd="1" destOrd="0" presId="urn:microsoft.com/office/officeart/2005/8/layout/orgChart1"/>
    <dgm:cxn modelId="{FED55016-DA52-4BE1-B4C8-C4E2CDC26F39}" srcId="{8945D926-8278-40E7-9B10-9ADCA693DA0D}" destId="{E27CA599-BE28-4110-A99C-935CBA792E15}" srcOrd="0" destOrd="0" parTransId="{4E45E6C3-31B9-427B-B716-3FBAB7DAA82A}" sibTransId="{5A9FAA94-40A8-4081-A1E7-4C1C5E5F86C7}"/>
    <dgm:cxn modelId="{53779F8A-5E93-4629-9C46-C92D823068A9}" type="presOf" srcId="{E27CA599-BE28-4110-A99C-935CBA792E15}" destId="{D638122C-5DCF-4C36-A987-C7227695C698}" srcOrd="0" destOrd="0" presId="urn:microsoft.com/office/officeart/2005/8/layout/orgChart1"/>
    <dgm:cxn modelId="{90339AA9-6204-4A50-877C-6DEE9F83DD55}" type="presOf" srcId="{AD789046-3CC9-4EE4-9E4E-9FAF36942392}" destId="{21057337-FB07-4FA1-ABC8-971012DC92D9}" srcOrd="0" destOrd="0" presId="urn:microsoft.com/office/officeart/2005/8/layout/orgChart1"/>
    <dgm:cxn modelId="{42772BA6-7F7F-47E7-AADC-C8D2D648517E}" type="presOf" srcId="{E27CA599-BE28-4110-A99C-935CBA792E15}" destId="{6FF6280D-0740-4FD3-9F65-41B6FB1711C9}" srcOrd="1" destOrd="0" presId="urn:microsoft.com/office/officeart/2005/8/layout/orgChart1"/>
    <dgm:cxn modelId="{53F757EF-D58A-431B-8BB6-C96FF33DD88A}" srcId="{8945D926-8278-40E7-9B10-9ADCA693DA0D}" destId="{176EC24D-2A7A-4F91-9904-20AAF54F1365}" srcOrd="1" destOrd="0" parTransId="{445F4662-D8B0-465F-82C4-87CF41946381}" sibTransId="{74852D00-91C3-42E2-876D-157F88ACA8AE}"/>
    <dgm:cxn modelId="{E8A583DB-E882-43B3-8B76-85AF2EEDF7C7}" srcId="{84E5A633-6E25-4943-8DEF-9EE63D9D0DBE}" destId="{8945D926-8278-40E7-9B10-9ADCA693DA0D}" srcOrd="0" destOrd="0" parTransId="{890117CA-383C-4077-AB30-F38B67DC6442}" sibTransId="{4E1E62CE-F751-4775-9481-B7A4CB7936F3}"/>
    <dgm:cxn modelId="{52CDB011-2D35-4AC0-9F42-CA14030D9368}" srcId="{8945D926-8278-40E7-9B10-9ADCA693DA0D}" destId="{C7919385-03D3-422E-A061-612115C8ED05}" srcOrd="2" destOrd="0" parTransId="{AD789046-3CC9-4EE4-9E4E-9FAF36942392}" sibTransId="{2E0A0444-FF21-4FFA-9915-E8303E650BDD}"/>
    <dgm:cxn modelId="{13E51387-3602-4B20-952B-47990AB81F7F}" type="presOf" srcId="{4E45E6C3-31B9-427B-B716-3FBAB7DAA82A}" destId="{60B8C520-5BF4-4A67-97D3-7E5159E8BE4F}" srcOrd="0" destOrd="0" presId="urn:microsoft.com/office/officeart/2005/8/layout/orgChart1"/>
    <dgm:cxn modelId="{17112AC9-15DA-4860-A254-AFB21A6C2313}" type="presOf" srcId="{8945D926-8278-40E7-9B10-9ADCA693DA0D}" destId="{876DEC48-30EF-4AE9-9480-14DE75FFC828}" srcOrd="0" destOrd="0" presId="urn:microsoft.com/office/officeart/2005/8/layout/orgChart1"/>
    <dgm:cxn modelId="{6312988C-A5C6-47C2-BFDE-B04CCFF4A8ED}" type="presOf" srcId="{176EC24D-2A7A-4F91-9904-20AAF54F1365}" destId="{E6C6EF28-FEC7-491D-B0F3-3450BB1048EC}" srcOrd="0" destOrd="0" presId="urn:microsoft.com/office/officeart/2005/8/layout/orgChart1"/>
    <dgm:cxn modelId="{1701150B-FE96-47E2-9026-71C09DCB9E80}" type="presOf" srcId="{445F4662-D8B0-465F-82C4-87CF41946381}" destId="{B891F23C-9B1A-45ED-AF1D-51D028D6530C}" srcOrd="0" destOrd="0" presId="urn:microsoft.com/office/officeart/2005/8/layout/orgChart1"/>
    <dgm:cxn modelId="{066A924A-743E-4602-B1F8-78967769ABCC}" type="presOf" srcId="{C7919385-03D3-422E-A061-612115C8ED05}" destId="{A2B2831A-1808-481A-943A-553AD6A256B8}" srcOrd="0" destOrd="0" presId="urn:microsoft.com/office/officeart/2005/8/layout/orgChart1"/>
    <dgm:cxn modelId="{BC41DCFA-2876-4675-8CF3-1F614F5087A0}" type="presParOf" srcId="{DDA14DAD-BFEF-4B47-B842-0BA2551B8032}" destId="{A3371B8F-77C7-4D18-BFA1-8B8457F88069}" srcOrd="0" destOrd="0" presId="urn:microsoft.com/office/officeart/2005/8/layout/orgChart1"/>
    <dgm:cxn modelId="{517ACFA0-0689-47EB-8B82-2B482B4A3A23}" type="presParOf" srcId="{A3371B8F-77C7-4D18-BFA1-8B8457F88069}" destId="{18C2AB96-183C-4C6D-B8CB-494AA42646E4}" srcOrd="0" destOrd="0" presId="urn:microsoft.com/office/officeart/2005/8/layout/orgChart1"/>
    <dgm:cxn modelId="{D83C455F-1E99-461E-A058-6715EF85957A}" type="presParOf" srcId="{18C2AB96-183C-4C6D-B8CB-494AA42646E4}" destId="{876DEC48-30EF-4AE9-9480-14DE75FFC828}" srcOrd="0" destOrd="0" presId="urn:microsoft.com/office/officeart/2005/8/layout/orgChart1"/>
    <dgm:cxn modelId="{24FE994D-7AB2-4169-83CC-DA2A559D8A58}" type="presParOf" srcId="{18C2AB96-183C-4C6D-B8CB-494AA42646E4}" destId="{89FAAC00-85AB-4ACB-A0D6-4C0EE74BFBCB}" srcOrd="1" destOrd="0" presId="urn:microsoft.com/office/officeart/2005/8/layout/orgChart1"/>
    <dgm:cxn modelId="{05C14D6C-C080-4A2F-B37A-1AC540E075C9}" type="presParOf" srcId="{A3371B8F-77C7-4D18-BFA1-8B8457F88069}" destId="{583C24FE-69D1-48AE-9024-BC819C79ADF2}" srcOrd="1" destOrd="0" presId="urn:microsoft.com/office/officeart/2005/8/layout/orgChart1"/>
    <dgm:cxn modelId="{B11EF327-AF60-4280-81F6-EA1982F2310C}" type="presParOf" srcId="{583C24FE-69D1-48AE-9024-BC819C79ADF2}" destId="{B891F23C-9B1A-45ED-AF1D-51D028D6530C}" srcOrd="0" destOrd="0" presId="urn:microsoft.com/office/officeart/2005/8/layout/orgChart1"/>
    <dgm:cxn modelId="{C7C8FB65-C269-4634-B3C4-C39CBEE4B51B}" type="presParOf" srcId="{583C24FE-69D1-48AE-9024-BC819C79ADF2}" destId="{1C3D9B39-0943-4419-BAF3-739BF1F3D1FD}" srcOrd="1" destOrd="0" presId="urn:microsoft.com/office/officeart/2005/8/layout/orgChart1"/>
    <dgm:cxn modelId="{AF87B8AF-8A67-4460-B8D0-C87F55CB3570}" type="presParOf" srcId="{1C3D9B39-0943-4419-BAF3-739BF1F3D1FD}" destId="{0213F4CA-0D2E-43A6-AA76-0DB7590D0D51}" srcOrd="0" destOrd="0" presId="urn:microsoft.com/office/officeart/2005/8/layout/orgChart1"/>
    <dgm:cxn modelId="{2625850A-BACB-4E49-A205-7FCB69B39F42}" type="presParOf" srcId="{0213F4CA-0D2E-43A6-AA76-0DB7590D0D51}" destId="{E6C6EF28-FEC7-491D-B0F3-3450BB1048EC}" srcOrd="0" destOrd="0" presId="urn:microsoft.com/office/officeart/2005/8/layout/orgChart1"/>
    <dgm:cxn modelId="{A6F9F9AE-7BFF-462B-BAB2-7ADF814805D2}" type="presParOf" srcId="{0213F4CA-0D2E-43A6-AA76-0DB7590D0D51}" destId="{33E55AB5-2711-48B2-8DD2-1BD23A18404B}" srcOrd="1" destOrd="0" presId="urn:microsoft.com/office/officeart/2005/8/layout/orgChart1"/>
    <dgm:cxn modelId="{3F5718F3-32A8-48AE-AFF0-FB63057A7945}" type="presParOf" srcId="{1C3D9B39-0943-4419-BAF3-739BF1F3D1FD}" destId="{DCF06152-76A7-4327-8B25-A6D584DD22CF}" srcOrd="1" destOrd="0" presId="urn:microsoft.com/office/officeart/2005/8/layout/orgChart1"/>
    <dgm:cxn modelId="{29E1B1E4-06BE-4A05-BA0E-60FAFF93D0DC}" type="presParOf" srcId="{1C3D9B39-0943-4419-BAF3-739BF1F3D1FD}" destId="{59ABF7CE-5A85-4460-A43E-A3046987B310}" srcOrd="2" destOrd="0" presId="urn:microsoft.com/office/officeart/2005/8/layout/orgChart1"/>
    <dgm:cxn modelId="{49FDFBB3-8494-4D3F-B45C-1534079F7B1D}" type="presParOf" srcId="{583C24FE-69D1-48AE-9024-BC819C79ADF2}" destId="{21057337-FB07-4FA1-ABC8-971012DC92D9}" srcOrd="2" destOrd="0" presId="urn:microsoft.com/office/officeart/2005/8/layout/orgChart1"/>
    <dgm:cxn modelId="{F1DBF208-A898-418F-94EA-83B1EDFF1858}" type="presParOf" srcId="{583C24FE-69D1-48AE-9024-BC819C79ADF2}" destId="{EB800533-A939-4525-B032-CDD24C0C2DD8}" srcOrd="3" destOrd="0" presId="urn:microsoft.com/office/officeart/2005/8/layout/orgChart1"/>
    <dgm:cxn modelId="{24B10563-09FF-4341-A9CB-91942AD4F832}" type="presParOf" srcId="{EB800533-A939-4525-B032-CDD24C0C2DD8}" destId="{12D9CDC7-6BF3-4D47-B0C3-C6DC8853A37F}" srcOrd="0" destOrd="0" presId="urn:microsoft.com/office/officeart/2005/8/layout/orgChart1"/>
    <dgm:cxn modelId="{DEE788B8-DEE7-4EBE-A87B-B6017837AFE1}" type="presParOf" srcId="{12D9CDC7-6BF3-4D47-B0C3-C6DC8853A37F}" destId="{A2B2831A-1808-481A-943A-553AD6A256B8}" srcOrd="0" destOrd="0" presId="urn:microsoft.com/office/officeart/2005/8/layout/orgChart1"/>
    <dgm:cxn modelId="{E35BA98B-0351-4182-A991-F9C8E82CD1E0}" type="presParOf" srcId="{12D9CDC7-6BF3-4D47-B0C3-C6DC8853A37F}" destId="{51123E3C-1BD9-4BAC-85BF-8484F2A7FB27}" srcOrd="1" destOrd="0" presId="urn:microsoft.com/office/officeart/2005/8/layout/orgChart1"/>
    <dgm:cxn modelId="{561A049A-E847-431B-91B6-F5C5567D3A50}" type="presParOf" srcId="{EB800533-A939-4525-B032-CDD24C0C2DD8}" destId="{F899A5BF-D5AB-4EEF-AE4A-25AD4CCF97DE}" srcOrd="1" destOrd="0" presId="urn:microsoft.com/office/officeart/2005/8/layout/orgChart1"/>
    <dgm:cxn modelId="{8E9E7242-B8BD-4EB6-823D-3C346D22DCDC}" type="presParOf" srcId="{EB800533-A939-4525-B032-CDD24C0C2DD8}" destId="{54351876-8E0D-4C26-A4E9-88A9234E645A}" srcOrd="2" destOrd="0" presId="urn:microsoft.com/office/officeart/2005/8/layout/orgChart1"/>
    <dgm:cxn modelId="{ED7D421C-FE62-48C2-B15A-8A75952FC681}" type="presParOf" srcId="{A3371B8F-77C7-4D18-BFA1-8B8457F88069}" destId="{888574A8-757E-4F39-9203-426BE005815F}" srcOrd="2" destOrd="0" presId="urn:microsoft.com/office/officeart/2005/8/layout/orgChart1"/>
    <dgm:cxn modelId="{AF24718B-F8D6-4D99-B135-99EBD619059F}" type="presParOf" srcId="{888574A8-757E-4F39-9203-426BE005815F}" destId="{60B8C520-5BF4-4A67-97D3-7E5159E8BE4F}" srcOrd="0" destOrd="0" presId="urn:microsoft.com/office/officeart/2005/8/layout/orgChart1"/>
    <dgm:cxn modelId="{7891A998-827C-426F-BA87-F925509F705F}" type="presParOf" srcId="{888574A8-757E-4F39-9203-426BE005815F}" destId="{707A0A8D-C193-49D4-B867-2FD932DE8722}" srcOrd="1" destOrd="0" presId="urn:microsoft.com/office/officeart/2005/8/layout/orgChart1"/>
    <dgm:cxn modelId="{3AA441B2-E99E-4A00-82EB-2D277C4B3BE9}" type="presParOf" srcId="{707A0A8D-C193-49D4-B867-2FD932DE8722}" destId="{3A884A6E-7620-46D7-A60E-0A7BDA76AE56}" srcOrd="0" destOrd="0" presId="urn:microsoft.com/office/officeart/2005/8/layout/orgChart1"/>
    <dgm:cxn modelId="{D11FFE53-BEB0-4152-8CCD-542F064AFF68}" type="presParOf" srcId="{3A884A6E-7620-46D7-A60E-0A7BDA76AE56}" destId="{D638122C-5DCF-4C36-A987-C7227695C698}" srcOrd="0" destOrd="0" presId="urn:microsoft.com/office/officeart/2005/8/layout/orgChart1"/>
    <dgm:cxn modelId="{57140513-0177-46BC-9AEB-7522F9D92213}" type="presParOf" srcId="{3A884A6E-7620-46D7-A60E-0A7BDA76AE56}" destId="{6FF6280D-0740-4FD3-9F65-41B6FB1711C9}" srcOrd="1" destOrd="0" presId="urn:microsoft.com/office/officeart/2005/8/layout/orgChart1"/>
    <dgm:cxn modelId="{8076BB11-82AE-41F2-8CE9-1F07B37A59C0}" type="presParOf" srcId="{707A0A8D-C193-49D4-B867-2FD932DE8722}" destId="{694E8232-1CF1-4F55-9395-A84105A0E93C}" srcOrd="1" destOrd="0" presId="urn:microsoft.com/office/officeart/2005/8/layout/orgChart1"/>
    <dgm:cxn modelId="{D38D5DB5-8354-40BB-B1C1-66118D4C2E4B}" type="presParOf" srcId="{707A0A8D-C193-49D4-B867-2FD932DE8722}" destId="{2B63E3FF-6EAA-4EEF-A815-7876EB51F963}" srcOrd="2" destOrd="0" presId="urn:microsoft.com/office/officeart/2005/8/layout/orgChart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4E5A633-6E25-4943-8DEF-9EE63D9D0DB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945D926-8278-40E7-9B10-9ADCA693DA0D}">
      <dgm:prSet phldrT="[Text]"/>
      <dgm:spPr/>
      <dgm:t>
        <a:bodyPr/>
        <a:lstStyle/>
        <a:p>
          <a:r>
            <a:rPr lang="mr-IN" dirty="0" smtClean="0"/>
            <a:t>विभाग प्रमुख / गट विकास अधिकारी </a:t>
          </a:r>
          <a:endParaRPr lang="en-US" dirty="0"/>
        </a:p>
      </dgm:t>
    </dgm:pt>
    <dgm:pt modelId="{890117CA-383C-4077-AB30-F38B67DC6442}" type="parTrans" cxnId="{E8A583DB-E882-43B3-8B76-85AF2EEDF7C7}">
      <dgm:prSet/>
      <dgm:spPr/>
      <dgm:t>
        <a:bodyPr/>
        <a:lstStyle/>
        <a:p>
          <a:endParaRPr lang="en-US"/>
        </a:p>
      </dgm:t>
    </dgm:pt>
    <dgm:pt modelId="{4E1E62CE-F751-4775-9481-B7A4CB7936F3}" type="sibTrans" cxnId="{E8A583DB-E882-43B3-8B76-85AF2EEDF7C7}">
      <dgm:prSet/>
      <dgm:spPr/>
      <dgm:t>
        <a:bodyPr/>
        <a:lstStyle/>
        <a:p>
          <a:endParaRPr lang="en-US"/>
        </a:p>
      </dgm:t>
    </dgm:pt>
    <dgm:pt modelId="{176EC24D-2A7A-4F91-9904-20AAF54F1365}">
      <dgm:prSet phldrT="[Text]"/>
      <dgm:spPr/>
      <dgm:t>
        <a:bodyPr/>
        <a:lstStyle/>
        <a:p>
          <a:r>
            <a:rPr lang="mr-IN" dirty="0" smtClean="0"/>
            <a:t>सहाय्यक लेखा  अधिकारी </a:t>
          </a:r>
          <a:endParaRPr lang="en-US" dirty="0"/>
        </a:p>
      </dgm:t>
    </dgm:pt>
    <dgm:pt modelId="{445F4662-D8B0-465F-82C4-87CF41946381}" type="parTrans" cxnId="{53F757EF-D58A-431B-8BB6-C96FF33DD88A}">
      <dgm:prSet/>
      <dgm:spPr/>
      <dgm:t>
        <a:bodyPr/>
        <a:lstStyle/>
        <a:p>
          <a:endParaRPr lang="en-US"/>
        </a:p>
      </dgm:t>
    </dgm:pt>
    <dgm:pt modelId="{74852D00-91C3-42E2-876D-157F88ACA8AE}" type="sibTrans" cxnId="{53F757EF-D58A-431B-8BB6-C96FF33DD88A}">
      <dgm:prSet/>
      <dgm:spPr/>
      <dgm:t>
        <a:bodyPr/>
        <a:lstStyle/>
        <a:p>
          <a:endParaRPr lang="en-US"/>
        </a:p>
      </dgm:t>
    </dgm:pt>
    <dgm:pt modelId="{C6BCF300-3597-4BB9-BD27-F19FD0B56C0E}">
      <dgm:prSet/>
      <dgm:spPr/>
      <dgm:t>
        <a:bodyPr/>
        <a:lstStyle/>
        <a:p>
          <a:r>
            <a:rPr lang="mr-IN" dirty="0" smtClean="0"/>
            <a:t>कनिष्ठ लेखा  अधिकारी </a:t>
          </a:r>
          <a:endParaRPr lang="en-US" dirty="0"/>
        </a:p>
      </dgm:t>
    </dgm:pt>
    <dgm:pt modelId="{9FBB3E60-B5A7-4CD4-964C-6384DBC92380}" type="parTrans" cxnId="{4B1FC2B7-22CF-459B-B9A0-1D243123D10D}">
      <dgm:prSet/>
      <dgm:spPr/>
      <dgm:t>
        <a:bodyPr/>
        <a:lstStyle/>
        <a:p>
          <a:endParaRPr lang="en-US"/>
        </a:p>
      </dgm:t>
    </dgm:pt>
    <dgm:pt modelId="{D47115EC-11FE-45E3-AE09-630CD7B5A2CA}" type="sibTrans" cxnId="{4B1FC2B7-22CF-459B-B9A0-1D243123D10D}">
      <dgm:prSet/>
      <dgm:spPr/>
      <dgm:t>
        <a:bodyPr/>
        <a:lstStyle/>
        <a:p>
          <a:endParaRPr lang="en-US"/>
        </a:p>
      </dgm:t>
    </dgm:pt>
    <dgm:pt modelId="{D23AC7C0-BBF8-43C8-9518-CA47CC219C73}">
      <dgm:prSet/>
      <dgm:spPr/>
      <dgm:t>
        <a:bodyPr/>
        <a:lstStyle/>
        <a:p>
          <a:r>
            <a:rPr lang="mr-IN" dirty="0" smtClean="0"/>
            <a:t>वरिष्ठ सहाय्यक / कनिष्ठ सहाय्यक </a:t>
          </a:r>
          <a:endParaRPr lang="en-US" dirty="0"/>
        </a:p>
      </dgm:t>
    </dgm:pt>
    <dgm:pt modelId="{E8A08666-FCBE-41EC-BB35-A38B84D862C4}" type="parTrans" cxnId="{DBB1DEF6-6470-4007-9298-806BF36608E0}">
      <dgm:prSet/>
      <dgm:spPr/>
      <dgm:t>
        <a:bodyPr/>
        <a:lstStyle/>
        <a:p>
          <a:endParaRPr lang="en-US"/>
        </a:p>
      </dgm:t>
    </dgm:pt>
    <dgm:pt modelId="{05C31120-D50A-4B52-9C0A-167B7382C979}" type="sibTrans" cxnId="{DBB1DEF6-6470-4007-9298-806BF36608E0}">
      <dgm:prSet/>
      <dgm:spPr/>
      <dgm:t>
        <a:bodyPr/>
        <a:lstStyle/>
        <a:p>
          <a:endParaRPr lang="en-US"/>
        </a:p>
      </dgm:t>
    </dgm:pt>
    <dgm:pt modelId="{DDA14DAD-BFEF-4B47-B842-0BA2551B8032}" type="pres">
      <dgm:prSet presAssocID="{84E5A633-6E25-4943-8DEF-9EE63D9D0DBE}" presName="hierChild1" presStyleCnt="0">
        <dgm:presLayoutVars>
          <dgm:orgChart val="1"/>
          <dgm:chPref val="1"/>
          <dgm:dir/>
          <dgm:animOne val="branch"/>
          <dgm:animLvl val="lvl"/>
          <dgm:resizeHandles/>
        </dgm:presLayoutVars>
      </dgm:prSet>
      <dgm:spPr/>
      <dgm:t>
        <a:bodyPr/>
        <a:lstStyle/>
        <a:p>
          <a:endParaRPr lang="en-GB"/>
        </a:p>
      </dgm:t>
    </dgm:pt>
    <dgm:pt modelId="{A3371B8F-77C7-4D18-BFA1-8B8457F88069}" type="pres">
      <dgm:prSet presAssocID="{8945D926-8278-40E7-9B10-9ADCA693DA0D}" presName="hierRoot1" presStyleCnt="0">
        <dgm:presLayoutVars>
          <dgm:hierBranch val="init"/>
        </dgm:presLayoutVars>
      </dgm:prSet>
      <dgm:spPr/>
    </dgm:pt>
    <dgm:pt modelId="{18C2AB96-183C-4C6D-B8CB-494AA42646E4}" type="pres">
      <dgm:prSet presAssocID="{8945D926-8278-40E7-9B10-9ADCA693DA0D}" presName="rootComposite1" presStyleCnt="0"/>
      <dgm:spPr/>
    </dgm:pt>
    <dgm:pt modelId="{876DEC48-30EF-4AE9-9480-14DE75FFC828}" type="pres">
      <dgm:prSet presAssocID="{8945D926-8278-40E7-9B10-9ADCA693DA0D}" presName="rootText1" presStyleLbl="node0" presStyleIdx="0" presStyleCnt="1" custScaleX="276092" custScaleY="128174">
        <dgm:presLayoutVars>
          <dgm:chPref val="3"/>
        </dgm:presLayoutVars>
      </dgm:prSet>
      <dgm:spPr/>
      <dgm:t>
        <a:bodyPr/>
        <a:lstStyle/>
        <a:p>
          <a:endParaRPr lang="en-US"/>
        </a:p>
      </dgm:t>
    </dgm:pt>
    <dgm:pt modelId="{89FAAC00-85AB-4ACB-A0D6-4C0EE74BFBCB}" type="pres">
      <dgm:prSet presAssocID="{8945D926-8278-40E7-9B10-9ADCA693DA0D}" presName="rootConnector1" presStyleLbl="node1" presStyleIdx="0" presStyleCnt="0"/>
      <dgm:spPr/>
      <dgm:t>
        <a:bodyPr/>
        <a:lstStyle/>
        <a:p>
          <a:endParaRPr lang="en-GB"/>
        </a:p>
      </dgm:t>
    </dgm:pt>
    <dgm:pt modelId="{583C24FE-69D1-48AE-9024-BC819C79ADF2}" type="pres">
      <dgm:prSet presAssocID="{8945D926-8278-40E7-9B10-9ADCA693DA0D}" presName="hierChild2" presStyleCnt="0"/>
      <dgm:spPr/>
    </dgm:pt>
    <dgm:pt modelId="{B891F23C-9B1A-45ED-AF1D-51D028D6530C}" type="pres">
      <dgm:prSet presAssocID="{445F4662-D8B0-465F-82C4-87CF41946381}" presName="Name37" presStyleLbl="parChTrans1D2" presStyleIdx="0" presStyleCnt="1" custSzX="1428172"/>
      <dgm:spPr/>
      <dgm:t>
        <a:bodyPr/>
        <a:lstStyle/>
        <a:p>
          <a:endParaRPr lang="en-GB"/>
        </a:p>
      </dgm:t>
    </dgm:pt>
    <dgm:pt modelId="{1C3D9B39-0943-4419-BAF3-739BF1F3D1FD}" type="pres">
      <dgm:prSet presAssocID="{176EC24D-2A7A-4F91-9904-20AAF54F1365}" presName="hierRoot2" presStyleCnt="0">
        <dgm:presLayoutVars>
          <dgm:hierBranch val="init"/>
        </dgm:presLayoutVars>
      </dgm:prSet>
      <dgm:spPr/>
    </dgm:pt>
    <dgm:pt modelId="{0213F4CA-0D2E-43A6-AA76-0DB7590D0D51}" type="pres">
      <dgm:prSet presAssocID="{176EC24D-2A7A-4F91-9904-20AAF54F1365}" presName="rootComposite" presStyleCnt="0"/>
      <dgm:spPr/>
    </dgm:pt>
    <dgm:pt modelId="{E6C6EF28-FEC7-491D-B0F3-3450BB1048EC}" type="pres">
      <dgm:prSet presAssocID="{176EC24D-2A7A-4F91-9904-20AAF54F1365}" presName="rootText" presStyleLbl="node2" presStyleIdx="0" presStyleCnt="1" custScaleX="227665" custScaleY="103540">
        <dgm:presLayoutVars>
          <dgm:chPref val="3"/>
        </dgm:presLayoutVars>
      </dgm:prSet>
      <dgm:spPr/>
      <dgm:t>
        <a:bodyPr/>
        <a:lstStyle/>
        <a:p>
          <a:endParaRPr lang="en-US"/>
        </a:p>
      </dgm:t>
    </dgm:pt>
    <dgm:pt modelId="{33E55AB5-2711-48B2-8DD2-1BD23A18404B}" type="pres">
      <dgm:prSet presAssocID="{176EC24D-2A7A-4F91-9904-20AAF54F1365}" presName="rootConnector" presStyleLbl="node2" presStyleIdx="0" presStyleCnt="1"/>
      <dgm:spPr/>
      <dgm:t>
        <a:bodyPr/>
        <a:lstStyle/>
        <a:p>
          <a:endParaRPr lang="en-GB"/>
        </a:p>
      </dgm:t>
    </dgm:pt>
    <dgm:pt modelId="{DCF06152-76A7-4327-8B25-A6D584DD22CF}" type="pres">
      <dgm:prSet presAssocID="{176EC24D-2A7A-4F91-9904-20AAF54F1365}" presName="hierChild4" presStyleCnt="0"/>
      <dgm:spPr/>
    </dgm:pt>
    <dgm:pt modelId="{5991D8B0-7DB5-4C19-9C34-A16624EDEEC0}" type="pres">
      <dgm:prSet presAssocID="{9FBB3E60-B5A7-4CD4-964C-6384DBC92380}" presName="Name37" presStyleLbl="parChTrans1D3" presStyleIdx="0" presStyleCnt="1"/>
      <dgm:spPr/>
      <dgm:t>
        <a:bodyPr/>
        <a:lstStyle/>
        <a:p>
          <a:endParaRPr lang="en-GB"/>
        </a:p>
      </dgm:t>
    </dgm:pt>
    <dgm:pt modelId="{C7BD1014-CBF0-4A6F-BF30-A25D74BDCBAC}" type="pres">
      <dgm:prSet presAssocID="{C6BCF300-3597-4BB9-BD27-F19FD0B56C0E}" presName="hierRoot2" presStyleCnt="0">
        <dgm:presLayoutVars>
          <dgm:hierBranch val="init"/>
        </dgm:presLayoutVars>
      </dgm:prSet>
      <dgm:spPr/>
    </dgm:pt>
    <dgm:pt modelId="{566586A9-5A00-45D1-A6E2-4CD4350143D4}" type="pres">
      <dgm:prSet presAssocID="{C6BCF300-3597-4BB9-BD27-F19FD0B56C0E}" presName="rootComposite" presStyleCnt="0"/>
      <dgm:spPr/>
    </dgm:pt>
    <dgm:pt modelId="{B682476E-1850-4D1D-A7A7-41CE125D3E11}" type="pres">
      <dgm:prSet presAssocID="{C6BCF300-3597-4BB9-BD27-F19FD0B56C0E}" presName="rootText" presStyleLbl="node3" presStyleIdx="0" presStyleCnt="1" custScaleX="217379">
        <dgm:presLayoutVars>
          <dgm:chPref val="3"/>
        </dgm:presLayoutVars>
      </dgm:prSet>
      <dgm:spPr/>
      <dgm:t>
        <a:bodyPr/>
        <a:lstStyle/>
        <a:p>
          <a:endParaRPr lang="en-US"/>
        </a:p>
      </dgm:t>
    </dgm:pt>
    <dgm:pt modelId="{18BA474E-C6A6-4B4D-B8E9-38276B7CA27A}" type="pres">
      <dgm:prSet presAssocID="{C6BCF300-3597-4BB9-BD27-F19FD0B56C0E}" presName="rootConnector" presStyleLbl="node3" presStyleIdx="0" presStyleCnt="1"/>
      <dgm:spPr/>
      <dgm:t>
        <a:bodyPr/>
        <a:lstStyle/>
        <a:p>
          <a:endParaRPr lang="en-GB"/>
        </a:p>
      </dgm:t>
    </dgm:pt>
    <dgm:pt modelId="{B33056BB-39C3-43F5-8BED-70B037525FD0}" type="pres">
      <dgm:prSet presAssocID="{C6BCF300-3597-4BB9-BD27-F19FD0B56C0E}" presName="hierChild4" presStyleCnt="0"/>
      <dgm:spPr/>
    </dgm:pt>
    <dgm:pt modelId="{3198B522-8F56-47F2-BB9B-CD0331F87245}" type="pres">
      <dgm:prSet presAssocID="{E8A08666-FCBE-41EC-BB35-A38B84D862C4}" presName="Name37" presStyleLbl="parChTrans1D4" presStyleIdx="0" presStyleCnt="1"/>
      <dgm:spPr/>
      <dgm:t>
        <a:bodyPr/>
        <a:lstStyle/>
        <a:p>
          <a:endParaRPr lang="en-GB"/>
        </a:p>
      </dgm:t>
    </dgm:pt>
    <dgm:pt modelId="{F0D12C7B-9156-4E30-8092-DA43D59618CC}" type="pres">
      <dgm:prSet presAssocID="{D23AC7C0-BBF8-43C8-9518-CA47CC219C73}" presName="hierRoot2" presStyleCnt="0">
        <dgm:presLayoutVars>
          <dgm:hierBranch val="init"/>
        </dgm:presLayoutVars>
      </dgm:prSet>
      <dgm:spPr/>
    </dgm:pt>
    <dgm:pt modelId="{4D1F2246-7729-4F4C-BFA2-809064D01ED4}" type="pres">
      <dgm:prSet presAssocID="{D23AC7C0-BBF8-43C8-9518-CA47CC219C73}" presName="rootComposite" presStyleCnt="0"/>
      <dgm:spPr/>
    </dgm:pt>
    <dgm:pt modelId="{CB14A3A7-F943-49B3-93B2-B80325D0751A}" type="pres">
      <dgm:prSet presAssocID="{D23AC7C0-BBF8-43C8-9518-CA47CC219C73}" presName="rootText" presStyleLbl="node4" presStyleIdx="0" presStyleCnt="1" custScaleX="193604" custScaleY="137842">
        <dgm:presLayoutVars>
          <dgm:chPref val="3"/>
        </dgm:presLayoutVars>
      </dgm:prSet>
      <dgm:spPr/>
      <dgm:t>
        <a:bodyPr/>
        <a:lstStyle/>
        <a:p>
          <a:endParaRPr lang="en-US"/>
        </a:p>
      </dgm:t>
    </dgm:pt>
    <dgm:pt modelId="{43FE0D94-A44A-4954-896E-6197995156D1}" type="pres">
      <dgm:prSet presAssocID="{D23AC7C0-BBF8-43C8-9518-CA47CC219C73}" presName="rootConnector" presStyleLbl="node4" presStyleIdx="0" presStyleCnt="1"/>
      <dgm:spPr/>
      <dgm:t>
        <a:bodyPr/>
        <a:lstStyle/>
        <a:p>
          <a:endParaRPr lang="en-GB"/>
        </a:p>
      </dgm:t>
    </dgm:pt>
    <dgm:pt modelId="{6418F697-53D7-4727-BA27-03BDFB7B4963}" type="pres">
      <dgm:prSet presAssocID="{D23AC7C0-BBF8-43C8-9518-CA47CC219C73}" presName="hierChild4" presStyleCnt="0"/>
      <dgm:spPr/>
    </dgm:pt>
    <dgm:pt modelId="{15778B60-1D30-4EAA-9A68-1D73F0ABB354}" type="pres">
      <dgm:prSet presAssocID="{D23AC7C0-BBF8-43C8-9518-CA47CC219C73}" presName="hierChild5" presStyleCnt="0"/>
      <dgm:spPr/>
    </dgm:pt>
    <dgm:pt modelId="{72733455-5EBB-4D6B-9370-1B3AC3C002D1}" type="pres">
      <dgm:prSet presAssocID="{C6BCF300-3597-4BB9-BD27-F19FD0B56C0E}" presName="hierChild5" presStyleCnt="0"/>
      <dgm:spPr/>
    </dgm:pt>
    <dgm:pt modelId="{59ABF7CE-5A85-4460-A43E-A3046987B310}" type="pres">
      <dgm:prSet presAssocID="{176EC24D-2A7A-4F91-9904-20AAF54F1365}" presName="hierChild5" presStyleCnt="0"/>
      <dgm:spPr/>
    </dgm:pt>
    <dgm:pt modelId="{888574A8-757E-4F39-9203-426BE005815F}" type="pres">
      <dgm:prSet presAssocID="{8945D926-8278-40E7-9B10-9ADCA693DA0D}" presName="hierChild3" presStyleCnt="0"/>
      <dgm:spPr/>
    </dgm:pt>
  </dgm:ptLst>
  <dgm:cxnLst>
    <dgm:cxn modelId="{3C24648E-92E8-4254-B7B1-827F5E042EC0}" type="presOf" srcId="{C6BCF300-3597-4BB9-BD27-F19FD0B56C0E}" destId="{B682476E-1850-4D1D-A7A7-41CE125D3E11}" srcOrd="0" destOrd="0" presId="urn:microsoft.com/office/officeart/2005/8/layout/orgChart1"/>
    <dgm:cxn modelId="{5EDF1328-DF99-4856-8475-7D63D1ACA351}" type="presOf" srcId="{84E5A633-6E25-4943-8DEF-9EE63D9D0DBE}" destId="{DDA14DAD-BFEF-4B47-B842-0BA2551B8032}" srcOrd="0" destOrd="0" presId="urn:microsoft.com/office/officeart/2005/8/layout/orgChart1"/>
    <dgm:cxn modelId="{E8A583DB-E882-43B3-8B76-85AF2EEDF7C7}" srcId="{84E5A633-6E25-4943-8DEF-9EE63D9D0DBE}" destId="{8945D926-8278-40E7-9B10-9ADCA693DA0D}" srcOrd="0" destOrd="0" parTransId="{890117CA-383C-4077-AB30-F38B67DC6442}" sibTransId="{4E1E62CE-F751-4775-9481-B7A4CB7936F3}"/>
    <dgm:cxn modelId="{DBB1DEF6-6470-4007-9298-806BF36608E0}" srcId="{C6BCF300-3597-4BB9-BD27-F19FD0B56C0E}" destId="{D23AC7C0-BBF8-43C8-9518-CA47CC219C73}" srcOrd="0" destOrd="0" parTransId="{E8A08666-FCBE-41EC-BB35-A38B84D862C4}" sibTransId="{05C31120-D50A-4B52-9C0A-167B7382C979}"/>
    <dgm:cxn modelId="{F5E6321A-420B-4CB6-AB22-CC47ED8FD5A5}" type="presOf" srcId="{9FBB3E60-B5A7-4CD4-964C-6384DBC92380}" destId="{5991D8B0-7DB5-4C19-9C34-A16624EDEEC0}" srcOrd="0" destOrd="0" presId="urn:microsoft.com/office/officeart/2005/8/layout/orgChart1"/>
    <dgm:cxn modelId="{87966AFC-F74A-48CD-8A98-7056E07A14FB}" type="presOf" srcId="{176EC24D-2A7A-4F91-9904-20AAF54F1365}" destId="{E6C6EF28-FEC7-491D-B0F3-3450BB1048EC}" srcOrd="0" destOrd="0" presId="urn:microsoft.com/office/officeart/2005/8/layout/orgChart1"/>
    <dgm:cxn modelId="{66151ED7-238A-4748-978D-19F0CD61F78E}" type="presOf" srcId="{8945D926-8278-40E7-9B10-9ADCA693DA0D}" destId="{876DEC48-30EF-4AE9-9480-14DE75FFC828}" srcOrd="0" destOrd="0" presId="urn:microsoft.com/office/officeart/2005/8/layout/orgChart1"/>
    <dgm:cxn modelId="{4B1FC2B7-22CF-459B-B9A0-1D243123D10D}" srcId="{176EC24D-2A7A-4F91-9904-20AAF54F1365}" destId="{C6BCF300-3597-4BB9-BD27-F19FD0B56C0E}" srcOrd="0" destOrd="0" parTransId="{9FBB3E60-B5A7-4CD4-964C-6384DBC92380}" sibTransId="{D47115EC-11FE-45E3-AE09-630CD7B5A2CA}"/>
    <dgm:cxn modelId="{365AC860-25AE-4A71-8FC5-E3F0E58FCD8A}" type="presOf" srcId="{D23AC7C0-BBF8-43C8-9518-CA47CC219C73}" destId="{CB14A3A7-F943-49B3-93B2-B80325D0751A}" srcOrd="0" destOrd="0" presId="urn:microsoft.com/office/officeart/2005/8/layout/orgChart1"/>
    <dgm:cxn modelId="{AA9067CE-D6AE-46E7-86E3-D93BFD7B2023}" type="presOf" srcId="{D23AC7C0-BBF8-43C8-9518-CA47CC219C73}" destId="{43FE0D94-A44A-4954-896E-6197995156D1}" srcOrd="1" destOrd="0" presId="urn:microsoft.com/office/officeart/2005/8/layout/orgChart1"/>
    <dgm:cxn modelId="{B8AF47F2-ECE4-4890-A18F-FC7ED179F8FC}" type="presOf" srcId="{E8A08666-FCBE-41EC-BB35-A38B84D862C4}" destId="{3198B522-8F56-47F2-BB9B-CD0331F87245}" srcOrd="0" destOrd="0" presId="urn:microsoft.com/office/officeart/2005/8/layout/orgChart1"/>
    <dgm:cxn modelId="{53F757EF-D58A-431B-8BB6-C96FF33DD88A}" srcId="{8945D926-8278-40E7-9B10-9ADCA693DA0D}" destId="{176EC24D-2A7A-4F91-9904-20AAF54F1365}" srcOrd="0" destOrd="0" parTransId="{445F4662-D8B0-465F-82C4-87CF41946381}" sibTransId="{74852D00-91C3-42E2-876D-157F88ACA8AE}"/>
    <dgm:cxn modelId="{6610E8B8-4738-44E7-90DB-AC93E5BEF8EF}" type="presOf" srcId="{8945D926-8278-40E7-9B10-9ADCA693DA0D}" destId="{89FAAC00-85AB-4ACB-A0D6-4C0EE74BFBCB}" srcOrd="1" destOrd="0" presId="urn:microsoft.com/office/officeart/2005/8/layout/orgChart1"/>
    <dgm:cxn modelId="{6C17A750-43A1-496F-8E80-A61B85959F2A}" type="presOf" srcId="{176EC24D-2A7A-4F91-9904-20AAF54F1365}" destId="{33E55AB5-2711-48B2-8DD2-1BD23A18404B}" srcOrd="1" destOrd="0" presId="urn:microsoft.com/office/officeart/2005/8/layout/orgChart1"/>
    <dgm:cxn modelId="{C6BE0E23-64EE-4299-9BF8-6497BB18D734}" type="presOf" srcId="{C6BCF300-3597-4BB9-BD27-F19FD0B56C0E}" destId="{18BA474E-C6A6-4B4D-B8E9-38276B7CA27A}" srcOrd="1" destOrd="0" presId="urn:microsoft.com/office/officeart/2005/8/layout/orgChart1"/>
    <dgm:cxn modelId="{2A40F11D-17DE-4B14-9579-7E99AF3262BD}" type="presOf" srcId="{445F4662-D8B0-465F-82C4-87CF41946381}" destId="{B891F23C-9B1A-45ED-AF1D-51D028D6530C}" srcOrd="0" destOrd="0" presId="urn:microsoft.com/office/officeart/2005/8/layout/orgChart1"/>
    <dgm:cxn modelId="{7205177C-C828-4378-BBE5-694EAC2CFB03}" type="presParOf" srcId="{DDA14DAD-BFEF-4B47-B842-0BA2551B8032}" destId="{A3371B8F-77C7-4D18-BFA1-8B8457F88069}" srcOrd="0" destOrd="0" presId="urn:microsoft.com/office/officeart/2005/8/layout/orgChart1"/>
    <dgm:cxn modelId="{3BE8FBC9-21C4-4843-9657-F44C91BF3648}" type="presParOf" srcId="{A3371B8F-77C7-4D18-BFA1-8B8457F88069}" destId="{18C2AB96-183C-4C6D-B8CB-494AA42646E4}" srcOrd="0" destOrd="0" presId="urn:microsoft.com/office/officeart/2005/8/layout/orgChart1"/>
    <dgm:cxn modelId="{BD29BA36-76EB-4C8C-841A-E9C6E05232E4}" type="presParOf" srcId="{18C2AB96-183C-4C6D-B8CB-494AA42646E4}" destId="{876DEC48-30EF-4AE9-9480-14DE75FFC828}" srcOrd="0" destOrd="0" presId="urn:microsoft.com/office/officeart/2005/8/layout/orgChart1"/>
    <dgm:cxn modelId="{9452ABB3-FAF9-4DD6-B658-3B026C5C94A6}" type="presParOf" srcId="{18C2AB96-183C-4C6D-B8CB-494AA42646E4}" destId="{89FAAC00-85AB-4ACB-A0D6-4C0EE74BFBCB}" srcOrd="1" destOrd="0" presId="urn:microsoft.com/office/officeart/2005/8/layout/orgChart1"/>
    <dgm:cxn modelId="{662780B4-5B53-442C-AAEC-BBAE0DC2E12D}" type="presParOf" srcId="{A3371B8F-77C7-4D18-BFA1-8B8457F88069}" destId="{583C24FE-69D1-48AE-9024-BC819C79ADF2}" srcOrd="1" destOrd="0" presId="urn:microsoft.com/office/officeart/2005/8/layout/orgChart1"/>
    <dgm:cxn modelId="{F717A4AB-80E0-4EA2-A1FC-08DD6B27529B}" type="presParOf" srcId="{583C24FE-69D1-48AE-9024-BC819C79ADF2}" destId="{B891F23C-9B1A-45ED-AF1D-51D028D6530C}" srcOrd="0" destOrd="0" presId="urn:microsoft.com/office/officeart/2005/8/layout/orgChart1"/>
    <dgm:cxn modelId="{F04332DF-6028-4A1C-9D0E-25D4306DEDD4}" type="presParOf" srcId="{583C24FE-69D1-48AE-9024-BC819C79ADF2}" destId="{1C3D9B39-0943-4419-BAF3-739BF1F3D1FD}" srcOrd="1" destOrd="0" presId="urn:microsoft.com/office/officeart/2005/8/layout/orgChart1"/>
    <dgm:cxn modelId="{EAC22A7E-8C23-40A9-9245-117CBAB0BDC3}" type="presParOf" srcId="{1C3D9B39-0943-4419-BAF3-739BF1F3D1FD}" destId="{0213F4CA-0D2E-43A6-AA76-0DB7590D0D51}" srcOrd="0" destOrd="0" presId="urn:microsoft.com/office/officeart/2005/8/layout/orgChart1"/>
    <dgm:cxn modelId="{6712F26B-3041-42AD-A74D-ABC1B6BCE85E}" type="presParOf" srcId="{0213F4CA-0D2E-43A6-AA76-0DB7590D0D51}" destId="{E6C6EF28-FEC7-491D-B0F3-3450BB1048EC}" srcOrd="0" destOrd="0" presId="urn:microsoft.com/office/officeart/2005/8/layout/orgChart1"/>
    <dgm:cxn modelId="{0B2C2EA2-19A7-49A0-ABD3-A5E6590630FA}" type="presParOf" srcId="{0213F4CA-0D2E-43A6-AA76-0DB7590D0D51}" destId="{33E55AB5-2711-48B2-8DD2-1BD23A18404B}" srcOrd="1" destOrd="0" presId="urn:microsoft.com/office/officeart/2005/8/layout/orgChart1"/>
    <dgm:cxn modelId="{BAD74A6B-A3AA-428A-AB91-A3C5F5F8879A}" type="presParOf" srcId="{1C3D9B39-0943-4419-BAF3-739BF1F3D1FD}" destId="{DCF06152-76A7-4327-8B25-A6D584DD22CF}" srcOrd="1" destOrd="0" presId="urn:microsoft.com/office/officeart/2005/8/layout/orgChart1"/>
    <dgm:cxn modelId="{7105B234-8062-41D2-8971-6A04AC5AE360}" type="presParOf" srcId="{DCF06152-76A7-4327-8B25-A6D584DD22CF}" destId="{5991D8B0-7DB5-4C19-9C34-A16624EDEEC0}" srcOrd="0" destOrd="0" presId="urn:microsoft.com/office/officeart/2005/8/layout/orgChart1"/>
    <dgm:cxn modelId="{5BA10662-93EF-4FED-B07F-087ED6D70C8B}" type="presParOf" srcId="{DCF06152-76A7-4327-8B25-A6D584DD22CF}" destId="{C7BD1014-CBF0-4A6F-BF30-A25D74BDCBAC}" srcOrd="1" destOrd="0" presId="urn:microsoft.com/office/officeart/2005/8/layout/orgChart1"/>
    <dgm:cxn modelId="{6E2CD349-500D-47D2-86AF-75590BB19A26}" type="presParOf" srcId="{C7BD1014-CBF0-4A6F-BF30-A25D74BDCBAC}" destId="{566586A9-5A00-45D1-A6E2-4CD4350143D4}" srcOrd="0" destOrd="0" presId="urn:microsoft.com/office/officeart/2005/8/layout/orgChart1"/>
    <dgm:cxn modelId="{FE2E1B5F-677D-46E1-94B0-D1781C714E6A}" type="presParOf" srcId="{566586A9-5A00-45D1-A6E2-4CD4350143D4}" destId="{B682476E-1850-4D1D-A7A7-41CE125D3E11}" srcOrd="0" destOrd="0" presId="urn:microsoft.com/office/officeart/2005/8/layout/orgChart1"/>
    <dgm:cxn modelId="{3F0A3161-EAE7-402C-B971-DBB1301738A4}" type="presParOf" srcId="{566586A9-5A00-45D1-A6E2-4CD4350143D4}" destId="{18BA474E-C6A6-4B4D-B8E9-38276B7CA27A}" srcOrd="1" destOrd="0" presId="urn:microsoft.com/office/officeart/2005/8/layout/orgChart1"/>
    <dgm:cxn modelId="{BC28197B-05A8-4F07-B47F-66660C193FF7}" type="presParOf" srcId="{C7BD1014-CBF0-4A6F-BF30-A25D74BDCBAC}" destId="{B33056BB-39C3-43F5-8BED-70B037525FD0}" srcOrd="1" destOrd="0" presId="urn:microsoft.com/office/officeart/2005/8/layout/orgChart1"/>
    <dgm:cxn modelId="{84C519A5-29EF-4517-BE18-6E781DFB0BD4}" type="presParOf" srcId="{B33056BB-39C3-43F5-8BED-70B037525FD0}" destId="{3198B522-8F56-47F2-BB9B-CD0331F87245}" srcOrd="0" destOrd="0" presId="urn:microsoft.com/office/officeart/2005/8/layout/orgChart1"/>
    <dgm:cxn modelId="{1410DCEB-8865-4C19-806F-C54BF581B069}" type="presParOf" srcId="{B33056BB-39C3-43F5-8BED-70B037525FD0}" destId="{F0D12C7B-9156-4E30-8092-DA43D59618CC}" srcOrd="1" destOrd="0" presId="urn:microsoft.com/office/officeart/2005/8/layout/orgChart1"/>
    <dgm:cxn modelId="{47FCA5D5-3086-4296-9E4A-D5336842D9B2}" type="presParOf" srcId="{F0D12C7B-9156-4E30-8092-DA43D59618CC}" destId="{4D1F2246-7729-4F4C-BFA2-809064D01ED4}" srcOrd="0" destOrd="0" presId="urn:microsoft.com/office/officeart/2005/8/layout/orgChart1"/>
    <dgm:cxn modelId="{9BB5E4F1-7F58-4230-A503-BCA9F32C3E20}" type="presParOf" srcId="{4D1F2246-7729-4F4C-BFA2-809064D01ED4}" destId="{CB14A3A7-F943-49B3-93B2-B80325D0751A}" srcOrd="0" destOrd="0" presId="urn:microsoft.com/office/officeart/2005/8/layout/orgChart1"/>
    <dgm:cxn modelId="{CDDE2A2F-FC03-46B7-BEEB-B047F78A438B}" type="presParOf" srcId="{4D1F2246-7729-4F4C-BFA2-809064D01ED4}" destId="{43FE0D94-A44A-4954-896E-6197995156D1}" srcOrd="1" destOrd="0" presId="urn:microsoft.com/office/officeart/2005/8/layout/orgChart1"/>
    <dgm:cxn modelId="{389D0DE0-DD20-455E-BEBB-3AF6CC6A7001}" type="presParOf" srcId="{F0D12C7B-9156-4E30-8092-DA43D59618CC}" destId="{6418F697-53D7-4727-BA27-03BDFB7B4963}" srcOrd="1" destOrd="0" presId="urn:microsoft.com/office/officeart/2005/8/layout/orgChart1"/>
    <dgm:cxn modelId="{00DC3B46-0047-4556-99BD-F84AD294FBB9}" type="presParOf" srcId="{F0D12C7B-9156-4E30-8092-DA43D59618CC}" destId="{15778B60-1D30-4EAA-9A68-1D73F0ABB354}" srcOrd="2" destOrd="0" presId="urn:microsoft.com/office/officeart/2005/8/layout/orgChart1"/>
    <dgm:cxn modelId="{7A4FE88F-7261-4696-B62A-837DB718DB63}" type="presParOf" srcId="{C7BD1014-CBF0-4A6F-BF30-A25D74BDCBAC}" destId="{72733455-5EBB-4D6B-9370-1B3AC3C002D1}" srcOrd="2" destOrd="0" presId="urn:microsoft.com/office/officeart/2005/8/layout/orgChart1"/>
    <dgm:cxn modelId="{5899D6B4-427C-45AC-84FB-F77BC6E13041}" type="presParOf" srcId="{1C3D9B39-0943-4419-BAF3-739BF1F3D1FD}" destId="{59ABF7CE-5A85-4460-A43E-A3046987B310}" srcOrd="2" destOrd="0" presId="urn:microsoft.com/office/officeart/2005/8/layout/orgChart1"/>
    <dgm:cxn modelId="{42423792-F3E2-4A80-BB30-681267F9AA88}" type="presParOf" srcId="{A3371B8F-77C7-4D18-BFA1-8B8457F88069}" destId="{888574A8-757E-4F39-9203-426BE005815F}" srcOrd="2" destOrd="0" presId="urn:microsoft.com/office/officeart/2005/8/layout/orgChart1"/>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0414827-07D4-4AAD-B70D-A946ABF092A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US"/>
        </a:p>
      </dgm:t>
    </dgm:pt>
    <dgm:pt modelId="{93199A89-EA1D-482B-BFBA-42DCD80716B0}">
      <dgm:prSet phldrT="[Text]"/>
      <dgm:spPr/>
      <dgm:t>
        <a:bodyPr/>
        <a:lstStyle/>
        <a:p>
          <a:r>
            <a:rPr lang="mr-IN" dirty="0" smtClean="0"/>
            <a:t>मासिक  आणि वार्षिक लेखा </a:t>
          </a:r>
          <a:endParaRPr lang="en-US" dirty="0"/>
        </a:p>
      </dgm:t>
    </dgm:pt>
    <dgm:pt modelId="{B51DA236-FE93-477C-A368-31848CA25C86}" type="parTrans" cxnId="{EB9A9872-E009-43DC-BBEF-5B1390741D0B}">
      <dgm:prSet/>
      <dgm:spPr/>
      <dgm:t>
        <a:bodyPr/>
        <a:lstStyle/>
        <a:p>
          <a:endParaRPr lang="en-US"/>
        </a:p>
      </dgm:t>
    </dgm:pt>
    <dgm:pt modelId="{FCFF4093-7DE3-4036-A5A1-B2F9CDB4A11A}" type="sibTrans" cxnId="{EB9A9872-E009-43DC-BBEF-5B1390741D0B}">
      <dgm:prSet/>
      <dgm:spPr/>
      <dgm:t>
        <a:bodyPr/>
        <a:lstStyle/>
        <a:p>
          <a:endParaRPr lang="en-US"/>
        </a:p>
      </dgm:t>
    </dgm:pt>
    <dgm:pt modelId="{B70EFEE8-2F20-4123-B4B1-926B13DB0E8C}">
      <dgm:prSet phldrT="[Text]"/>
      <dgm:spPr/>
      <dgm:t>
        <a:bodyPr/>
        <a:lstStyle/>
        <a:p>
          <a:r>
            <a:rPr lang="mr-IN" dirty="0" smtClean="0"/>
            <a:t>न.क्र.७</a:t>
          </a:r>
        </a:p>
        <a:p>
          <a:r>
            <a:rPr lang="mr-IN" dirty="0" smtClean="0"/>
            <a:t> रोख नोंदवही  </a:t>
          </a:r>
          <a:endParaRPr lang="en-US" dirty="0"/>
        </a:p>
      </dgm:t>
    </dgm:pt>
    <dgm:pt modelId="{57772470-68F8-4C72-A107-E57D6051185B}" type="parTrans" cxnId="{43E2BDC1-8B91-4B0E-824F-923C88FBBA87}">
      <dgm:prSet/>
      <dgm:spPr/>
      <dgm:t>
        <a:bodyPr/>
        <a:lstStyle/>
        <a:p>
          <a:endParaRPr lang="en-US"/>
        </a:p>
      </dgm:t>
    </dgm:pt>
    <dgm:pt modelId="{F87A1889-D332-44C2-988C-7F20A3F024AF}" type="sibTrans" cxnId="{43E2BDC1-8B91-4B0E-824F-923C88FBBA87}">
      <dgm:prSet/>
      <dgm:spPr/>
      <dgm:t>
        <a:bodyPr/>
        <a:lstStyle/>
        <a:p>
          <a:endParaRPr lang="en-US"/>
        </a:p>
      </dgm:t>
    </dgm:pt>
    <dgm:pt modelId="{14AA07F7-4189-4071-A206-71740BD90E32}">
      <dgm:prSet phldrT="[Text]"/>
      <dgm:spPr/>
      <dgm:t>
        <a:bodyPr/>
        <a:lstStyle/>
        <a:p>
          <a:r>
            <a:rPr lang="mr-IN" dirty="0" smtClean="0"/>
            <a:t>न.क्र. १३ </a:t>
          </a:r>
        </a:p>
        <a:p>
          <a:r>
            <a:rPr lang="mr-IN" dirty="0" smtClean="0"/>
            <a:t>जमा नोंदवही </a:t>
          </a:r>
          <a:endParaRPr lang="en-US" dirty="0"/>
        </a:p>
      </dgm:t>
    </dgm:pt>
    <dgm:pt modelId="{AFBD58E8-6FAC-44FB-9A37-41C2E37DE39E}" type="parTrans" cxnId="{406237DC-E1F6-470B-AC03-5D79D1C2E9BA}">
      <dgm:prSet/>
      <dgm:spPr/>
      <dgm:t>
        <a:bodyPr/>
        <a:lstStyle/>
        <a:p>
          <a:endParaRPr lang="en-US"/>
        </a:p>
      </dgm:t>
    </dgm:pt>
    <dgm:pt modelId="{CBC54550-7AC4-47BE-BE5F-ADC277EB6C43}" type="sibTrans" cxnId="{406237DC-E1F6-470B-AC03-5D79D1C2E9BA}">
      <dgm:prSet/>
      <dgm:spPr/>
      <dgm:t>
        <a:bodyPr/>
        <a:lstStyle/>
        <a:p>
          <a:endParaRPr lang="en-US"/>
        </a:p>
      </dgm:t>
    </dgm:pt>
    <dgm:pt modelId="{F1AD688F-02D4-4C09-886F-46DB9F5BF92C}">
      <dgm:prSet phldrT="[Text]"/>
      <dgm:spPr/>
      <dgm:t>
        <a:bodyPr/>
        <a:lstStyle/>
        <a:p>
          <a:r>
            <a:rPr lang="mr-IN" dirty="0" smtClean="0"/>
            <a:t>न.क्र. १४ </a:t>
          </a:r>
        </a:p>
        <a:p>
          <a:r>
            <a:rPr lang="mr-IN" dirty="0" smtClean="0"/>
            <a:t>खर्च नोंदवही </a:t>
          </a:r>
          <a:endParaRPr lang="en-US" dirty="0"/>
        </a:p>
      </dgm:t>
    </dgm:pt>
    <dgm:pt modelId="{A3190AC3-6A9E-4E9C-A9F0-EA63E20C7BFF}" type="parTrans" cxnId="{369FE226-927D-4917-979A-31EF5FBC691F}">
      <dgm:prSet/>
      <dgm:spPr/>
      <dgm:t>
        <a:bodyPr/>
        <a:lstStyle/>
        <a:p>
          <a:endParaRPr lang="en-US"/>
        </a:p>
      </dgm:t>
    </dgm:pt>
    <dgm:pt modelId="{2EC35981-0559-4D1B-AC0F-10DC364BAFA1}" type="sibTrans" cxnId="{369FE226-927D-4917-979A-31EF5FBC691F}">
      <dgm:prSet/>
      <dgm:spPr/>
      <dgm:t>
        <a:bodyPr/>
        <a:lstStyle/>
        <a:p>
          <a:endParaRPr lang="en-US"/>
        </a:p>
      </dgm:t>
    </dgm:pt>
    <dgm:pt modelId="{C69F018E-D391-4A79-9D5D-CF61B15435B7}">
      <dgm:prSet/>
      <dgm:spPr/>
      <dgm:t>
        <a:bodyPr/>
        <a:lstStyle/>
        <a:p>
          <a:r>
            <a:rPr lang="mr-IN" dirty="0" smtClean="0"/>
            <a:t>न.क्र. १६ </a:t>
          </a:r>
        </a:p>
        <a:p>
          <a:r>
            <a:rPr lang="mr-IN" dirty="0" smtClean="0"/>
            <a:t>मेल ज्ञाप </a:t>
          </a:r>
          <a:endParaRPr lang="en-US" dirty="0"/>
        </a:p>
      </dgm:t>
    </dgm:pt>
    <dgm:pt modelId="{F5B9E60E-10C0-4A63-BDFB-6407EFFD669C}" type="parTrans" cxnId="{040C5966-3776-4D51-960F-ECA57E0A4E2C}">
      <dgm:prSet/>
      <dgm:spPr/>
      <dgm:t>
        <a:bodyPr/>
        <a:lstStyle/>
        <a:p>
          <a:endParaRPr lang="en-US"/>
        </a:p>
      </dgm:t>
    </dgm:pt>
    <dgm:pt modelId="{38D6EA34-C5F7-4AE2-A909-417DB5542740}" type="sibTrans" cxnId="{040C5966-3776-4D51-960F-ECA57E0A4E2C}">
      <dgm:prSet/>
      <dgm:spPr/>
      <dgm:t>
        <a:bodyPr/>
        <a:lstStyle/>
        <a:p>
          <a:endParaRPr lang="en-US"/>
        </a:p>
      </dgm:t>
    </dgm:pt>
    <dgm:pt modelId="{07D84E1B-B43C-4885-BA93-ADD6EEA330C0}">
      <dgm:prSet/>
      <dgm:spPr/>
      <dgm:t>
        <a:bodyPr/>
        <a:lstStyle/>
        <a:p>
          <a:r>
            <a:rPr lang="mr-IN" dirty="0" smtClean="0"/>
            <a:t>न.क्र. १७ </a:t>
          </a:r>
        </a:p>
        <a:p>
          <a:r>
            <a:rPr lang="mr-IN" dirty="0" smtClean="0"/>
            <a:t>खातेबदल नोंदवही </a:t>
          </a:r>
        </a:p>
        <a:p>
          <a:endParaRPr lang="en-US" dirty="0"/>
        </a:p>
      </dgm:t>
    </dgm:pt>
    <dgm:pt modelId="{1F52ECB0-62D2-4202-B106-7231526436C5}" type="parTrans" cxnId="{66A854A5-DF85-431A-A013-0F8FC15F1A86}">
      <dgm:prSet/>
      <dgm:spPr/>
      <dgm:t>
        <a:bodyPr/>
        <a:lstStyle/>
        <a:p>
          <a:endParaRPr lang="en-US"/>
        </a:p>
      </dgm:t>
    </dgm:pt>
    <dgm:pt modelId="{58F0E79D-DB53-4C15-9552-971F1E31F94C}" type="sibTrans" cxnId="{66A854A5-DF85-431A-A013-0F8FC15F1A86}">
      <dgm:prSet/>
      <dgm:spPr/>
      <dgm:t>
        <a:bodyPr/>
        <a:lstStyle/>
        <a:p>
          <a:endParaRPr lang="en-US"/>
        </a:p>
      </dgm:t>
    </dgm:pt>
    <dgm:pt modelId="{39AD1804-3C91-4991-AC87-74902103B77A}">
      <dgm:prSet/>
      <dgm:spPr/>
      <dgm:t>
        <a:bodyPr/>
        <a:lstStyle/>
        <a:p>
          <a:r>
            <a:rPr lang="mr-IN" dirty="0" smtClean="0"/>
            <a:t>प्रमाणके </a:t>
          </a:r>
          <a:endParaRPr lang="en-US" dirty="0"/>
        </a:p>
      </dgm:t>
    </dgm:pt>
    <dgm:pt modelId="{9D5D95E5-9EE3-4196-B75A-F7144EB35EFA}" type="parTrans" cxnId="{A6AA189C-7172-4A7A-B0F4-4F57D0205A48}">
      <dgm:prSet/>
      <dgm:spPr/>
      <dgm:t>
        <a:bodyPr/>
        <a:lstStyle/>
        <a:p>
          <a:endParaRPr lang="en-US"/>
        </a:p>
      </dgm:t>
    </dgm:pt>
    <dgm:pt modelId="{29BFC542-E6D3-44C3-BD73-848E1C8CCA71}" type="sibTrans" cxnId="{A6AA189C-7172-4A7A-B0F4-4F57D0205A48}">
      <dgm:prSet/>
      <dgm:spPr/>
      <dgm:t>
        <a:bodyPr/>
        <a:lstStyle/>
        <a:p>
          <a:endParaRPr lang="en-US"/>
        </a:p>
      </dgm:t>
    </dgm:pt>
    <dgm:pt modelId="{1793A425-F41E-4254-B842-585940D75E11}">
      <dgm:prSet/>
      <dgm:spPr/>
      <dgm:t>
        <a:bodyPr/>
        <a:lstStyle/>
        <a:p>
          <a:r>
            <a:rPr lang="mr-IN" dirty="0" smtClean="0"/>
            <a:t>चलन </a:t>
          </a:r>
        </a:p>
      </dgm:t>
    </dgm:pt>
    <dgm:pt modelId="{843FC1C4-48C2-4673-B596-13EF46777206}" type="parTrans" cxnId="{AACADDF3-A918-4A47-A76F-2BFEFA765DDD}">
      <dgm:prSet/>
      <dgm:spPr/>
      <dgm:t>
        <a:bodyPr/>
        <a:lstStyle/>
        <a:p>
          <a:endParaRPr lang="en-US"/>
        </a:p>
      </dgm:t>
    </dgm:pt>
    <dgm:pt modelId="{D73D855D-4218-407C-9621-E7CB138562C5}" type="sibTrans" cxnId="{AACADDF3-A918-4A47-A76F-2BFEFA765DDD}">
      <dgm:prSet/>
      <dgm:spPr/>
      <dgm:t>
        <a:bodyPr/>
        <a:lstStyle/>
        <a:p>
          <a:endParaRPr lang="en-US"/>
        </a:p>
      </dgm:t>
    </dgm:pt>
    <dgm:pt modelId="{875C245F-6132-40CE-8D75-7A2DCDA2C4E4}" type="pres">
      <dgm:prSet presAssocID="{60414827-07D4-4AAD-B70D-A946ABF092A6}" presName="cycle" presStyleCnt="0">
        <dgm:presLayoutVars>
          <dgm:chMax val="1"/>
          <dgm:dir/>
          <dgm:animLvl val="ctr"/>
          <dgm:resizeHandles val="exact"/>
        </dgm:presLayoutVars>
      </dgm:prSet>
      <dgm:spPr/>
      <dgm:t>
        <a:bodyPr/>
        <a:lstStyle/>
        <a:p>
          <a:endParaRPr lang="en-US"/>
        </a:p>
      </dgm:t>
    </dgm:pt>
    <dgm:pt modelId="{53C50B1B-71D3-4DB2-B127-2528F22E1785}" type="pres">
      <dgm:prSet presAssocID="{93199A89-EA1D-482B-BFBA-42DCD80716B0}" presName="centerShape" presStyleLbl="node0" presStyleIdx="0" presStyleCnt="1" custScaleX="131893" custScaleY="126462"/>
      <dgm:spPr/>
      <dgm:t>
        <a:bodyPr/>
        <a:lstStyle/>
        <a:p>
          <a:endParaRPr lang="en-US"/>
        </a:p>
      </dgm:t>
    </dgm:pt>
    <dgm:pt modelId="{1AAE2D7F-884E-4757-A8EB-9360433DE470}" type="pres">
      <dgm:prSet presAssocID="{57772470-68F8-4C72-A107-E57D6051185B}" presName="parTrans" presStyleLbl="bgSibTrans2D1" presStyleIdx="0" presStyleCnt="7" custScaleX="158205"/>
      <dgm:spPr/>
      <dgm:t>
        <a:bodyPr/>
        <a:lstStyle/>
        <a:p>
          <a:endParaRPr lang="en-US"/>
        </a:p>
      </dgm:t>
    </dgm:pt>
    <dgm:pt modelId="{F2B39039-0395-45D9-81ED-3002D1B61848}" type="pres">
      <dgm:prSet presAssocID="{B70EFEE8-2F20-4123-B4B1-926B13DB0E8C}" presName="node" presStyleLbl="node1" presStyleIdx="0" presStyleCnt="7" custScaleX="141855" custRadScaleRad="87379" custRadScaleInc="2063">
        <dgm:presLayoutVars>
          <dgm:bulletEnabled val="1"/>
        </dgm:presLayoutVars>
      </dgm:prSet>
      <dgm:spPr/>
      <dgm:t>
        <a:bodyPr/>
        <a:lstStyle/>
        <a:p>
          <a:endParaRPr lang="en-US"/>
        </a:p>
      </dgm:t>
    </dgm:pt>
    <dgm:pt modelId="{42B22844-9D55-4B3B-8A62-6E82621B8763}" type="pres">
      <dgm:prSet presAssocID="{AFBD58E8-6FAC-44FB-9A37-41C2E37DE39E}" presName="parTrans" presStyleLbl="bgSibTrans2D1" presStyleIdx="1" presStyleCnt="7" custScaleX="158205"/>
      <dgm:spPr/>
      <dgm:t>
        <a:bodyPr/>
        <a:lstStyle/>
        <a:p>
          <a:endParaRPr lang="en-US"/>
        </a:p>
      </dgm:t>
    </dgm:pt>
    <dgm:pt modelId="{6057EB69-1FFB-42E9-A5AA-EEB0D6984389}" type="pres">
      <dgm:prSet presAssocID="{14AA07F7-4189-4071-A206-71740BD90E32}" presName="node" presStyleLbl="node1" presStyleIdx="1" presStyleCnt="7" custScaleX="158205" custRadScaleRad="98855" custRadScaleInc="-12781">
        <dgm:presLayoutVars>
          <dgm:bulletEnabled val="1"/>
        </dgm:presLayoutVars>
      </dgm:prSet>
      <dgm:spPr/>
      <dgm:t>
        <a:bodyPr/>
        <a:lstStyle/>
        <a:p>
          <a:endParaRPr lang="en-US"/>
        </a:p>
      </dgm:t>
    </dgm:pt>
    <dgm:pt modelId="{FA4F1E4A-7061-4ADE-874D-D540ED1FBB92}" type="pres">
      <dgm:prSet presAssocID="{A3190AC3-6A9E-4E9C-A9F0-EA63E20C7BFF}" presName="parTrans" presStyleLbl="bgSibTrans2D1" presStyleIdx="2" presStyleCnt="7" custScaleX="158205"/>
      <dgm:spPr/>
      <dgm:t>
        <a:bodyPr/>
        <a:lstStyle/>
        <a:p>
          <a:endParaRPr lang="en-US"/>
        </a:p>
      </dgm:t>
    </dgm:pt>
    <dgm:pt modelId="{B12D3FB7-0629-4E2E-8CAD-BEA43315155D}" type="pres">
      <dgm:prSet presAssocID="{F1AD688F-02D4-4C09-886F-46DB9F5BF92C}" presName="node" presStyleLbl="node1" presStyleIdx="2" presStyleCnt="7" custScaleX="158205" custRadScaleRad="108269" custRadScaleInc="-36420">
        <dgm:presLayoutVars>
          <dgm:bulletEnabled val="1"/>
        </dgm:presLayoutVars>
      </dgm:prSet>
      <dgm:spPr/>
      <dgm:t>
        <a:bodyPr/>
        <a:lstStyle/>
        <a:p>
          <a:endParaRPr lang="en-US"/>
        </a:p>
      </dgm:t>
    </dgm:pt>
    <dgm:pt modelId="{06FA7AF0-3A42-4884-A54F-E70387B377A9}" type="pres">
      <dgm:prSet presAssocID="{F5B9E60E-10C0-4A63-BDFB-6407EFFD669C}" presName="parTrans" presStyleLbl="bgSibTrans2D1" presStyleIdx="3" presStyleCnt="7" custScaleX="158205"/>
      <dgm:spPr/>
      <dgm:t>
        <a:bodyPr/>
        <a:lstStyle/>
        <a:p>
          <a:endParaRPr lang="en-US"/>
        </a:p>
      </dgm:t>
    </dgm:pt>
    <dgm:pt modelId="{208AE3C2-3E7F-40AF-8A83-CD232A17F582}" type="pres">
      <dgm:prSet presAssocID="{C69F018E-D391-4A79-9D5D-CF61B15435B7}" presName="node" presStyleLbl="node1" presStyleIdx="3" presStyleCnt="7" custScaleX="158205">
        <dgm:presLayoutVars>
          <dgm:bulletEnabled val="1"/>
        </dgm:presLayoutVars>
      </dgm:prSet>
      <dgm:spPr/>
      <dgm:t>
        <a:bodyPr/>
        <a:lstStyle/>
        <a:p>
          <a:endParaRPr lang="en-US"/>
        </a:p>
      </dgm:t>
    </dgm:pt>
    <dgm:pt modelId="{F7467547-8CC1-4129-A797-4CC6200F7562}" type="pres">
      <dgm:prSet presAssocID="{1F52ECB0-62D2-4202-B106-7231526436C5}" presName="parTrans" presStyleLbl="bgSibTrans2D1" presStyleIdx="4" presStyleCnt="7" custScaleX="158205"/>
      <dgm:spPr/>
      <dgm:t>
        <a:bodyPr/>
        <a:lstStyle/>
        <a:p>
          <a:endParaRPr lang="en-US"/>
        </a:p>
      </dgm:t>
    </dgm:pt>
    <dgm:pt modelId="{892F2A42-4E96-4700-9B5B-27C60646518A}" type="pres">
      <dgm:prSet presAssocID="{07D84E1B-B43C-4885-BA93-ADD6EEA330C0}" presName="node" presStyleLbl="node1" presStyleIdx="4" presStyleCnt="7" custScaleX="158205" custRadScaleRad="104992" custRadScaleInc="42443">
        <dgm:presLayoutVars>
          <dgm:bulletEnabled val="1"/>
        </dgm:presLayoutVars>
      </dgm:prSet>
      <dgm:spPr/>
      <dgm:t>
        <a:bodyPr/>
        <a:lstStyle/>
        <a:p>
          <a:endParaRPr lang="en-US"/>
        </a:p>
      </dgm:t>
    </dgm:pt>
    <dgm:pt modelId="{C139E4E4-B77D-483B-9409-2A51F5AB7956}" type="pres">
      <dgm:prSet presAssocID="{9D5D95E5-9EE3-4196-B75A-F7144EB35EFA}" presName="parTrans" presStyleLbl="bgSibTrans2D1" presStyleIdx="5" presStyleCnt="7" custScaleX="158205"/>
      <dgm:spPr/>
      <dgm:t>
        <a:bodyPr/>
        <a:lstStyle/>
        <a:p>
          <a:endParaRPr lang="en-US"/>
        </a:p>
      </dgm:t>
    </dgm:pt>
    <dgm:pt modelId="{865FB903-B085-4710-B9CE-E792377FDA6E}" type="pres">
      <dgm:prSet presAssocID="{39AD1804-3C91-4991-AC87-74902103B77A}" presName="node" presStyleLbl="node1" presStyleIdx="5" presStyleCnt="7" custScaleX="158205" custRadScaleRad="96012" custRadScaleInc="15122">
        <dgm:presLayoutVars>
          <dgm:bulletEnabled val="1"/>
        </dgm:presLayoutVars>
      </dgm:prSet>
      <dgm:spPr/>
      <dgm:t>
        <a:bodyPr/>
        <a:lstStyle/>
        <a:p>
          <a:endParaRPr lang="en-US"/>
        </a:p>
      </dgm:t>
    </dgm:pt>
    <dgm:pt modelId="{0B2EEE1A-E60A-4809-AF26-6A0951F27EE3}" type="pres">
      <dgm:prSet presAssocID="{843FC1C4-48C2-4673-B596-13EF46777206}" presName="parTrans" presStyleLbl="bgSibTrans2D1" presStyleIdx="6" presStyleCnt="7" custScaleX="158205"/>
      <dgm:spPr/>
      <dgm:t>
        <a:bodyPr/>
        <a:lstStyle/>
        <a:p>
          <a:endParaRPr lang="en-US"/>
        </a:p>
      </dgm:t>
    </dgm:pt>
    <dgm:pt modelId="{C75DC499-07BE-4B6D-87D4-7145F0EA58DA}" type="pres">
      <dgm:prSet presAssocID="{1793A425-F41E-4254-B842-585940D75E11}" presName="node" presStyleLbl="node1" presStyleIdx="6" presStyleCnt="7" custScaleX="158205" custRadScaleRad="88405" custRadScaleInc="3459">
        <dgm:presLayoutVars>
          <dgm:bulletEnabled val="1"/>
        </dgm:presLayoutVars>
      </dgm:prSet>
      <dgm:spPr/>
      <dgm:t>
        <a:bodyPr/>
        <a:lstStyle/>
        <a:p>
          <a:endParaRPr lang="en-US"/>
        </a:p>
      </dgm:t>
    </dgm:pt>
  </dgm:ptLst>
  <dgm:cxnLst>
    <dgm:cxn modelId="{87976F50-609E-475E-9A80-939BF21115D9}" type="presOf" srcId="{60414827-07D4-4AAD-B70D-A946ABF092A6}" destId="{875C245F-6132-40CE-8D75-7A2DCDA2C4E4}" srcOrd="0" destOrd="0" presId="urn:microsoft.com/office/officeart/2005/8/layout/radial4"/>
    <dgm:cxn modelId="{040C5966-3776-4D51-960F-ECA57E0A4E2C}" srcId="{93199A89-EA1D-482B-BFBA-42DCD80716B0}" destId="{C69F018E-D391-4A79-9D5D-CF61B15435B7}" srcOrd="3" destOrd="0" parTransId="{F5B9E60E-10C0-4A63-BDFB-6407EFFD669C}" sibTransId="{38D6EA34-C5F7-4AE2-A909-417DB5542740}"/>
    <dgm:cxn modelId="{A6AA189C-7172-4A7A-B0F4-4F57D0205A48}" srcId="{93199A89-EA1D-482B-BFBA-42DCD80716B0}" destId="{39AD1804-3C91-4991-AC87-74902103B77A}" srcOrd="5" destOrd="0" parTransId="{9D5D95E5-9EE3-4196-B75A-F7144EB35EFA}" sibTransId="{29BFC542-E6D3-44C3-BD73-848E1C8CCA71}"/>
    <dgm:cxn modelId="{66A854A5-DF85-431A-A013-0F8FC15F1A86}" srcId="{93199A89-EA1D-482B-BFBA-42DCD80716B0}" destId="{07D84E1B-B43C-4885-BA93-ADD6EEA330C0}" srcOrd="4" destOrd="0" parTransId="{1F52ECB0-62D2-4202-B106-7231526436C5}" sibTransId="{58F0E79D-DB53-4C15-9552-971F1E31F94C}"/>
    <dgm:cxn modelId="{43E2BDC1-8B91-4B0E-824F-923C88FBBA87}" srcId="{93199A89-EA1D-482B-BFBA-42DCD80716B0}" destId="{B70EFEE8-2F20-4123-B4B1-926B13DB0E8C}" srcOrd="0" destOrd="0" parTransId="{57772470-68F8-4C72-A107-E57D6051185B}" sibTransId="{F87A1889-D332-44C2-988C-7F20A3F024AF}"/>
    <dgm:cxn modelId="{EB9A9872-E009-43DC-BBEF-5B1390741D0B}" srcId="{60414827-07D4-4AAD-B70D-A946ABF092A6}" destId="{93199A89-EA1D-482B-BFBA-42DCD80716B0}" srcOrd="0" destOrd="0" parTransId="{B51DA236-FE93-477C-A368-31848CA25C86}" sibTransId="{FCFF4093-7DE3-4036-A5A1-B2F9CDB4A11A}"/>
    <dgm:cxn modelId="{B6313D25-C1ED-4113-ABF2-49E1FE51167D}" type="presOf" srcId="{9D5D95E5-9EE3-4196-B75A-F7144EB35EFA}" destId="{C139E4E4-B77D-483B-9409-2A51F5AB7956}" srcOrd="0" destOrd="0" presId="urn:microsoft.com/office/officeart/2005/8/layout/radial4"/>
    <dgm:cxn modelId="{D4BD6E9B-66D6-4212-A1DF-229CE5C7DC82}" type="presOf" srcId="{07D84E1B-B43C-4885-BA93-ADD6EEA330C0}" destId="{892F2A42-4E96-4700-9B5B-27C60646518A}" srcOrd="0" destOrd="0" presId="urn:microsoft.com/office/officeart/2005/8/layout/radial4"/>
    <dgm:cxn modelId="{5A65DDF4-8D6A-4D80-A51D-8BF651C98B7E}" type="presOf" srcId="{C69F018E-D391-4A79-9D5D-CF61B15435B7}" destId="{208AE3C2-3E7F-40AF-8A83-CD232A17F582}" srcOrd="0" destOrd="0" presId="urn:microsoft.com/office/officeart/2005/8/layout/radial4"/>
    <dgm:cxn modelId="{F7F5E7AF-06ED-4284-8503-86311CC304A1}" type="presOf" srcId="{14AA07F7-4189-4071-A206-71740BD90E32}" destId="{6057EB69-1FFB-42E9-A5AA-EEB0D6984389}" srcOrd="0" destOrd="0" presId="urn:microsoft.com/office/officeart/2005/8/layout/radial4"/>
    <dgm:cxn modelId="{6088FAB6-652E-4B3C-984C-F69442A0EB03}" type="presOf" srcId="{F1AD688F-02D4-4C09-886F-46DB9F5BF92C}" destId="{B12D3FB7-0629-4E2E-8CAD-BEA43315155D}" srcOrd="0" destOrd="0" presId="urn:microsoft.com/office/officeart/2005/8/layout/radial4"/>
    <dgm:cxn modelId="{C52004C0-4757-4421-AD0C-4E0F8F26E93D}" type="presOf" srcId="{A3190AC3-6A9E-4E9C-A9F0-EA63E20C7BFF}" destId="{FA4F1E4A-7061-4ADE-874D-D540ED1FBB92}" srcOrd="0" destOrd="0" presId="urn:microsoft.com/office/officeart/2005/8/layout/radial4"/>
    <dgm:cxn modelId="{076BF909-A98D-4F26-A335-D9C247C1CDA4}" type="presOf" srcId="{93199A89-EA1D-482B-BFBA-42DCD80716B0}" destId="{53C50B1B-71D3-4DB2-B127-2528F22E1785}" srcOrd="0" destOrd="0" presId="urn:microsoft.com/office/officeart/2005/8/layout/radial4"/>
    <dgm:cxn modelId="{6FDCCFDA-815D-427B-8802-924026D87081}" type="presOf" srcId="{1F52ECB0-62D2-4202-B106-7231526436C5}" destId="{F7467547-8CC1-4129-A797-4CC6200F7562}" srcOrd="0" destOrd="0" presId="urn:microsoft.com/office/officeart/2005/8/layout/radial4"/>
    <dgm:cxn modelId="{406237DC-E1F6-470B-AC03-5D79D1C2E9BA}" srcId="{93199A89-EA1D-482B-BFBA-42DCD80716B0}" destId="{14AA07F7-4189-4071-A206-71740BD90E32}" srcOrd="1" destOrd="0" parTransId="{AFBD58E8-6FAC-44FB-9A37-41C2E37DE39E}" sibTransId="{CBC54550-7AC4-47BE-BE5F-ADC277EB6C43}"/>
    <dgm:cxn modelId="{573E927C-DA38-4D36-96F7-5D0318784971}" type="presOf" srcId="{AFBD58E8-6FAC-44FB-9A37-41C2E37DE39E}" destId="{42B22844-9D55-4B3B-8A62-6E82621B8763}" srcOrd="0" destOrd="0" presId="urn:microsoft.com/office/officeart/2005/8/layout/radial4"/>
    <dgm:cxn modelId="{893DABC8-D917-4A1B-85FA-A00440EFE7CD}" type="presOf" srcId="{1793A425-F41E-4254-B842-585940D75E11}" destId="{C75DC499-07BE-4B6D-87D4-7145F0EA58DA}" srcOrd="0" destOrd="0" presId="urn:microsoft.com/office/officeart/2005/8/layout/radial4"/>
    <dgm:cxn modelId="{AACADDF3-A918-4A47-A76F-2BFEFA765DDD}" srcId="{93199A89-EA1D-482B-BFBA-42DCD80716B0}" destId="{1793A425-F41E-4254-B842-585940D75E11}" srcOrd="6" destOrd="0" parTransId="{843FC1C4-48C2-4673-B596-13EF46777206}" sibTransId="{D73D855D-4218-407C-9621-E7CB138562C5}"/>
    <dgm:cxn modelId="{422E93FA-99F0-4FA1-8E92-04C0E8685692}" type="presOf" srcId="{39AD1804-3C91-4991-AC87-74902103B77A}" destId="{865FB903-B085-4710-B9CE-E792377FDA6E}" srcOrd="0" destOrd="0" presId="urn:microsoft.com/office/officeart/2005/8/layout/radial4"/>
    <dgm:cxn modelId="{4C7936CC-B661-4E08-BCA8-105ECD36237B}" type="presOf" srcId="{843FC1C4-48C2-4673-B596-13EF46777206}" destId="{0B2EEE1A-E60A-4809-AF26-6A0951F27EE3}" srcOrd="0" destOrd="0" presId="urn:microsoft.com/office/officeart/2005/8/layout/radial4"/>
    <dgm:cxn modelId="{369FE226-927D-4917-979A-31EF5FBC691F}" srcId="{93199A89-EA1D-482B-BFBA-42DCD80716B0}" destId="{F1AD688F-02D4-4C09-886F-46DB9F5BF92C}" srcOrd="2" destOrd="0" parTransId="{A3190AC3-6A9E-4E9C-A9F0-EA63E20C7BFF}" sibTransId="{2EC35981-0559-4D1B-AC0F-10DC364BAFA1}"/>
    <dgm:cxn modelId="{CEEB3B00-3E1A-4B27-9A1D-73D9BE0751BD}" type="presOf" srcId="{57772470-68F8-4C72-A107-E57D6051185B}" destId="{1AAE2D7F-884E-4757-A8EB-9360433DE470}" srcOrd="0" destOrd="0" presId="urn:microsoft.com/office/officeart/2005/8/layout/radial4"/>
    <dgm:cxn modelId="{81E56498-62D2-494C-85EB-04AAAC98DAAB}" type="presOf" srcId="{F5B9E60E-10C0-4A63-BDFB-6407EFFD669C}" destId="{06FA7AF0-3A42-4884-A54F-E70387B377A9}" srcOrd="0" destOrd="0" presId="urn:microsoft.com/office/officeart/2005/8/layout/radial4"/>
    <dgm:cxn modelId="{48BCF49D-A84D-4877-A2CE-C21FBF26A966}" type="presOf" srcId="{B70EFEE8-2F20-4123-B4B1-926B13DB0E8C}" destId="{F2B39039-0395-45D9-81ED-3002D1B61848}" srcOrd="0" destOrd="0" presId="urn:microsoft.com/office/officeart/2005/8/layout/radial4"/>
    <dgm:cxn modelId="{D93301F8-961F-4FBF-A6A4-1784CC5DCBC7}" type="presParOf" srcId="{875C245F-6132-40CE-8D75-7A2DCDA2C4E4}" destId="{53C50B1B-71D3-4DB2-B127-2528F22E1785}" srcOrd="0" destOrd="0" presId="urn:microsoft.com/office/officeart/2005/8/layout/radial4"/>
    <dgm:cxn modelId="{1985F91A-2AE4-4AC9-9176-4299D4A6ECA5}" type="presParOf" srcId="{875C245F-6132-40CE-8D75-7A2DCDA2C4E4}" destId="{1AAE2D7F-884E-4757-A8EB-9360433DE470}" srcOrd="1" destOrd="0" presId="urn:microsoft.com/office/officeart/2005/8/layout/radial4"/>
    <dgm:cxn modelId="{DFF131CD-46EF-4838-AA19-A060D8F342D1}" type="presParOf" srcId="{875C245F-6132-40CE-8D75-7A2DCDA2C4E4}" destId="{F2B39039-0395-45D9-81ED-3002D1B61848}" srcOrd="2" destOrd="0" presId="urn:microsoft.com/office/officeart/2005/8/layout/radial4"/>
    <dgm:cxn modelId="{A5D7A12E-A4EA-48FE-B9CE-CA10302BAC05}" type="presParOf" srcId="{875C245F-6132-40CE-8D75-7A2DCDA2C4E4}" destId="{42B22844-9D55-4B3B-8A62-6E82621B8763}" srcOrd="3" destOrd="0" presId="urn:microsoft.com/office/officeart/2005/8/layout/radial4"/>
    <dgm:cxn modelId="{56363A01-0020-45B4-B17F-D0868946D38B}" type="presParOf" srcId="{875C245F-6132-40CE-8D75-7A2DCDA2C4E4}" destId="{6057EB69-1FFB-42E9-A5AA-EEB0D6984389}" srcOrd="4" destOrd="0" presId="urn:microsoft.com/office/officeart/2005/8/layout/radial4"/>
    <dgm:cxn modelId="{720223A2-6BFB-41B3-9E82-E6073CE96CE8}" type="presParOf" srcId="{875C245F-6132-40CE-8D75-7A2DCDA2C4E4}" destId="{FA4F1E4A-7061-4ADE-874D-D540ED1FBB92}" srcOrd="5" destOrd="0" presId="urn:microsoft.com/office/officeart/2005/8/layout/radial4"/>
    <dgm:cxn modelId="{979AF91E-C8B2-4F31-80E4-F6B652F5E919}" type="presParOf" srcId="{875C245F-6132-40CE-8D75-7A2DCDA2C4E4}" destId="{B12D3FB7-0629-4E2E-8CAD-BEA43315155D}" srcOrd="6" destOrd="0" presId="urn:microsoft.com/office/officeart/2005/8/layout/radial4"/>
    <dgm:cxn modelId="{08D7AA54-C4EC-43A7-9306-AA0425A03B38}" type="presParOf" srcId="{875C245F-6132-40CE-8D75-7A2DCDA2C4E4}" destId="{06FA7AF0-3A42-4884-A54F-E70387B377A9}" srcOrd="7" destOrd="0" presId="urn:microsoft.com/office/officeart/2005/8/layout/radial4"/>
    <dgm:cxn modelId="{1908B094-2076-4B68-B21A-E69DC56A1CB8}" type="presParOf" srcId="{875C245F-6132-40CE-8D75-7A2DCDA2C4E4}" destId="{208AE3C2-3E7F-40AF-8A83-CD232A17F582}" srcOrd="8" destOrd="0" presId="urn:microsoft.com/office/officeart/2005/8/layout/radial4"/>
    <dgm:cxn modelId="{BDA3BA2D-0B81-4E0C-AFAE-F2CE6554DFC0}" type="presParOf" srcId="{875C245F-6132-40CE-8D75-7A2DCDA2C4E4}" destId="{F7467547-8CC1-4129-A797-4CC6200F7562}" srcOrd="9" destOrd="0" presId="urn:microsoft.com/office/officeart/2005/8/layout/radial4"/>
    <dgm:cxn modelId="{628A87A5-4915-42C8-809F-0B788E87F741}" type="presParOf" srcId="{875C245F-6132-40CE-8D75-7A2DCDA2C4E4}" destId="{892F2A42-4E96-4700-9B5B-27C60646518A}" srcOrd="10" destOrd="0" presId="urn:microsoft.com/office/officeart/2005/8/layout/radial4"/>
    <dgm:cxn modelId="{BADEB139-1F6C-4A38-BBF2-B84A832CD202}" type="presParOf" srcId="{875C245F-6132-40CE-8D75-7A2DCDA2C4E4}" destId="{C139E4E4-B77D-483B-9409-2A51F5AB7956}" srcOrd="11" destOrd="0" presId="urn:microsoft.com/office/officeart/2005/8/layout/radial4"/>
    <dgm:cxn modelId="{A3F8E378-D2B7-4455-9514-D98498E953A5}" type="presParOf" srcId="{875C245F-6132-40CE-8D75-7A2DCDA2C4E4}" destId="{865FB903-B085-4710-B9CE-E792377FDA6E}" srcOrd="12" destOrd="0" presId="urn:microsoft.com/office/officeart/2005/8/layout/radial4"/>
    <dgm:cxn modelId="{0A7DE595-16A6-4E5D-A8AD-ECDFEA0A6C99}" type="presParOf" srcId="{875C245F-6132-40CE-8D75-7A2DCDA2C4E4}" destId="{0B2EEE1A-E60A-4809-AF26-6A0951F27EE3}" srcOrd="13" destOrd="0" presId="urn:microsoft.com/office/officeart/2005/8/layout/radial4"/>
    <dgm:cxn modelId="{48BD2AB7-4691-4DED-8E0D-D42295116A16}" type="presParOf" srcId="{875C245F-6132-40CE-8D75-7A2DCDA2C4E4}" destId="{C75DC499-07BE-4B6D-87D4-7145F0EA58DA}" srcOrd="14" destOrd="0" presId="urn:microsoft.com/office/officeart/2005/8/layout/radial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4A5E186-FDCD-4CCA-A615-2AFCD8606EFF}"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US"/>
        </a:p>
      </dgm:t>
    </dgm:pt>
    <dgm:pt modelId="{3CAC4418-8AFE-4CBF-9749-E28928D01F43}">
      <dgm:prSet phldrT="[Text]"/>
      <dgm:spPr/>
      <dgm:t>
        <a:bodyPr/>
        <a:lstStyle/>
        <a:p>
          <a:r>
            <a:rPr lang="mr-IN" dirty="0" smtClean="0"/>
            <a:t>संकलन </a:t>
          </a:r>
          <a:endParaRPr lang="en-US" dirty="0"/>
        </a:p>
      </dgm:t>
    </dgm:pt>
    <dgm:pt modelId="{FCD45F46-FB90-4330-B4E0-A94FC2759C79}" type="parTrans" cxnId="{BE9C19A8-0480-42CA-9E33-AAFB47619BF7}">
      <dgm:prSet/>
      <dgm:spPr/>
      <dgm:t>
        <a:bodyPr/>
        <a:lstStyle/>
        <a:p>
          <a:endParaRPr lang="en-US"/>
        </a:p>
      </dgm:t>
    </dgm:pt>
    <dgm:pt modelId="{6FF0C421-7280-41D7-A81E-39186A1DB71C}" type="sibTrans" cxnId="{BE9C19A8-0480-42CA-9E33-AAFB47619BF7}">
      <dgm:prSet/>
      <dgm:spPr/>
      <dgm:t>
        <a:bodyPr/>
        <a:lstStyle/>
        <a:p>
          <a:endParaRPr lang="en-US"/>
        </a:p>
      </dgm:t>
    </dgm:pt>
    <dgm:pt modelId="{95B22592-4074-4897-B66C-BBF509E13B52}">
      <dgm:prSet phldrT="[Text]" custT="1"/>
      <dgm:spPr/>
      <dgm:t>
        <a:bodyPr/>
        <a:lstStyle/>
        <a:p>
          <a:pPr algn="ctr"/>
          <a:r>
            <a:rPr lang="mr-IN" sz="1600" dirty="0" smtClean="0"/>
            <a:t>म. जि. प. व पं. स अधिनियम १९६१ मधील अनुच्छेद  क्र. १३६ खंड १ ते ९  </a:t>
          </a:r>
          <a:endParaRPr lang="en-US" sz="1600" dirty="0"/>
        </a:p>
      </dgm:t>
    </dgm:pt>
    <dgm:pt modelId="{71C4704F-FD9A-494F-B36C-FAC96CD6C797}" type="parTrans" cxnId="{BE246292-82DB-4E78-B331-0417BDEF8664}">
      <dgm:prSet/>
      <dgm:spPr/>
      <dgm:t>
        <a:bodyPr/>
        <a:lstStyle/>
        <a:p>
          <a:endParaRPr lang="en-US"/>
        </a:p>
      </dgm:t>
    </dgm:pt>
    <dgm:pt modelId="{C5C8E098-DBC9-4DDA-81D1-A771F485E46F}" type="sibTrans" cxnId="{BE246292-82DB-4E78-B331-0417BDEF8664}">
      <dgm:prSet/>
      <dgm:spPr/>
      <dgm:t>
        <a:bodyPr/>
        <a:lstStyle/>
        <a:p>
          <a:endParaRPr lang="en-US"/>
        </a:p>
      </dgm:t>
    </dgm:pt>
    <dgm:pt modelId="{E6F218BF-9060-4746-B43B-460111A9E577}">
      <dgm:prSet phldrT="[Text]"/>
      <dgm:spPr/>
      <dgm:t>
        <a:bodyPr/>
        <a:lstStyle/>
        <a:p>
          <a:r>
            <a:rPr lang="mr-IN" dirty="0" smtClean="0"/>
            <a:t>ताळमेळ </a:t>
          </a:r>
          <a:endParaRPr lang="en-US" dirty="0"/>
        </a:p>
      </dgm:t>
    </dgm:pt>
    <dgm:pt modelId="{3E76507C-8DCD-479F-9040-A4055E801784}" type="parTrans" cxnId="{9CBF4B1C-8EE8-4ACD-BC37-BE22823B37A8}">
      <dgm:prSet/>
      <dgm:spPr/>
      <dgm:t>
        <a:bodyPr/>
        <a:lstStyle/>
        <a:p>
          <a:endParaRPr lang="en-US"/>
        </a:p>
      </dgm:t>
    </dgm:pt>
    <dgm:pt modelId="{99C88ED4-8E53-4EE8-AE86-A387C92BB334}" type="sibTrans" cxnId="{9CBF4B1C-8EE8-4ACD-BC37-BE22823B37A8}">
      <dgm:prSet/>
      <dgm:spPr/>
      <dgm:t>
        <a:bodyPr/>
        <a:lstStyle/>
        <a:p>
          <a:endParaRPr lang="en-US"/>
        </a:p>
      </dgm:t>
    </dgm:pt>
    <dgm:pt modelId="{4624C574-1D46-4140-A4DD-39B5A622B6BA}">
      <dgm:prSet phldrT="[Text]"/>
      <dgm:spPr/>
      <dgm:t>
        <a:bodyPr/>
        <a:lstStyle/>
        <a:p>
          <a:r>
            <a:rPr lang="mr-IN" dirty="0" smtClean="0"/>
            <a:t>वार्षिक लेखा </a:t>
          </a:r>
          <a:endParaRPr lang="en-US" dirty="0"/>
        </a:p>
      </dgm:t>
    </dgm:pt>
    <dgm:pt modelId="{05CF6B36-C597-40B6-88B2-FAC5201CF115}" type="parTrans" cxnId="{4A463DBC-0D0E-4800-9A8C-51865D8E727B}">
      <dgm:prSet/>
      <dgm:spPr/>
      <dgm:t>
        <a:bodyPr/>
        <a:lstStyle/>
        <a:p>
          <a:endParaRPr lang="en-US"/>
        </a:p>
      </dgm:t>
    </dgm:pt>
    <dgm:pt modelId="{03A1973E-2E2B-4E47-824D-F9E7F11A7437}" type="sibTrans" cxnId="{4A463DBC-0D0E-4800-9A8C-51865D8E727B}">
      <dgm:prSet/>
      <dgm:spPr/>
      <dgm:t>
        <a:bodyPr/>
        <a:lstStyle/>
        <a:p>
          <a:endParaRPr lang="en-US"/>
        </a:p>
      </dgm:t>
    </dgm:pt>
    <dgm:pt modelId="{CD859732-04F7-4E09-9B34-321CA2BD335B}">
      <dgm:prSet phldrT="[Text]" custT="1"/>
      <dgm:spPr/>
      <dgm:t>
        <a:bodyPr anchor="b"/>
        <a:lstStyle/>
        <a:p>
          <a:pPr algn="l"/>
          <a:r>
            <a:rPr lang="mr-IN" sz="1400" dirty="0" smtClean="0"/>
            <a:t>म. जि. प. व पं. स. लेखा संहिता १९६८ मधील नियम क्र.५५ ते ६७ आणि परिशिष्ठ क्र. ५ </a:t>
          </a:r>
          <a:endParaRPr lang="en-US" sz="1400" dirty="0"/>
        </a:p>
      </dgm:t>
    </dgm:pt>
    <dgm:pt modelId="{0A11C59E-4D35-466F-B7D3-2ACADBE3908E}" type="parTrans" cxnId="{3364C911-9E8D-4777-A3FF-FB27C6427D41}">
      <dgm:prSet/>
      <dgm:spPr/>
      <dgm:t>
        <a:bodyPr/>
        <a:lstStyle/>
        <a:p>
          <a:endParaRPr lang="en-US"/>
        </a:p>
      </dgm:t>
    </dgm:pt>
    <dgm:pt modelId="{C50F1492-890E-4FC2-9444-D9EA32CDB38D}" type="sibTrans" cxnId="{3364C911-9E8D-4777-A3FF-FB27C6427D41}">
      <dgm:prSet/>
      <dgm:spPr/>
      <dgm:t>
        <a:bodyPr/>
        <a:lstStyle/>
        <a:p>
          <a:endParaRPr lang="en-US"/>
        </a:p>
      </dgm:t>
    </dgm:pt>
    <dgm:pt modelId="{46BC3403-4A97-4E8D-88E7-52609FA41C2B}">
      <dgm:prSet phldrT="[Text]"/>
      <dgm:spPr/>
      <dgm:t>
        <a:bodyPr/>
        <a:lstStyle/>
        <a:p>
          <a:r>
            <a:rPr lang="mr-IN" dirty="0" smtClean="0"/>
            <a:t>मासिक लेखा  </a:t>
          </a:r>
          <a:endParaRPr lang="en-US" dirty="0"/>
        </a:p>
      </dgm:t>
    </dgm:pt>
    <dgm:pt modelId="{B9DC3583-76A1-40CA-9EDC-CD41BE8CB1C4}" type="sibTrans" cxnId="{70DF350D-97AC-450B-BDE7-E96469E8EFFF}">
      <dgm:prSet/>
      <dgm:spPr/>
      <dgm:t>
        <a:bodyPr/>
        <a:lstStyle/>
        <a:p>
          <a:endParaRPr lang="en-US"/>
        </a:p>
      </dgm:t>
    </dgm:pt>
    <dgm:pt modelId="{6951FDB5-45BF-4890-8DB9-C4E03FC0156B}" type="parTrans" cxnId="{70DF350D-97AC-450B-BDE7-E96469E8EFFF}">
      <dgm:prSet/>
      <dgm:spPr/>
      <dgm:t>
        <a:bodyPr/>
        <a:lstStyle/>
        <a:p>
          <a:endParaRPr lang="en-US"/>
        </a:p>
      </dgm:t>
    </dgm:pt>
    <dgm:pt modelId="{A7046240-8524-47D0-867D-332885813DD1}" type="pres">
      <dgm:prSet presAssocID="{E4A5E186-FDCD-4CCA-A615-2AFCD8606EFF}" presName="cycleMatrixDiagram" presStyleCnt="0">
        <dgm:presLayoutVars>
          <dgm:chMax val="1"/>
          <dgm:dir/>
          <dgm:animLvl val="lvl"/>
          <dgm:resizeHandles val="exact"/>
        </dgm:presLayoutVars>
      </dgm:prSet>
      <dgm:spPr/>
      <dgm:t>
        <a:bodyPr/>
        <a:lstStyle/>
        <a:p>
          <a:endParaRPr lang="en-US"/>
        </a:p>
      </dgm:t>
    </dgm:pt>
    <dgm:pt modelId="{BD2D6CEA-8328-4955-A018-665367D0EABA}" type="pres">
      <dgm:prSet presAssocID="{E4A5E186-FDCD-4CCA-A615-2AFCD8606EFF}" presName="children" presStyleCnt="0"/>
      <dgm:spPr/>
    </dgm:pt>
    <dgm:pt modelId="{CFD989FC-5D9A-49CC-85F6-D7F09509659A}" type="pres">
      <dgm:prSet presAssocID="{E4A5E186-FDCD-4CCA-A615-2AFCD8606EFF}" presName="child1group" presStyleCnt="0"/>
      <dgm:spPr/>
    </dgm:pt>
    <dgm:pt modelId="{41AE2866-5A5D-4F4D-8BEC-2BBAB620A3A3}" type="pres">
      <dgm:prSet presAssocID="{E4A5E186-FDCD-4CCA-A615-2AFCD8606EFF}" presName="child1" presStyleLbl="bgAcc1" presStyleIdx="0" presStyleCnt="2" custLinFactNeighborX="-44446" custLinFactNeighborY="-76993"/>
      <dgm:spPr/>
      <dgm:t>
        <a:bodyPr/>
        <a:lstStyle/>
        <a:p>
          <a:endParaRPr lang="en-US"/>
        </a:p>
      </dgm:t>
    </dgm:pt>
    <dgm:pt modelId="{43CCACFD-EEA1-41D7-B7C3-0735DFD3C5BA}" type="pres">
      <dgm:prSet presAssocID="{E4A5E186-FDCD-4CCA-A615-2AFCD8606EFF}" presName="child1Text" presStyleLbl="bgAcc1" presStyleIdx="0" presStyleCnt="2">
        <dgm:presLayoutVars>
          <dgm:bulletEnabled val="1"/>
        </dgm:presLayoutVars>
      </dgm:prSet>
      <dgm:spPr/>
      <dgm:t>
        <a:bodyPr/>
        <a:lstStyle/>
        <a:p>
          <a:endParaRPr lang="en-US"/>
        </a:p>
      </dgm:t>
    </dgm:pt>
    <dgm:pt modelId="{BCB21CA7-87E6-44F9-8473-71EE1E5A2EBB}" type="pres">
      <dgm:prSet presAssocID="{E4A5E186-FDCD-4CCA-A615-2AFCD8606EFF}" presName="child3group" presStyleCnt="0"/>
      <dgm:spPr/>
    </dgm:pt>
    <dgm:pt modelId="{5E370F19-04AD-4DCA-8755-16A1E996F2DC}" type="pres">
      <dgm:prSet presAssocID="{E4A5E186-FDCD-4CCA-A615-2AFCD8606EFF}" presName="child3" presStyleLbl="bgAcc1" presStyleIdx="1" presStyleCnt="2" custLinFactNeighborX="24162" custLinFactNeighborY="362"/>
      <dgm:spPr/>
      <dgm:t>
        <a:bodyPr/>
        <a:lstStyle/>
        <a:p>
          <a:endParaRPr lang="en-US"/>
        </a:p>
      </dgm:t>
    </dgm:pt>
    <dgm:pt modelId="{D444FBF5-79CA-46F1-B582-599A0468C4FA}" type="pres">
      <dgm:prSet presAssocID="{E4A5E186-FDCD-4CCA-A615-2AFCD8606EFF}" presName="child3Text" presStyleLbl="bgAcc1" presStyleIdx="1" presStyleCnt="2">
        <dgm:presLayoutVars>
          <dgm:bulletEnabled val="1"/>
        </dgm:presLayoutVars>
      </dgm:prSet>
      <dgm:spPr/>
      <dgm:t>
        <a:bodyPr/>
        <a:lstStyle/>
        <a:p>
          <a:endParaRPr lang="en-US"/>
        </a:p>
      </dgm:t>
    </dgm:pt>
    <dgm:pt modelId="{6B3B2A31-308D-47D7-8D8B-14C96F8153B2}" type="pres">
      <dgm:prSet presAssocID="{E4A5E186-FDCD-4CCA-A615-2AFCD8606EFF}" presName="childPlaceholder" presStyleCnt="0"/>
      <dgm:spPr/>
    </dgm:pt>
    <dgm:pt modelId="{7E0A815A-8FCA-42C9-AD92-D1D32E2EC6E8}" type="pres">
      <dgm:prSet presAssocID="{E4A5E186-FDCD-4CCA-A615-2AFCD8606EFF}" presName="circle" presStyleCnt="0"/>
      <dgm:spPr/>
    </dgm:pt>
    <dgm:pt modelId="{A63F9AC1-534B-43BD-8352-BD500AD3897D}" type="pres">
      <dgm:prSet presAssocID="{E4A5E186-FDCD-4CCA-A615-2AFCD8606EFF}" presName="quadrant1" presStyleLbl="node1" presStyleIdx="0" presStyleCnt="4">
        <dgm:presLayoutVars>
          <dgm:chMax val="1"/>
          <dgm:bulletEnabled val="1"/>
        </dgm:presLayoutVars>
      </dgm:prSet>
      <dgm:spPr/>
      <dgm:t>
        <a:bodyPr/>
        <a:lstStyle/>
        <a:p>
          <a:endParaRPr lang="en-US"/>
        </a:p>
      </dgm:t>
    </dgm:pt>
    <dgm:pt modelId="{1DEB2ED6-B8C0-4572-909E-5C06C3DFB5C9}" type="pres">
      <dgm:prSet presAssocID="{E4A5E186-FDCD-4CCA-A615-2AFCD8606EFF}" presName="quadrant2" presStyleLbl="node1" presStyleIdx="1" presStyleCnt="4">
        <dgm:presLayoutVars>
          <dgm:chMax val="1"/>
          <dgm:bulletEnabled val="1"/>
        </dgm:presLayoutVars>
      </dgm:prSet>
      <dgm:spPr/>
      <dgm:t>
        <a:bodyPr/>
        <a:lstStyle/>
        <a:p>
          <a:endParaRPr lang="en-US"/>
        </a:p>
      </dgm:t>
    </dgm:pt>
    <dgm:pt modelId="{692DB779-F03A-4CE8-9352-2EC10AEF6928}" type="pres">
      <dgm:prSet presAssocID="{E4A5E186-FDCD-4CCA-A615-2AFCD8606EFF}" presName="quadrant3" presStyleLbl="node1" presStyleIdx="2" presStyleCnt="4">
        <dgm:presLayoutVars>
          <dgm:chMax val="1"/>
          <dgm:bulletEnabled val="1"/>
        </dgm:presLayoutVars>
      </dgm:prSet>
      <dgm:spPr/>
      <dgm:t>
        <a:bodyPr/>
        <a:lstStyle/>
        <a:p>
          <a:endParaRPr lang="en-US"/>
        </a:p>
      </dgm:t>
    </dgm:pt>
    <dgm:pt modelId="{2CD73A2D-E25C-436E-980E-126F8278E801}" type="pres">
      <dgm:prSet presAssocID="{E4A5E186-FDCD-4CCA-A615-2AFCD8606EFF}" presName="quadrant4" presStyleLbl="node1" presStyleIdx="3" presStyleCnt="4">
        <dgm:presLayoutVars>
          <dgm:chMax val="1"/>
          <dgm:bulletEnabled val="1"/>
        </dgm:presLayoutVars>
      </dgm:prSet>
      <dgm:spPr/>
      <dgm:t>
        <a:bodyPr/>
        <a:lstStyle/>
        <a:p>
          <a:endParaRPr lang="en-US"/>
        </a:p>
      </dgm:t>
    </dgm:pt>
    <dgm:pt modelId="{0C524BF1-78EB-4A37-AD65-6CD20F146482}" type="pres">
      <dgm:prSet presAssocID="{E4A5E186-FDCD-4CCA-A615-2AFCD8606EFF}" presName="quadrantPlaceholder" presStyleCnt="0"/>
      <dgm:spPr/>
    </dgm:pt>
    <dgm:pt modelId="{E47840B1-DCF5-427A-9566-8B9A3B846F51}" type="pres">
      <dgm:prSet presAssocID="{E4A5E186-FDCD-4CCA-A615-2AFCD8606EFF}" presName="center1" presStyleLbl="fgShp" presStyleIdx="0" presStyleCnt="2"/>
      <dgm:spPr/>
    </dgm:pt>
    <dgm:pt modelId="{918009BA-5564-4E60-AAFB-3C5F3AB11D9F}" type="pres">
      <dgm:prSet presAssocID="{E4A5E186-FDCD-4CCA-A615-2AFCD8606EFF}" presName="center2" presStyleLbl="fgShp" presStyleIdx="1" presStyleCnt="2"/>
      <dgm:spPr/>
    </dgm:pt>
  </dgm:ptLst>
  <dgm:cxnLst>
    <dgm:cxn modelId="{5E041F52-5EC9-4860-8DE1-64C9B234434F}" type="presOf" srcId="{46BC3403-4A97-4E8D-88E7-52609FA41C2B}" destId="{2CD73A2D-E25C-436E-980E-126F8278E801}" srcOrd="0" destOrd="0" presId="urn:microsoft.com/office/officeart/2005/8/layout/cycle4"/>
    <dgm:cxn modelId="{4A463DBC-0D0E-4800-9A8C-51865D8E727B}" srcId="{E4A5E186-FDCD-4CCA-A615-2AFCD8606EFF}" destId="{4624C574-1D46-4140-A4DD-39B5A622B6BA}" srcOrd="2" destOrd="0" parTransId="{05CF6B36-C597-40B6-88B2-FAC5201CF115}" sibTransId="{03A1973E-2E2B-4E47-824D-F9E7F11A7437}"/>
    <dgm:cxn modelId="{63E99D9E-2F64-4ACF-AAF7-474C82FFC9E1}" type="presOf" srcId="{3CAC4418-8AFE-4CBF-9749-E28928D01F43}" destId="{A63F9AC1-534B-43BD-8352-BD500AD3897D}" srcOrd="0" destOrd="0" presId="urn:microsoft.com/office/officeart/2005/8/layout/cycle4"/>
    <dgm:cxn modelId="{A9265A90-B54D-4474-9B97-F08E9C0F77ED}" type="presOf" srcId="{CD859732-04F7-4E09-9B34-321CA2BD335B}" destId="{D444FBF5-79CA-46F1-B582-599A0468C4FA}" srcOrd="1" destOrd="0" presId="urn:microsoft.com/office/officeart/2005/8/layout/cycle4"/>
    <dgm:cxn modelId="{3364C911-9E8D-4777-A3FF-FB27C6427D41}" srcId="{4624C574-1D46-4140-A4DD-39B5A622B6BA}" destId="{CD859732-04F7-4E09-9B34-321CA2BD335B}" srcOrd="0" destOrd="0" parTransId="{0A11C59E-4D35-466F-B7D3-2ACADBE3908E}" sibTransId="{C50F1492-890E-4FC2-9444-D9EA32CDB38D}"/>
    <dgm:cxn modelId="{5EBE52D6-FDFF-4D14-845C-95E0BD26D176}" type="presOf" srcId="{95B22592-4074-4897-B66C-BBF509E13B52}" destId="{43CCACFD-EEA1-41D7-B7C3-0735DFD3C5BA}" srcOrd="1" destOrd="0" presId="urn:microsoft.com/office/officeart/2005/8/layout/cycle4"/>
    <dgm:cxn modelId="{BE246292-82DB-4E78-B331-0417BDEF8664}" srcId="{3CAC4418-8AFE-4CBF-9749-E28928D01F43}" destId="{95B22592-4074-4897-B66C-BBF509E13B52}" srcOrd="0" destOrd="0" parTransId="{71C4704F-FD9A-494F-B36C-FAC96CD6C797}" sibTransId="{C5C8E098-DBC9-4DDA-81D1-A771F485E46F}"/>
    <dgm:cxn modelId="{43B47667-8A35-4D05-9C9C-E8B20BB87E89}" type="presOf" srcId="{95B22592-4074-4897-B66C-BBF509E13B52}" destId="{41AE2866-5A5D-4F4D-8BEC-2BBAB620A3A3}" srcOrd="0" destOrd="0" presId="urn:microsoft.com/office/officeart/2005/8/layout/cycle4"/>
    <dgm:cxn modelId="{3206CE08-5A6F-4118-8490-D85C7A35DE3C}" type="presOf" srcId="{E4A5E186-FDCD-4CCA-A615-2AFCD8606EFF}" destId="{A7046240-8524-47D0-867D-332885813DD1}" srcOrd="0" destOrd="0" presId="urn:microsoft.com/office/officeart/2005/8/layout/cycle4"/>
    <dgm:cxn modelId="{8F19247D-D0CC-40AB-A7F7-DF532A9DD9B5}" type="presOf" srcId="{E6F218BF-9060-4746-B43B-460111A9E577}" destId="{1DEB2ED6-B8C0-4572-909E-5C06C3DFB5C9}" srcOrd="0" destOrd="0" presId="urn:microsoft.com/office/officeart/2005/8/layout/cycle4"/>
    <dgm:cxn modelId="{9CBF4B1C-8EE8-4ACD-BC37-BE22823B37A8}" srcId="{E4A5E186-FDCD-4CCA-A615-2AFCD8606EFF}" destId="{E6F218BF-9060-4746-B43B-460111A9E577}" srcOrd="1" destOrd="0" parTransId="{3E76507C-8DCD-479F-9040-A4055E801784}" sibTransId="{99C88ED4-8E53-4EE8-AE86-A387C92BB334}"/>
    <dgm:cxn modelId="{6953DCBF-CFC1-436C-8901-D9839F07F7C2}" type="presOf" srcId="{CD859732-04F7-4E09-9B34-321CA2BD335B}" destId="{5E370F19-04AD-4DCA-8755-16A1E996F2DC}" srcOrd="0" destOrd="0" presId="urn:microsoft.com/office/officeart/2005/8/layout/cycle4"/>
    <dgm:cxn modelId="{BE9C19A8-0480-42CA-9E33-AAFB47619BF7}" srcId="{E4A5E186-FDCD-4CCA-A615-2AFCD8606EFF}" destId="{3CAC4418-8AFE-4CBF-9749-E28928D01F43}" srcOrd="0" destOrd="0" parTransId="{FCD45F46-FB90-4330-B4E0-A94FC2759C79}" sibTransId="{6FF0C421-7280-41D7-A81E-39186A1DB71C}"/>
    <dgm:cxn modelId="{70DF350D-97AC-450B-BDE7-E96469E8EFFF}" srcId="{E4A5E186-FDCD-4CCA-A615-2AFCD8606EFF}" destId="{46BC3403-4A97-4E8D-88E7-52609FA41C2B}" srcOrd="3" destOrd="0" parTransId="{6951FDB5-45BF-4890-8DB9-C4E03FC0156B}" sibTransId="{B9DC3583-76A1-40CA-9EDC-CD41BE8CB1C4}"/>
    <dgm:cxn modelId="{232F4241-F3C7-4018-B102-6A88EC7A176E}" type="presOf" srcId="{4624C574-1D46-4140-A4DD-39B5A622B6BA}" destId="{692DB779-F03A-4CE8-9352-2EC10AEF6928}" srcOrd="0" destOrd="0" presId="urn:microsoft.com/office/officeart/2005/8/layout/cycle4"/>
    <dgm:cxn modelId="{248C0915-6309-44BE-826A-6813886F2C6F}" type="presParOf" srcId="{A7046240-8524-47D0-867D-332885813DD1}" destId="{BD2D6CEA-8328-4955-A018-665367D0EABA}" srcOrd="0" destOrd="0" presId="urn:microsoft.com/office/officeart/2005/8/layout/cycle4"/>
    <dgm:cxn modelId="{48B02748-4907-4CD1-955B-3496D1966982}" type="presParOf" srcId="{BD2D6CEA-8328-4955-A018-665367D0EABA}" destId="{CFD989FC-5D9A-49CC-85F6-D7F09509659A}" srcOrd="0" destOrd="0" presId="urn:microsoft.com/office/officeart/2005/8/layout/cycle4"/>
    <dgm:cxn modelId="{6BCF8DB3-112A-4568-AFC8-85103CD409AE}" type="presParOf" srcId="{CFD989FC-5D9A-49CC-85F6-D7F09509659A}" destId="{41AE2866-5A5D-4F4D-8BEC-2BBAB620A3A3}" srcOrd="0" destOrd="0" presId="urn:microsoft.com/office/officeart/2005/8/layout/cycle4"/>
    <dgm:cxn modelId="{1F3B4D8B-FC70-449F-8A74-0DA281B0AF3E}" type="presParOf" srcId="{CFD989FC-5D9A-49CC-85F6-D7F09509659A}" destId="{43CCACFD-EEA1-41D7-B7C3-0735DFD3C5BA}" srcOrd="1" destOrd="0" presId="urn:microsoft.com/office/officeart/2005/8/layout/cycle4"/>
    <dgm:cxn modelId="{26F7AE60-FBA5-4264-A16C-C8B8030F1F30}" type="presParOf" srcId="{BD2D6CEA-8328-4955-A018-665367D0EABA}" destId="{BCB21CA7-87E6-44F9-8473-71EE1E5A2EBB}" srcOrd="1" destOrd="0" presId="urn:microsoft.com/office/officeart/2005/8/layout/cycle4"/>
    <dgm:cxn modelId="{F95A419E-38CC-449E-A8A4-0EAA390035A4}" type="presParOf" srcId="{BCB21CA7-87E6-44F9-8473-71EE1E5A2EBB}" destId="{5E370F19-04AD-4DCA-8755-16A1E996F2DC}" srcOrd="0" destOrd="0" presId="urn:microsoft.com/office/officeart/2005/8/layout/cycle4"/>
    <dgm:cxn modelId="{8D67B331-F466-4C94-8C0E-E80A41B226D8}" type="presParOf" srcId="{BCB21CA7-87E6-44F9-8473-71EE1E5A2EBB}" destId="{D444FBF5-79CA-46F1-B582-599A0468C4FA}" srcOrd="1" destOrd="0" presId="urn:microsoft.com/office/officeart/2005/8/layout/cycle4"/>
    <dgm:cxn modelId="{BBB84DC3-697F-49B1-9688-EC7B7C5A6534}" type="presParOf" srcId="{BD2D6CEA-8328-4955-A018-665367D0EABA}" destId="{6B3B2A31-308D-47D7-8D8B-14C96F8153B2}" srcOrd="2" destOrd="0" presId="urn:microsoft.com/office/officeart/2005/8/layout/cycle4"/>
    <dgm:cxn modelId="{61ADC379-97E4-4BB3-8925-53646F49DB8B}" type="presParOf" srcId="{A7046240-8524-47D0-867D-332885813DD1}" destId="{7E0A815A-8FCA-42C9-AD92-D1D32E2EC6E8}" srcOrd="1" destOrd="0" presId="urn:microsoft.com/office/officeart/2005/8/layout/cycle4"/>
    <dgm:cxn modelId="{90EEAE8E-19DA-4F82-B5EF-990B8C6070B8}" type="presParOf" srcId="{7E0A815A-8FCA-42C9-AD92-D1D32E2EC6E8}" destId="{A63F9AC1-534B-43BD-8352-BD500AD3897D}" srcOrd="0" destOrd="0" presId="urn:microsoft.com/office/officeart/2005/8/layout/cycle4"/>
    <dgm:cxn modelId="{A0820A6D-64FA-4026-9617-C1FAB5EB7DAC}" type="presParOf" srcId="{7E0A815A-8FCA-42C9-AD92-D1D32E2EC6E8}" destId="{1DEB2ED6-B8C0-4572-909E-5C06C3DFB5C9}" srcOrd="1" destOrd="0" presId="urn:microsoft.com/office/officeart/2005/8/layout/cycle4"/>
    <dgm:cxn modelId="{A5A67125-3D13-4C7D-8689-C17F73436938}" type="presParOf" srcId="{7E0A815A-8FCA-42C9-AD92-D1D32E2EC6E8}" destId="{692DB779-F03A-4CE8-9352-2EC10AEF6928}" srcOrd="2" destOrd="0" presId="urn:microsoft.com/office/officeart/2005/8/layout/cycle4"/>
    <dgm:cxn modelId="{047DA5FF-8597-4088-8627-842A6AA0A234}" type="presParOf" srcId="{7E0A815A-8FCA-42C9-AD92-D1D32E2EC6E8}" destId="{2CD73A2D-E25C-436E-980E-126F8278E801}" srcOrd="3" destOrd="0" presId="urn:microsoft.com/office/officeart/2005/8/layout/cycle4"/>
    <dgm:cxn modelId="{20D1CCCA-B60A-411D-8562-1F361B21CE33}" type="presParOf" srcId="{7E0A815A-8FCA-42C9-AD92-D1D32E2EC6E8}" destId="{0C524BF1-78EB-4A37-AD65-6CD20F146482}" srcOrd="4" destOrd="0" presId="urn:microsoft.com/office/officeart/2005/8/layout/cycle4"/>
    <dgm:cxn modelId="{75A7B137-A54D-418C-A5BD-60ECE891E455}" type="presParOf" srcId="{A7046240-8524-47D0-867D-332885813DD1}" destId="{E47840B1-DCF5-427A-9566-8B9A3B846F51}" srcOrd="2" destOrd="0" presId="urn:microsoft.com/office/officeart/2005/8/layout/cycle4"/>
    <dgm:cxn modelId="{D4DF20F6-94B6-4485-B918-1C0134578074}" type="presParOf" srcId="{A7046240-8524-47D0-867D-332885813DD1}" destId="{918009BA-5564-4E60-AAFB-3C5F3AB11D9F}" srcOrd="3" destOrd="0" presId="urn:microsoft.com/office/officeart/2005/8/layout/cycle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2275CEE-5510-4C8D-B816-28D88AA473B4}"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US"/>
        </a:p>
      </dgm:t>
    </dgm:pt>
    <dgm:pt modelId="{87A30F6A-9B9F-4A8F-8940-D51135500159}">
      <dgm:prSet phldrT="[Text]" custT="1"/>
      <dgm:spPr/>
      <dgm:t>
        <a:bodyPr anchor="ctr"/>
        <a:lstStyle/>
        <a:p>
          <a:r>
            <a:rPr lang="mr-IN" sz="2000" dirty="0" smtClean="0"/>
            <a:t>न.क्र. १९ जमा / खर्चाचा वर्गीकृत गोषवारा </a:t>
          </a:r>
          <a:endParaRPr lang="en-US" sz="2000" dirty="0"/>
        </a:p>
      </dgm:t>
    </dgm:pt>
    <dgm:pt modelId="{112E3EA9-1EE5-4B03-A7C2-C30BB901021E}" type="parTrans" cxnId="{FE8007EB-E45F-4A32-9577-8FB941893DA3}">
      <dgm:prSet/>
      <dgm:spPr/>
      <dgm:t>
        <a:bodyPr/>
        <a:lstStyle/>
        <a:p>
          <a:endParaRPr lang="en-US"/>
        </a:p>
      </dgm:t>
    </dgm:pt>
    <dgm:pt modelId="{9EC1E546-BB8F-4BAE-AC25-6A1B4746BB9A}" type="sibTrans" cxnId="{FE8007EB-E45F-4A32-9577-8FB941893DA3}">
      <dgm:prSet/>
      <dgm:spPr/>
      <dgm:t>
        <a:bodyPr/>
        <a:lstStyle/>
        <a:p>
          <a:endParaRPr lang="en-US"/>
        </a:p>
      </dgm:t>
    </dgm:pt>
    <dgm:pt modelId="{2C9C966A-9205-4583-9EAC-0D5D90D4ED9E}">
      <dgm:prSet phldrT="[Text]" custT="1"/>
      <dgm:spPr/>
      <dgm:t>
        <a:bodyPr/>
        <a:lstStyle/>
        <a:p>
          <a:r>
            <a:rPr lang="mr-IN" sz="2400" dirty="0" smtClean="0"/>
            <a:t>न.क्र. १६ मेळ ज्ञापन </a:t>
          </a:r>
          <a:endParaRPr lang="en-US" sz="2400" dirty="0"/>
        </a:p>
      </dgm:t>
    </dgm:pt>
    <dgm:pt modelId="{FB0555A9-2D61-44CF-ABF1-D629AA773185}" type="parTrans" cxnId="{89F55ECC-371F-40AC-B318-CAD397820BD5}">
      <dgm:prSet/>
      <dgm:spPr/>
      <dgm:t>
        <a:bodyPr/>
        <a:lstStyle/>
        <a:p>
          <a:endParaRPr lang="en-US"/>
        </a:p>
      </dgm:t>
    </dgm:pt>
    <dgm:pt modelId="{FE7DFF42-0C24-4905-A99F-0846C266FC7E}" type="sibTrans" cxnId="{89F55ECC-371F-40AC-B318-CAD397820BD5}">
      <dgm:prSet/>
      <dgm:spPr/>
      <dgm:t>
        <a:bodyPr/>
        <a:lstStyle/>
        <a:p>
          <a:endParaRPr lang="en-US"/>
        </a:p>
      </dgm:t>
    </dgm:pt>
    <dgm:pt modelId="{AAD99D46-7E2E-424A-B946-8D11D3C2D1CF}">
      <dgm:prSet phldrT="[Text]" custT="1"/>
      <dgm:spPr/>
      <dgm:t>
        <a:bodyPr anchor="b"/>
        <a:lstStyle/>
        <a:p>
          <a:r>
            <a:rPr lang="mr-IN" sz="2000" dirty="0" smtClean="0"/>
            <a:t>न.क्र. २०  जमा / खर्चाचा एकत्रीकृत गोषवारा </a:t>
          </a:r>
          <a:endParaRPr lang="en-US" sz="2000" dirty="0"/>
        </a:p>
      </dgm:t>
    </dgm:pt>
    <dgm:pt modelId="{759E73E5-2320-4C2D-B1AF-0DC46AF336F7}" type="parTrans" cxnId="{252B8EA4-48D4-46CE-857E-D879C994845D}">
      <dgm:prSet/>
      <dgm:spPr/>
      <dgm:t>
        <a:bodyPr/>
        <a:lstStyle/>
        <a:p>
          <a:endParaRPr lang="en-US"/>
        </a:p>
      </dgm:t>
    </dgm:pt>
    <dgm:pt modelId="{52CAF450-0BE7-4A3E-849A-FC1438C365B2}" type="sibTrans" cxnId="{252B8EA4-48D4-46CE-857E-D879C994845D}">
      <dgm:prSet/>
      <dgm:spPr/>
      <dgm:t>
        <a:bodyPr/>
        <a:lstStyle/>
        <a:p>
          <a:endParaRPr lang="en-US"/>
        </a:p>
      </dgm:t>
    </dgm:pt>
    <dgm:pt modelId="{80CDBDF7-C125-4486-BADB-BDB930BF40AE}">
      <dgm:prSet phldrT="[Text]" custT="1"/>
      <dgm:spPr/>
      <dgm:t>
        <a:bodyPr/>
        <a:lstStyle/>
        <a:p>
          <a:r>
            <a:rPr lang="mr-IN" sz="2000" dirty="0" smtClean="0"/>
            <a:t>न.क्र. १५ मासिक संकलन पत्रक </a:t>
          </a:r>
          <a:endParaRPr lang="en-US" sz="2000" dirty="0"/>
        </a:p>
      </dgm:t>
    </dgm:pt>
    <dgm:pt modelId="{308225ED-8534-4A45-A75C-7B153A4D1F72}" type="parTrans" cxnId="{699E1DFB-CA1B-49E5-8D08-99A9A9CBD4DD}">
      <dgm:prSet/>
      <dgm:spPr/>
      <dgm:t>
        <a:bodyPr/>
        <a:lstStyle/>
        <a:p>
          <a:endParaRPr lang="en-US"/>
        </a:p>
      </dgm:t>
    </dgm:pt>
    <dgm:pt modelId="{D0F29178-52A0-4FCF-ADF8-D0A77AE58C9E}" type="sibTrans" cxnId="{699E1DFB-CA1B-49E5-8D08-99A9A9CBD4DD}">
      <dgm:prSet/>
      <dgm:spPr/>
      <dgm:t>
        <a:bodyPr/>
        <a:lstStyle/>
        <a:p>
          <a:endParaRPr lang="en-US"/>
        </a:p>
      </dgm:t>
    </dgm:pt>
    <dgm:pt modelId="{C1B709E8-1AE7-4D09-AFBC-A00FCF345FB0}">
      <dgm:prSet phldrT="[Text]" custT="1"/>
      <dgm:spPr/>
      <dgm:t>
        <a:bodyPr/>
        <a:lstStyle/>
        <a:p>
          <a:r>
            <a:rPr lang="mr-IN" sz="2000" dirty="0" smtClean="0"/>
            <a:t>न.क्र. २२ परीयोजनां  वरील खर्चाचा तपशील </a:t>
          </a:r>
          <a:endParaRPr lang="en-US" sz="2000" dirty="0"/>
        </a:p>
      </dgm:t>
    </dgm:pt>
    <dgm:pt modelId="{3003E446-3353-409D-97C3-771608A43DE0}" type="parTrans" cxnId="{BAF9A555-F314-4003-BB09-82F3D5C71DF8}">
      <dgm:prSet/>
      <dgm:spPr/>
      <dgm:t>
        <a:bodyPr/>
        <a:lstStyle/>
        <a:p>
          <a:endParaRPr lang="en-US"/>
        </a:p>
      </dgm:t>
    </dgm:pt>
    <dgm:pt modelId="{C77E7C61-52BA-49BA-A2FB-28773F539A04}" type="sibTrans" cxnId="{BAF9A555-F314-4003-BB09-82F3D5C71DF8}">
      <dgm:prSet/>
      <dgm:spPr/>
      <dgm:t>
        <a:bodyPr/>
        <a:lstStyle/>
        <a:p>
          <a:endParaRPr lang="en-US"/>
        </a:p>
      </dgm:t>
    </dgm:pt>
    <dgm:pt modelId="{14FF4212-371B-4BFB-825F-CA1A7431F7C3}">
      <dgm:prSet phldrT="[Text]" phldr="1"/>
      <dgm:spPr/>
      <dgm:t>
        <a:bodyPr anchor="b"/>
        <a:lstStyle/>
        <a:p>
          <a:endParaRPr lang="en-US" sz="1400" dirty="0"/>
        </a:p>
      </dgm:t>
    </dgm:pt>
    <dgm:pt modelId="{9F93D02F-07EC-4D86-AB56-C113D13A9BAA}" type="parTrans" cxnId="{4FE5A091-C8B1-4447-BEDF-028065D1E2F2}">
      <dgm:prSet/>
      <dgm:spPr/>
      <dgm:t>
        <a:bodyPr/>
        <a:lstStyle/>
        <a:p>
          <a:endParaRPr lang="en-US"/>
        </a:p>
      </dgm:t>
    </dgm:pt>
    <dgm:pt modelId="{D2EF26DD-5FB9-4AD9-B87F-6D1D6173A4F0}" type="sibTrans" cxnId="{4FE5A091-C8B1-4447-BEDF-028065D1E2F2}">
      <dgm:prSet/>
      <dgm:spPr/>
      <dgm:t>
        <a:bodyPr/>
        <a:lstStyle/>
        <a:p>
          <a:endParaRPr lang="en-US"/>
        </a:p>
      </dgm:t>
    </dgm:pt>
    <dgm:pt modelId="{028709B2-9C14-4F81-B30C-67DF75A00BE3}">
      <dgm:prSet phldrT="[Text]"/>
      <dgm:spPr/>
      <dgm:t>
        <a:bodyPr/>
        <a:lstStyle/>
        <a:p>
          <a:r>
            <a:rPr lang="mr-IN" dirty="0" smtClean="0"/>
            <a:t>न.क्र. २१ मासिक / वार्षिक  हिशेब  </a:t>
          </a:r>
          <a:endParaRPr lang="en-US" dirty="0"/>
        </a:p>
      </dgm:t>
    </dgm:pt>
    <dgm:pt modelId="{3D00772D-E6D2-435F-BF8C-9B2BAAC52B77}" type="parTrans" cxnId="{E8FED76E-DAB0-4574-91DF-D1689D6C78A3}">
      <dgm:prSet/>
      <dgm:spPr/>
      <dgm:t>
        <a:bodyPr/>
        <a:lstStyle/>
        <a:p>
          <a:endParaRPr lang="en-US"/>
        </a:p>
      </dgm:t>
    </dgm:pt>
    <dgm:pt modelId="{40632B5C-2895-424A-9BFB-15A2EA4176A6}" type="sibTrans" cxnId="{E8FED76E-DAB0-4574-91DF-D1689D6C78A3}">
      <dgm:prSet/>
      <dgm:spPr/>
      <dgm:t>
        <a:bodyPr/>
        <a:lstStyle/>
        <a:p>
          <a:endParaRPr lang="en-US"/>
        </a:p>
      </dgm:t>
    </dgm:pt>
    <dgm:pt modelId="{D662A792-F9A7-4091-971B-3DDFAA4FBDA1}">
      <dgm:prSet phldrT="[Text]" custT="1"/>
      <dgm:spPr/>
      <dgm:t>
        <a:bodyPr anchor="ctr"/>
        <a:lstStyle/>
        <a:p>
          <a:r>
            <a:rPr lang="mr-IN" sz="1800" dirty="0" smtClean="0"/>
            <a:t>न.क्र. २३ बांधकाम योजनांच्या प्रगतीचे विवरण पत्र  </a:t>
          </a:r>
          <a:endParaRPr lang="en-US" sz="1800" dirty="0"/>
        </a:p>
      </dgm:t>
    </dgm:pt>
    <dgm:pt modelId="{6EF80A91-7D88-43AA-9E1C-4FFCDD289CBD}" type="parTrans" cxnId="{2128857E-177C-4C3D-8C97-E3726B53FDDB}">
      <dgm:prSet/>
      <dgm:spPr/>
      <dgm:t>
        <a:bodyPr/>
        <a:lstStyle/>
        <a:p>
          <a:endParaRPr lang="en-US"/>
        </a:p>
      </dgm:t>
    </dgm:pt>
    <dgm:pt modelId="{1C0E30E2-9CC3-4904-936B-4701E3F34F8E}" type="sibTrans" cxnId="{2128857E-177C-4C3D-8C97-E3726B53FDDB}">
      <dgm:prSet/>
      <dgm:spPr/>
      <dgm:t>
        <a:bodyPr/>
        <a:lstStyle/>
        <a:p>
          <a:endParaRPr lang="en-US"/>
        </a:p>
      </dgm:t>
    </dgm:pt>
    <dgm:pt modelId="{7ECDDD56-898A-4702-9600-E91A7B168772}">
      <dgm:prSet custT="1"/>
      <dgm:spPr/>
      <dgm:t>
        <a:bodyPr anchor="b"/>
        <a:lstStyle/>
        <a:p>
          <a:r>
            <a:rPr lang="mr-IN" sz="1800" dirty="0" smtClean="0"/>
            <a:t>न.क्र.२४ योजनानुसार खर्चाचे मासिक / त्रैमासिक विवरण  </a:t>
          </a:r>
          <a:endParaRPr lang="en-US" sz="1800" dirty="0"/>
        </a:p>
      </dgm:t>
    </dgm:pt>
    <dgm:pt modelId="{176BC4D1-F9CF-46B6-8FA6-22AC216415DD}" type="parTrans" cxnId="{B52243A5-9AB5-4238-8FCE-448441B3670E}">
      <dgm:prSet/>
      <dgm:spPr/>
      <dgm:t>
        <a:bodyPr/>
        <a:lstStyle/>
        <a:p>
          <a:endParaRPr lang="en-US"/>
        </a:p>
      </dgm:t>
    </dgm:pt>
    <dgm:pt modelId="{41E60645-1DE7-48D1-9514-85187A00C9BF}" type="sibTrans" cxnId="{B52243A5-9AB5-4238-8FCE-448441B3670E}">
      <dgm:prSet/>
      <dgm:spPr/>
      <dgm:t>
        <a:bodyPr/>
        <a:lstStyle/>
        <a:p>
          <a:endParaRPr lang="en-US"/>
        </a:p>
      </dgm:t>
    </dgm:pt>
    <dgm:pt modelId="{5DEAFDFA-9F0E-4C69-8FC1-60E63213BA49}" type="pres">
      <dgm:prSet presAssocID="{B2275CEE-5510-4C8D-B816-28D88AA473B4}" presName="cycleMatrixDiagram" presStyleCnt="0">
        <dgm:presLayoutVars>
          <dgm:chMax val="1"/>
          <dgm:dir/>
          <dgm:animLvl val="lvl"/>
          <dgm:resizeHandles val="exact"/>
        </dgm:presLayoutVars>
      </dgm:prSet>
      <dgm:spPr/>
      <dgm:t>
        <a:bodyPr/>
        <a:lstStyle/>
        <a:p>
          <a:endParaRPr lang="en-US"/>
        </a:p>
      </dgm:t>
    </dgm:pt>
    <dgm:pt modelId="{30802A79-2950-4431-B7B7-0700B26DC5AB}" type="pres">
      <dgm:prSet presAssocID="{B2275CEE-5510-4C8D-B816-28D88AA473B4}" presName="children" presStyleCnt="0"/>
      <dgm:spPr/>
    </dgm:pt>
    <dgm:pt modelId="{FB61D136-04E7-4A46-A0B1-E83AD6A4EFEB}" type="pres">
      <dgm:prSet presAssocID="{B2275CEE-5510-4C8D-B816-28D88AA473B4}" presName="child1group" presStyleCnt="0"/>
      <dgm:spPr/>
    </dgm:pt>
    <dgm:pt modelId="{8F518329-52A8-46CA-8C50-7141C57BB518}" type="pres">
      <dgm:prSet presAssocID="{B2275CEE-5510-4C8D-B816-28D88AA473B4}" presName="child1" presStyleLbl="bgAcc1" presStyleIdx="0" presStyleCnt="4"/>
      <dgm:spPr/>
      <dgm:t>
        <a:bodyPr/>
        <a:lstStyle/>
        <a:p>
          <a:endParaRPr lang="en-US"/>
        </a:p>
      </dgm:t>
    </dgm:pt>
    <dgm:pt modelId="{842A833D-A561-41F3-A8D8-F2B01F97DF33}" type="pres">
      <dgm:prSet presAssocID="{B2275CEE-5510-4C8D-B816-28D88AA473B4}" presName="child1Text" presStyleLbl="bgAcc1" presStyleIdx="0" presStyleCnt="4">
        <dgm:presLayoutVars>
          <dgm:bulletEnabled val="1"/>
        </dgm:presLayoutVars>
      </dgm:prSet>
      <dgm:spPr/>
      <dgm:t>
        <a:bodyPr/>
        <a:lstStyle/>
        <a:p>
          <a:endParaRPr lang="en-US"/>
        </a:p>
      </dgm:t>
    </dgm:pt>
    <dgm:pt modelId="{8F49985E-F8D9-4128-937A-A17EDAAB90DB}" type="pres">
      <dgm:prSet presAssocID="{B2275CEE-5510-4C8D-B816-28D88AA473B4}" presName="child2group" presStyleCnt="0"/>
      <dgm:spPr/>
    </dgm:pt>
    <dgm:pt modelId="{2C564293-C3C1-4FEB-B197-E08176CCBE52}" type="pres">
      <dgm:prSet presAssocID="{B2275CEE-5510-4C8D-B816-28D88AA473B4}" presName="child2" presStyleLbl="bgAcc1" presStyleIdx="1" presStyleCnt="4"/>
      <dgm:spPr/>
      <dgm:t>
        <a:bodyPr/>
        <a:lstStyle/>
        <a:p>
          <a:endParaRPr lang="en-US"/>
        </a:p>
      </dgm:t>
    </dgm:pt>
    <dgm:pt modelId="{6660C306-A96E-43B4-9159-B2D9E8B0E6F8}" type="pres">
      <dgm:prSet presAssocID="{B2275CEE-5510-4C8D-B816-28D88AA473B4}" presName="child2Text" presStyleLbl="bgAcc1" presStyleIdx="1" presStyleCnt="4">
        <dgm:presLayoutVars>
          <dgm:bulletEnabled val="1"/>
        </dgm:presLayoutVars>
      </dgm:prSet>
      <dgm:spPr/>
      <dgm:t>
        <a:bodyPr/>
        <a:lstStyle/>
        <a:p>
          <a:endParaRPr lang="en-US"/>
        </a:p>
      </dgm:t>
    </dgm:pt>
    <dgm:pt modelId="{F4526F31-F16E-4E76-A72C-E39EF91E87F0}" type="pres">
      <dgm:prSet presAssocID="{B2275CEE-5510-4C8D-B816-28D88AA473B4}" presName="child3group" presStyleCnt="0"/>
      <dgm:spPr/>
    </dgm:pt>
    <dgm:pt modelId="{53E39B82-A819-4804-9A3C-6B80C328C4EE}" type="pres">
      <dgm:prSet presAssocID="{B2275CEE-5510-4C8D-B816-28D88AA473B4}" presName="child3" presStyleLbl="bgAcc1" presStyleIdx="2" presStyleCnt="4"/>
      <dgm:spPr/>
      <dgm:t>
        <a:bodyPr/>
        <a:lstStyle/>
        <a:p>
          <a:endParaRPr lang="en-US"/>
        </a:p>
      </dgm:t>
    </dgm:pt>
    <dgm:pt modelId="{7B3D2757-8D70-4053-898F-D553E5B24DB0}" type="pres">
      <dgm:prSet presAssocID="{B2275CEE-5510-4C8D-B816-28D88AA473B4}" presName="child3Text" presStyleLbl="bgAcc1" presStyleIdx="2" presStyleCnt="4">
        <dgm:presLayoutVars>
          <dgm:bulletEnabled val="1"/>
        </dgm:presLayoutVars>
      </dgm:prSet>
      <dgm:spPr/>
      <dgm:t>
        <a:bodyPr/>
        <a:lstStyle/>
        <a:p>
          <a:endParaRPr lang="en-US"/>
        </a:p>
      </dgm:t>
    </dgm:pt>
    <dgm:pt modelId="{A8A30C6D-E924-4C61-9D5C-511A5598B1FF}" type="pres">
      <dgm:prSet presAssocID="{B2275CEE-5510-4C8D-B816-28D88AA473B4}" presName="child4group" presStyleCnt="0"/>
      <dgm:spPr/>
    </dgm:pt>
    <dgm:pt modelId="{F01F5089-E7B1-4167-98D4-975F70ADA372}" type="pres">
      <dgm:prSet presAssocID="{B2275CEE-5510-4C8D-B816-28D88AA473B4}" presName="child4" presStyleLbl="bgAcc1" presStyleIdx="3" presStyleCnt="4"/>
      <dgm:spPr/>
      <dgm:t>
        <a:bodyPr/>
        <a:lstStyle/>
        <a:p>
          <a:endParaRPr lang="en-US"/>
        </a:p>
      </dgm:t>
    </dgm:pt>
    <dgm:pt modelId="{D8EE4091-C134-453D-A401-5C41FE384255}" type="pres">
      <dgm:prSet presAssocID="{B2275CEE-5510-4C8D-B816-28D88AA473B4}" presName="child4Text" presStyleLbl="bgAcc1" presStyleIdx="3" presStyleCnt="4">
        <dgm:presLayoutVars>
          <dgm:bulletEnabled val="1"/>
        </dgm:presLayoutVars>
      </dgm:prSet>
      <dgm:spPr/>
      <dgm:t>
        <a:bodyPr/>
        <a:lstStyle/>
        <a:p>
          <a:endParaRPr lang="en-US"/>
        </a:p>
      </dgm:t>
    </dgm:pt>
    <dgm:pt modelId="{7B798DC5-C844-4F06-B7FE-4EE5543D8368}" type="pres">
      <dgm:prSet presAssocID="{B2275CEE-5510-4C8D-B816-28D88AA473B4}" presName="childPlaceholder" presStyleCnt="0"/>
      <dgm:spPr/>
    </dgm:pt>
    <dgm:pt modelId="{1305664D-D57B-427F-A3AE-C178F3D2659A}" type="pres">
      <dgm:prSet presAssocID="{B2275CEE-5510-4C8D-B816-28D88AA473B4}" presName="circle" presStyleCnt="0"/>
      <dgm:spPr/>
    </dgm:pt>
    <dgm:pt modelId="{3E54B47F-EB68-442D-BAB0-E9474A368FF4}" type="pres">
      <dgm:prSet presAssocID="{B2275CEE-5510-4C8D-B816-28D88AA473B4}" presName="quadrant1" presStyleLbl="node1" presStyleIdx="0" presStyleCnt="4">
        <dgm:presLayoutVars>
          <dgm:chMax val="1"/>
          <dgm:bulletEnabled val="1"/>
        </dgm:presLayoutVars>
      </dgm:prSet>
      <dgm:spPr/>
      <dgm:t>
        <a:bodyPr/>
        <a:lstStyle/>
        <a:p>
          <a:endParaRPr lang="en-US"/>
        </a:p>
      </dgm:t>
    </dgm:pt>
    <dgm:pt modelId="{1CAF33DA-49C1-4BD9-8497-1762E063F22F}" type="pres">
      <dgm:prSet presAssocID="{B2275CEE-5510-4C8D-B816-28D88AA473B4}" presName="quadrant2" presStyleLbl="node1" presStyleIdx="1" presStyleCnt="4">
        <dgm:presLayoutVars>
          <dgm:chMax val="1"/>
          <dgm:bulletEnabled val="1"/>
        </dgm:presLayoutVars>
      </dgm:prSet>
      <dgm:spPr/>
      <dgm:t>
        <a:bodyPr/>
        <a:lstStyle/>
        <a:p>
          <a:endParaRPr lang="en-US"/>
        </a:p>
      </dgm:t>
    </dgm:pt>
    <dgm:pt modelId="{2F8CBED1-DD8B-4881-8314-B12F1DA9491B}" type="pres">
      <dgm:prSet presAssocID="{B2275CEE-5510-4C8D-B816-28D88AA473B4}" presName="quadrant3" presStyleLbl="node1" presStyleIdx="2" presStyleCnt="4">
        <dgm:presLayoutVars>
          <dgm:chMax val="1"/>
          <dgm:bulletEnabled val="1"/>
        </dgm:presLayoutVars>
      </dgm:prSet>
      <dgm:spPr/>
      <dgm:t>
        <a:bodyPr/>
        <a:lstStyle/>
        <a:p>
          <a:endParaRPr lang="en-US"/>
        </a:p>
      </dgm:t>
    </dgm:pt>
    <dgm:pt modelId="{AF6ACFA4-790A-4A67-8D65-254712B1C33B}" type="pres">
      <dgm:prSet presAssocID="{B2275CEE-5510-4C8D-B816-28D88AA473B4}" presName="quadrant4" presStyleLbl="node1" presStyleIdx="3" presStyleCnt="4">
        <dgm:presLayoutVars>
          <dgm:chMax val="1"/>
          <dgm:bulletEnabled val="1"/>
        </dgm:presLayoutVars>
      </dgm:prSet>
      <dgm:spPr/>
      <dgm:t>
        <a:bodyPr/>
        <a:lstStyle/>
        <a:p>
          <a:endParaRPr lang="en-US"/>
        </a:p>
      </dgm:t>
    </dgm:pt>
    <dgm:pt modelId="{8FF32202-B081-48CF-835C-1CA6B5BDE7F3}" type="pres">
      <dgm:prSet presAssocID="{B2275CEE-5510-4C8D-B816-28D88AA473B4}" presName="quadrantPlaceholder" presStyleCnt="0"/>
      <dgm:spPr/>
    </dgm:pt>
    <dgm:pt modelId="{1E4FA428-8F75-4792-807D-32C51C6FFAE0}" type="pres">
      <dgm:prSet presAssocID="{B2275CEE-5510-4C8D-B816-28D88AA473B4}" presName="center1" presStyleLbl="fgShp" presStyleIdx="0" presStyleCnt="2"/>
      <dgm:spPr/>
    </dgm:pt>
    <dgm:pt modelId="{E8870858-0598-4920-A3A7-B3D0135091CC}" type="pres">
      <dgm:prSet presAssocID="{B2275CEE-5510-4C8D-B816-28D88AA473B4}" presName="center2" presStyleLbl="fgShp" presStyleIdx="1" presStyleCnt="2"/>
      <dgm:spPr/>
    </dgm:pt>
  </dgm:ptLst>
  <dgm:cxnLst>
    <dgm:cxn modelId="{E3A6FF1E-CB67-4B7C-AA11-BD192FBF650D}" type="presOf" srcId="{80CDBDF7-C125-4486-BADB-BDB930BF40AE}" destId="{2C564293-C3C1-4FEB-B197-E08176CCBE52}" srcOrd="0" destOrd="0" presId="urn:microsoft.com/office/officeart/2005/8/layout/cycle4"/>
    <dgm:cxn modelId="{4FE5A091-C8B1-4447-BEDF-028065D1E2F2}" srcId="{C1B709E8-1AE7-4D09-AFBC-A00FCF345FB0}" destId="{14FF4212-371B-4BFB-825F-CA1A7431F7C3}" srcOrd="0" destOrd="0" parTransId="{9F93D02F-07EC-4D86-AB56-C113D13A9BAA}" sibTransId="{D2EF26DD-5FB9-4AD9-B87F-6D1D6173A4F0}"/>
    <dgm:cxn modelId="{6F3BD9A6-2678-48A4-8B83-BDA9B307C690}" type="presOf" srcId="{AAD99D46-7E2E-424A-B946-8D11D3C2D1CF}" destId="{1CAF33DA-49C1-4BD9-8497-1762E063F22F}" srcOrd="0" destOrd="0" presId="urn:microsoft.com/office/officeart/2005/8/layout/cycle4"/>
    <dgm:cxn modelId="{6FEE036F-5E9E-415D-908F-FC98CD8AEDC3}" type="presOf" srcId="{D662A792-F9A7-4091-971B-3DDFAA4FBDA1}" destId="{F01F5089-E7B1-4167-98D4-975F70ADA372}" srcOrd="0" destOrd="0" presId="urn:microsoft.com/office/officeart/2005/8/layout/cycle4"/>
    <dgm:cxn modelId="{9C9E1D31-7286-4209-AE17-823DD83E4AE2}" type="presOf" srcId="{14FF4212-371B-4BFB-825F-CA1A7431F7C3}" destId="{7B3D2757-8D70-4053-898F-D553E5B24DB0}" srcOrd="1" destOrd="0" presId="urn:microsoft.com/office/officeart/2005/8/layout/cycle4"/>
    <dgm:cxn modelId="{252B8EA4-48D4-46CE-857E-D879C994845D}" srcId="{B2275CEE-5510-4C8D-B816-28D88AA473B4}" destId="{AAD99D46-7E2E-424A-B946-8D11D3C2D1CF}" srcOrd="1" destOrd="0" parTransId="{759E73E5-2320-4C2D-B1AF-0DC46AF336F7}" sibTransId="{52CAF450-0BE7-4A3E-849A-FC1438C365B2}"/>
    <dgm:cxn modelId="{B52243A5-9AB5-4238-8FCE-448441B3670E}" srcId="{C1B709E8-1AE7-4D09-AFBC-A00FCF345FB0}" destId="{7ECDDD56-898A-4702-9600-E91A7B168772}" srcOrd="1" destOrd="0" parTransId="{176BC4D1-F9CF-46B6-8FA6-22AC216415DD}" sibTransId="{41E60645-1DE7-48D1-9514-85187A00C9BF}"/>
    <dgm:cxn modelId="{E8FED76E-DAB0-4574-91DF-D1689D6C78A3}" srcId="{B2275CEE-5510-4C8D-B816-28D88AA473B4}" destId="{028709B2-9C14-4F81-B30C-67DF75A00BE3}" srcOrd="3" destOrd="0" parTransId="{3D00772D-E6D2-435F-BF8C-9B2BAAC52B77}" sibTransId="{40632B5C-2895-424A-9BFB-15A2EA4176A6}"/>
    <dgm:cxn modelId="{85732A24-0EB7-4900-B024-D432D83EC9C4}" type="presOf" srcId="{2C9C966A-9205-4583-9EAC-0D5D90D4ED9E}" destId="{842A833D-A561-41F3-A8D8-F2B01F97DF33}" srcOrd="1" destOrd="0" presId="urn:microsoft.com/office/officeart/2005/8/layout/cycle4"/>
    <dgm:cxn modelId="{229EA6A6-88D9-4878-878E-49207FA01DF7}" type="presOf" srcId="{7ECDDD56-898A-4702-9600-E91A7B168772}" destId="{53E39B82-A819-4804-9A3C-6B80C328C4EE}" srcOrd="0" destOrd="1" presId="urn:microsoft.com/office/officeart/2005/8/layout/cycle4"/>
    <dgm:cxn modelId="{73704985-207F-4A17-AFB9-633127B8932B}" type="presOf" srcId="{14FF4212-371B-4BFB-825F-CA1A7431F7C3}" destId="{53E39B82-A819-4804-9A3C-6B80C328C4EE}" srcOrd="0" destOrd="0" presId="urn:microsoft.com/office/officeart/2005/8/layout/cycle4"/>
    <dgm:cxn modelId="{699E1DFB-CA1B-49E5-8D08-99A9A9CBD4DD}" srcId="{AAD99D46-7E2E-424A-B946-8D11D3C2D1CF}" destId="{80CDBDF7-C125-4486-BADB-BDB930BF40AE}" srcOrd="0" destOrd="0" parTransId="{308225ED-8534-4A45-A75C-7B153A4D1F72}" sibTransId="{D0F29178-52A0-4FCF-ADF8-D0A77AE58C9E}"/>
    <dgm:cxn modelId="{9774FC08-1BDD-40FE-B872-3853E2D680F0}" type="presOf" srcId="{2C9C966A-9205-4583-9EAC-0D5D90D4ED9E}" destId="{8F518329-52A8-46CA-8C50-7141C57BB518}" srcOrd="0" destOrd="0" presId="urn:microsoft.com/office/officeart/2005/8/layout/cycle4"/>
    <dgm:cxn modelId="{89F55ECC-371F-40AC-B318-CAD397820BD5}" srcId="{87A30F6A-9B9F-4A8F-8940-D51135500159}" destId="{2C9C966A-9205-4583-9EAC-0D5D90D4ED9E}" srcOrd="0" destOrd="0" parTransId="{FB0555A9-2D61-44CF-ABF1-D629AA773185}" sibTransId="{FE7DFF42-0C24-4905-A99F-0846C266FC7E}"/>
    <dgm:cxn modelId="{2ED99D38-5A69-41A8-8B27-7A43379F13C6}" type="presOf" srcId="{87A30F6A-9B9F-4A8F-8940-D51135500159}" destId="{3E54B47F-EB68-442D-BAB0-E9474A368FF4}" srcOrd="0" destOrd="0" presId="urn:microsoft.com/office/officeart/2005/8/layout/cycle4"/>
    <dgm:cxn modelId="{5E529433-D0D4-4A4B-8BAB-003550D7FA50}" type="presOf" srcId="{028709B2-9C14-4F81-B30C-67DF75A00BE3}" destId="{AF6ACFA4-790A-4A67-8D65-254712B1C33B}" srcOrd="0" destOrd="0" presId="urn:microsoft.com/office/officeart/2005/8/layout/cycle4"/>
    <dgm:cxn modelId="{2973FC89-7BCC-4515-96CF-A3B93980B568}" type="presOf" srcId="{C1B709E8-1AE7-4D09-AFBC-A00FCF345FB0}" destId="{2F8CBED1-DD8B-4881-8314-B12F1DA9491B}" srcOrd="0" destOrd="0" presId="urn:microsoft.com/office/officeart/2005/8/layout/cycle4"/>
    <dgm:cxn modelId="{FE8007EB-E45F-4A32-9577-8FB941893DA3}" srcId="{B2275CEE-5510-4C8D-B816-28D88AA473B4}" destId="{87A30F6A-9B9F-4A8F-8940-D51135500159}" srcOrd="0" destOrd="0" parTransId="{112E3EA9-1EE5-4B03-A7C2-C30BB901021E}" sibTransId="{9EC1E546-BB8F-4BAE-AC25-6A1B4746BB9A}"/>
    <dgm:cxn modelId="{BAF9A555-F314-4003-BB09-82F3D5C71DF8}" srcId="{B2275CEE-5510-4C8D-B816-28D88AA473B4}" destId="{C1B709E8-1AE7-4D09-AFBC-A00FCF345FB0}" srcOrd="2" destOrd="0" parTransId="{3003E446-3353-409D-97C3-771608A43DE0}" sibTransId="{C77E7C61-52BA-49BA-A2FB-28773F539A04}"/>
    <dgm:cxn modelId="{09C83A73-A8E2-4A48-A877-49A115179FB8}" type="presOf" srcId="{7ECDDD56-898A-4702-9600-E91A7B168772}" destId="{7B3D2757-8D70-4053-898F-D553E5B24DB0}" srcOrd="1" destOrd="1" presId="urn:microsoft.com/office/officeart/2005/8/layout/cycle4"/>
    <dgm:cxn modelId="{DDBD397E-840C-468B-ACDE-B4DE971FFB66}" type="presOf" srcId="{D662A792-F9A7-4091-971B-3DDFAA4FBDA1}" destId="{D8EE4091-C134-453D-A401-5C41FE384255}" srcOrd="1" destOrd="0" presId="urn:microsoft.com/office/officeart/2005/8/layout/cycle4"/>
    <dgm:cxn modelId="{40FBB9D1-2DBE-4A4C-AE00-5AC306957398}" type="presOf" srcId="{B2275CEE-5510-4C8D-B816-28D88AA473B4}" destId="{5DEAFDFA-9F0E-4C69-8FC1-60E63213BA49}" srcOrd="0" destOrd="0" presId="urn:microsoft.com/office/officeart/2005/8/layout/cycle4"/>
    <dgm:cxn modelId="{99293C35-27C5-4DB6-9EEF-A89C108BDCE1}" type="presOf" srcId="{80CDBDF7-C125-4486-BADB-BDB930BF40AE}" destId="{6660C306-A96E-43B4-9159-B2D9E8B0E6F8}" srcOrd="1" destOrd="0" presId="urn:microsoft.com/office/officeart/2005/8/layout/cycle4"/>
    <dgm:cxn modelId="{2128857E-177C-4C3D-8C97-E3726B53FDDB}" srcId="{028709B2-9C14-4F81-B30C-67DF75A00BE3}" destId="{D662A792-F9A7-4091-971B-3DDFAA4FBDA1}" srcOrd="0" destOrd="0" parTransId="{6EF80A91-7D88-43AA-9E1C-4FFCDD289CBD}" sibTransId="{1C0E30E2-9CC3-4904-936B-4701E3F34F8E}"/>
    <dgm:cxn modelId="{072CA464-5CCA-4E8A-B9C5-8D8C1C345D70}" type="presParOf" srcId="{5DEAFDFA-9F0E-4C69-8FC1-60E63213BA49}" destId="{30802A79-2950-4431-B7B7-0700B26DC5AB}" srcOrd="0" destOrd="0" presId="urn:microsoft.com/office/officeart/2005/8/layout/cycle4"/>
    <dgm:cxn modelId="{47E9958D-CE6C-4491-8264-40F023D069BB}" type="presParOf" srcId="{30802A79-2950-4431-B7B7-0700B26DC5AB}" destId="{FB61D136-04E7-4A46-A0B1-E83AD6A4EFEB}" srcOrd="0" destOrd="0" presId="urn:microsoft.com/office/officeart/2005/8/layout/cycle4"/>
    <dgm:cxn modelId="{06ED8321-E6CC-405F-B207-C4DA37760D45}" type="presParOf" srcId="{FB61D136-04E7-4A46-A0B1-E83AD6A4EFEB}" destId="{8F518329-52A8-46CA-8C50-7141C57BB518}" srcOrd="0" destOrd="0" presId="urn:microsoft.com/office/officeart/2005/8/layout/cycle4"/>
    <dgm:cxn modelId="{9AAA0262-A115-4E49-8B7C-20A9BA56F5C9}" type="presParOf" srcId="{FB61D136-04E7-4A46-A0B1-E83AD6A4EFEB}" destId="{842A833D-A561-41F3-A8D8-F2B01F97DF33}" srcOrd="1" destOrd="0" presId="urn:microsoft.com/office/officeart/2005/8/layout/cycle4"/>
    <dgm:cxn modelId="{88DF0391-C00B-43AA-8DD4-C81319825D55}" type="presParOf" srcId="{30802A79-2950-4431-B7B7-0700B26DC5AB}" destId="{8F49985E-F8D9-4128-937A-A17EDAAB90DB}" srcOrd="1" destOrd="0" presId="urn:microsoft.com/office/officeart/2005/8/layout/cycle4"/>
    <dgm:cxn modelId="{85492B4E-2DE4-48DF-ACAB-396710291B69}" type="presParOf" srcId="{8F49985E-F8D9-4128-937A-A17EDAAB90DB}" destId="{2C564293-C3C1-4FEB-B197-E08176CCBE52}" srcOrd="0" destOrd="0" presId="urn:microsoft.com/office/officeart/2005/8/layout/cycle4"/>
    <dgm:cxn modelId="{E2D74565-282A-4A7A-A1C7-C04864AF6BFD}" type="presParOf" srcId="{8F49985E-F8D9-4128-937A-A17EDAAB90DB}" destId="{6660C306-A96E-43B4-9159-B2D9E8B0E6F8}" srcOrd="1" destOrd="0" presId="urn:microsoft.com/office/officeart/2005/8/layout/cycle4"/>
    <dgm:cxn modelId="{81F00EF8-E51A-4DB2-A75E-128FF85E190F}" type="presParOf" srcId="{30802A79-2950-4431-B7B7-0700B26DC5AB}" destId="{F4526F31-F16E-4E76-A72C-E39EF91E87F0}" srcOrd="2" destOrd="0" presId="urn:microsoft.com/office/officeart/2005/8/layout/cycle4"/>
    <dgm:cxn modelId="{520F8001-C13E-4FB2-9BC9-527A02EFB1A5}" type="presParOf" srcId="{F4526F31-F16E-4E76-A72C-E39EF91E87F0}" destId="{53E39B82-A819-4804-9A3C-6B80C328C4EE}" srcOrd="0" destOrd="0" presId="urn:microsoft.com/office/officeart/2005/8/layout/cycle4"/>
    <dgm:cxn modelId="{4FE964EB-D942-4993-994A-9E3FCD55984C}" type="presParOf" srcId="{F4526F31-F16E-4E76-A72C-E39EF91E87F0}" destId="{7B3D2757-8D70-4053-898F-D553E5B24DB0}" srcOrd="1" destOrd="0" presId="urn:microsoft.com/office/officeart/2005/8/layout/cycle4"/>
    <dgm:cxn modelId="{2F6C55B5-25B8-4733-8249-04E4A2C88450}" type="presParOf" srcId="{30802A79-2950-4431-B7B7-0700B26DC5AB}" destId="{A8A30C6D-E924-4C61-9D5C-511A5598B1FF}" srcOrd="3" destOrd="0" presId="urn:microsoft.com/office/officeart/2005/8/layout/cycle4"/>
    <dgm:cxn modelId="{38833C7E-821D-4C53-977A-6D818CD1F44E}" type="presParOf" srcId="{A8A30C6D-E924-4C61-9D5C-511A5598B1FF}" destId="{F01F5089-E7B1-4167-98D4-975F70ADA372}" srcOrd="0" destOrd="0" presId="urn:microsoft.com/office/officeart/2005/8/layout/cycle4"/>
    <dgm:cxn modelId="{650FCF82-BD49-423F-8493-0A4BBFB25FD2}" type="presParOf" srcId="{A8A30C6D-E924-4C61-9D5C-511A5598B1FF}" destId="{D8EE4091-C134-453D-A401-5C41FE384255}" srcOrd="1" destOrd="0" presId="urn:microsoft.com/office/officeart/2005/8/layout/cycle4"/>
    <dgm:cxn modelId="{F650CCA9-BD6B-4265-A361-D168064A0E86}" type="presParOf" srcId="{30802A79-2950-4431-B7B7-0700B26DC5AB}" destId="{7B798DC5-C844-4F06-B7FE-4EE5543D8368}" srcOrd="4" destOrd="0" presId="urn:microsoft.com/office/officeart/2005/8/layout/cycle4"/>
    <dgm:cxn modelId="{53C71342-F71E-427D-B43A-74F32EFFE140}" type="presParOf" srcId="{5DEAFDFA-9F0E-4C69-8FC1-60E63213BA49}" destId="{1305664D-D57B-427F-A3AE-C178F3D2659A}" srcOrd="1" destOrd="0" presId="urn:microsoft.com/office/officeart/2005/8/layout/cycle4"/>
    <dgm:cxn modelId="{043F010C-0C7D-4EC3-8763-93DC06B29109}" type="presParOf" srcId="{1305664D-D57B-427F-A3AE-C178F3D2659A}" destId="{3E54B47F-EB68-442D-BAB0-E9474A368FF4}" srcOrd="0" destOrd="0" presId="urn:microsoft.com/office/officeart/2005/8/layout/cycle4"/>
    <dgm:cxn modelId="{03A1D179-EF61-4FBD-B068-113F86965E9D}" type="presParOf" srcId="{1305664D-D57B-427F-A3AE-C178F3D2659A}" destId="{1CAF33DA-49C1-4BD9-8497-1762E063F22F}" srcOrd="1" destOrd="0" presId="urn:microsoft.com/office/officeart/2005/8/layout/cycle4"/>
    <dgm:cxn modelId="{6D0670A6-57DA-4DF3-89B5-8B84D16B569F}" type="presParOf" srcId="{1305664D-D57B-427F-A3AE-C178F3D2659A}" destId="{2F8CBED1-DD8B-4881-8314-B12F1DA9491B}" srcOrd="2" destOrd="0" presId="urn:microsoft.com/office/officeart/2005/8/layout/cycle4"/>
    <dgm:cxn modelId="{48BCB10B-542E-4F6D-90E7-2899F2CE9FAE}" type="presParOf" srcId="{1305664D-D57B-427F-A3AE-C178F3D2659A}" destId="{AF6ACFA4-790A-4A67-8D65-254712B1C33B}" srcOrd="3" destOrd="0" presId="urn:microsoft.com/office/officeart/2005/8/layout/cycle4"/>
    <dgm:cxn modelId="{C693728C-02AF-42FD-A552-243B7B549B8C}" type="presParOf" srcId="{1305664D-D57B-427F-A3AE-C178F3D2659A}" destId="{8FF32202-B081-48CF-835C-1CA6B5BDE7F3}" srcOrd="4" destOrd="0" presId="urn:microsoft.com/office/officeart/2005/8/layout/cycle4"/>
    <dgm:cxn modelId="{E9E724DC-CCB9-4E90-A837-E1899C6B0653}" type="presParOf" srcId="{5DEAFDFA-9F0E-4C69-8FC1-60E63213BA49}" destId="{1E4FA428-8F75-4792-807D-32C51C6FFAE0}" srcOrd="2" destOrd="0" presId="urn:microsoft.com/office/officeart/2005/8/layout/cycle4"/>
    <dgm:cxn modelId="{49B1ECC6-17A7-461E-A724-C922794DE95E}" type="presParOf" srcId="{5DEAFDFA-9F0E-4C69-8FC1-60E63213BA49}" destId="{E8870858-0598-4920-A3A7-B3D0135091CC}" srcOrd="3" destOrd="0" presId="urn:microsoft.com/office/officeart/2005/8/layout/cycle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97B0C50-3AB0-4D94-9219-AD7BEA250CF2}"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C4886F75-8DDA-421E-B08F-28DDE93B5C8E}">
      <dgm:prSet phldrT="[Text]"/>
      <dgm:spPr/>
      <dgm:t>
        <a:bodyPr/>
        <a:lstStyle/>
        <a:p>
          <a:r>
            <a:rPr lang="mr-IN" dirty="0" smtClean="0"/>
            <a:t>मुख्य  कार्यकारी  अधिकारी  </a:t>
          </a:r>
          <a:endParaRPr lang="en-US" dirty="0"/>
        </a:p>
      </dgm:t>
    </dgm:pt>
    <dgm:pt modelId="{E52E737C-C56F-4668-B779-E5D6FFF03207}" type="parTrans" cxnId="{BA9ABC11-F7B7-4529-AAF2-BE3811A134B8}">
      <dgm:prSet/>
      <dgm:spPr/>
      <dgm:t>
        <a:bodyPr/>
        <a:lstStyle/>
        <a:p>
          <a:endParaRPr lang="en-US"/>
        </a:p>
      </dgm:t>
    </dgm:pt>
    <dgm:pt modelId="{EF06368F-77E5-40DB-9487-8C5B7FE3F3C7}" type="sibTrans" cxnId="{BA9ABC11-F7B7-4529-AAF2-BE3811A134B8}">
      <dgm:prSet/>
      <dgm:spPr/>
      <dgm:t>
        <a:bodyPr/>
        <a:lstStyle/>
        <a:p>
          <a:endParaRPr lang="en-US"/>
        </a:p>
      </dgm:t>
    </dgm:pt>
    <dgm:pt modelId="{11398516-D643-4118-BF5B-E2D6DFAF171D}">
      <dgm:prSet phldrT="[Text]" custT="1"/>
      <dgm:spPr/>
      <dgm:t>
        <a:bodyPr/>
        <a:lstStyle/>
        <a:p>
          <a:r>
            <a:rPr lang="mr-IN" sz="1600" dirty="0" smtClean="0"/>
            <a:t>गट  विकास  अधिकारी </a:t>
          </a:r>
          <a:r>
            <a:rPr lang="mr-IN" sz="1200" dirty="0" smtClean="0"/>
            <a:t> </a:t>
          </a:r>
          <a:endParaRPr lang="en-US" sz="1200" dirty="0"/>
        </a:p>
      </dgm:t>
    </dgm:pt>
    <dgm:pt modelId="{B5C48211-9807-49E4-87C6-B26DA5C74BA1}" type="parTrans" cxnId="{099F8C18-B3AD-4BAB-A2D3-B7AB0399304A}">
      <dgm:prSet/>
      <dgm:spPr/>
      <dgm:t>
        <a:bodyPr/>
        <a:lstStyle/>
        <a:p>
          <a:endParaRPr lang="en-US"/>
        </a:p>
      </dgm:t>
    </dgm:pt>
    <dgm:pt modelId="{B452E0EA-5949-4B1C-A0AB-3023B257020F}" type="sibTrans" cxnId="{099F8C18-B3AD-4BAB-A2D3-B7AB0399304A}">
      <dgm:prSet/>
      <dgm:spPr/>
      <dgm:t>
        <a:bodyPr/>
        <a:lstStyle/>
        <a:p>
          <a:endParaRPr lang="en-US"/>
        </a:p>
      </dgm:t>
    </dgm:pt>
    <dgm:pt modelId="{D96D5F84-CF6F-47DC-85A1-45BA46513128}">
      <dgm:prSet phldrT="[Text]" custT="1"/>
      <dgm:spPr/>
      <dgm:t>
        <a:bodyPr/>
        <a:lstStyle/>
        <a:p>
          <a:r>
            <a:rPr lang="mr-IN" sz="1600" dirty="0" smtClean="0"/>
            <a:t>विभाग प्रमुख </a:t>
          </a:r>
          <a:endParaRPr lang="en-US" sz="1600" dirty="0"/>
        </a:p>
      </dgm:t>
    </dgm:pt>
    <dgm:pt modelId="{EFB7A8A4-548E-442A-A002-2BFA3C37654A}" type="parTrans" cxnId="{B80B859A-8C0F-44AF-8709-1B2D92A4166E}">
      <dgm:prSet/>
      <dgm:spPr/>
      <dgm:t>
        <a:bodyPr/>
        <a:lstStyle/>
        <a:p>
          <a:endParaRPr lang="en-US"/>
        </a:p>
      </dgm:t>
    </dgm:pt>
    <dgm:pt modelId="{A4D039A1-6480-423B-8D58-2FEEE596DB7E}" type="sibTrans" cxnId="{B80B859A-8C0F-44AF-8709-1B2D92A4166E}">
      <dgm:prSet/>
      <dgm:spPr/>
      <dgm:t>
        <a:bodyPr/>
        <a:lstStyle/>
        <a:p>
          <a:endParaRPr lang="en-US"/>
        </a:p>
      </dgm:t>
    </dgm:pt>
    <dgm:pt modelId="{6D77B0C0-5408-407B-A344-E5C6B82B2A33}">
      <dgm:prSet phldrT="[Text]" custT="1"/>
      <dgm:spPr/>
      <dgm:t>
        <a:bodyPr/>
        <a:lstStyle/>
        <a:p>
          <a:r>
            <a:rPr lang="mr-IN" sz="1200" dirty="0" smtClean="0"/>
            <a:t>लेखापरीक्षक </a:t>
          </a:r>
          <a:endParaRPr lang="en-US" sz="1200" dirty="0"/>
        </a:p>
      </dgm:t>
    </dgm:pt>
    <dgm:pt modelId="{C4AABE98-3165-40B1-8696-0869ECEFE6F0}" type="parTrans" cxnId="{E053F2BE-1655-4DED-AD61-0946711C94B1}">
      <dgm:prSet/>
      <dgm:spPr/>
      <dgm:t>
        <a:bodyPr/>
        <a:lstStyle/>
        <a:p>
          <a:endParaRPr lang="en-US"/>
        </a:p>
      </dgm:t>
    </dgm:pt>
    <dgm:pt modelId="{B5099A31-FE94-4E36-9FE7-1464C88C82BB}" type="sibTrans" cxnId="{E053F2BE-1655-4DED-AD61-0946711C94B1}">
      <dgm:prSet/>
      <dgm:spPr/>
      <dgm:t>
        <a:bodyPr/>
        <a:lstStyle/>
        <a:p>
          <a:endParaRPr lang="en-US"/>
        </a:p>
      </dgm:t>
    </dgm:pt>
    <dgm:pt modelId="{C3D711D2-8DED-4117-9D64-F34DFDE2D8F4}">
      <dgm:prSet phldrT="[Text]" custT="1"/>
      <dgm:spPr/>
      <dgm:t>
        <a:bodyPr/>
        <a:lstStyle/>
        <a:p>
          <a:r>
            <a:rPr lang="mr-IN" sz="1600" dirty="0" smtClean="0"/>
            <a:t>नागरिक </a:t>
          </a:r>
          <a:endParaRPr lang="en-US" sz="1600" dirty="0"/>
        </a:p>
      </dgm:t>
    </dgm:pt>
    <dgm:pt modelId="{032AC223-5201-42CF-878B-846C4D616BC1}" type="parTrans" cxnId="{608A1150-E52A-418D-AA65-53554B7093B5}">
      <dgm:prSet/>
      <dgm:spPr/>
      <dgm:t>
        <a:bodyPr/>
        <a:lstStyle/>
        <a:p>
          <a:endParaRPr lang="en-US"/>
        </a:p>
      </dgm:t>
    </dgm:pt>
    <dgm:pt modelId="{E8099DCA-D58A-4BCD-BF79-CE3F0A968DEB}" type="sibTrans" cxnId="{608A1150-E52A-418D-AA65-53554B7093B5}">
      <dgm:prSet/>
      <dgm:spPr/>
      <dgm:t>
        <a:bodyPr/>
        <a:lstStyle/>
        <a:p>
          <a:endParaRPr lang="en-US"/>
        </a:p>
      </dgm:t>
    </dgm:pt>
    <dgm:pt modelId="{3B177337-4B9D-4ABA-B284-1E0212EE242B}">
      <dgm:prSet/>
      <dgm:spPr/>
      <dgm:t>
        <a:bodyPr/>
        <a:lstStyle/>
        <a:p>
          <a:r>
            <a:rPr lang="mr-IN" dirty="0" smtClean="0"/>
            <a:t>मु.ले. व वि. अ. </a:t>
          </a:r>
          <a:endParaRPr lang="en-US" dirty="0"/>
        </a:p>
      </dgm:t>
    </dgm:pt>
    <dgm:pt modelId="{377AAFD5-2C23-4805-9FE2-E9BEB4DAB00A}" type="parTrans" cxnId="{C72F2320-2544-4F4F-B015-E61FFDA46A4E}">
      <dgm:prSet/>
      <dgm:spPr/>
      <dgm:t>
        <a:bodyPr/>
        <a:lstStyle/>
        <a:p>
          <a:endParaRPr lang="en-US"/>
        </a:p>
      </dgm:t>
    </dgm:pt>
    <dgm:pt modelId="{0FECF985-F967-44B1-ACFB-7A13FE77DDBB}" type="sibTrans" cxnId="{C72F2320-2544-4F4F-B015-E61FFDA46A4E}">
      <dgm:prSet/>
      <dgm:spPr/>
      <dgm:t>
        <a:bodyPr/>
        <a:lstStyle/>
        <a:p>
          <a:endParaRPr lang="en-US"/>
        </a:p>
      </dgm:t>
    </dgm:pt>
    <dgm:pt modelId="{0727D087-3C11-4C2B-B80C-80A1F8667C5B}">
      <dgm:prSet custT="1"/>
      <dgm:spPr/>
      <dgm:t>
        <a:bodyPr/>
        <a:lstStyle/>
        <a:p>
          <a:r>
            <a:rPr lang="mr-IN" sz="1600" dirty="0" smtClean="0"/>
            <a:t>लेखा अधिकारी</a:t>
          </a:r>
          <a:endParaRPr lang="en-US" sz="1600" dirty="0"/>
        </a:p>
      </dgm:t>
    </dgm:pt>
    <dgm:pt modelId="{C562F239-B871-44FA-B178-F2C5E9548892}" type="parTrans" cxnId="{88754037-AA67-4F72-B79C-DFA15023FD91}">
      <dgm:prSet/>
      <dgm:spPr/>
      <dgm:t>
        <a:bodyPr/>
        <a:lstStyle/>
        <a:p>
          <a:endParaRPr lang="en-US"/>
        </a:p>
      </dgm:t>
    </dgm:pt>
    <dgm:pt modelId="{491C6415-457F-4C10-BA6C-8AD1B8AE1048}" type="sibTrans" cxnId="{88754037-AA67-4F72-B79C-DFA15023FD91}">
      <dgm:prSet/>
      <dgm:spPr/>
      <dgm:t>
        <a:bodyPr/>
        <a:lstStyle/>
        <a:p>
          <a:endParaRPr lang="en-US"/>
        </a:p>
      </dgm:t>
    </dgm:pt>
    <dgm:pt modelId="{1B638433-81FD-48CF-BB76-267D05713FD5}" type="pres">
      <dgm:prSet presAssocID="{497B0C50-3AB0-4D94-9219-AD7BEA250CF2}" presName="Name0" presStyleCnt="0">
        <dgm:presLayoutVars>
          <dgm:chMax val="1"/>
          <dgm:dir/>
          <dgm:animLvl val="ctr"/>
          <dgm:resizeHandles val="exact"/>
        </dgm:presLayoutVars>
      </dgm:prSet>
      <dgm:spPr/>
      <dgm:t>
        <a:bodyPr/>
        <a:lstStyle/>
        <a:p>
          <a:endParaRPr lang="en-US"/>
        </a:p>
      </dgm:t>
    </dgm:pt>
    <dgm:pt modelId="{97271869-C34B-4A1C-A937-F3C23C0F5652}" type="pres">
      <dgm:prSet presAssocID="{C4886F75-8DDA-421E-B08F-28DDE93B5C8E}" presName="centerShape" presStyleLbl="node0" presStyleIdx="0" presStyleCnt="1"/>
      <dgm:spPr/>
      <dgm:t>
        <a:bodyPr/>
        <a:lstStyle/>
        <a:p>
          <a:endParaRPr lang="en-US"/>
        </a:p>
      </dgm:t>
    </dgm:pt>
    <dgm:pt modelId="{435711CF-E3F9-4CD6-88FC-F64BE5D3B4F1}" type="pres">
      <dgm:prSet presAssocID="{11398516-D643-4118-BF5B-E2D6DFAF171D}" presName="node" presStyleLbl="node1" presStyleIdx="0" presStyleCnt="6">
        <dgm:presLayoutVars>
          <dgm:bulletEnabled val="1"/>
        </dgm:presLayoutVars>
      </dgm:prSet>
      <dgm:spPr/>
      <dgm:t>
        <a:bodyPr/>
        <a:lstStyle/>
        <a:p>
          <a:endParaRPr lang="en-US"/>
        </a:p>
      </dgm:t>
    </dgm:pt>
    <dgm:pt modelId="{833D9F28-DCBE-430A-A554-02546023780D}" type="pres">
      <dgm:prSet presAssocID="{11398516-D643-4118-BF5B-E2D6DFAF171D}" presName="dummy" presStyleCnt="0"/>
      <dgm:spPr/>
    </dgm:pt>
    <dgm:pt modelId="{19E8E18A-C7E2-4646-9A90-5D99428247C9}" type="pres">
      <dgm:prSet presAssocID="{B452E0EA-5949-4B1C-A0AB-3023B257020F}" presName="sibTrans" presStyleLbl="sibTrans2D1" presStyleIdx="0" presStyleCnt="6"/>
      <dgm:spPr/>
      <dgm:t>
        <a:bodyPr/>
        <a:lstStyle/>
        <a:p>
          <a:endParaRPr lang="en-US"/>
        </a:p>
      </dgm:t>
    </dgm:pt>
    <dgm:pt modelId="{999A68E8-C3AE-4BB1-B3A5-799FD6B069EF}" type="pres">
      <dgm:prSet presAssocID="{D96D5F84-CF6F-47DC-85A1-45BA46513128}" presName="node" presStyleLbl="node1" presStyleIdx="1" presStyleCnt="6">
        <dgm:presLayoutVars>
          <dgm:bulletEnabled val="1"/>
        </dgm:presLayoutVars>
      </dgm:prSet>
      <dgm:spPr/>
      <dgm:t>
        <a:bodyPr/>
        <a:lstStyle/>
        <a:p>
          <a:endParaRPr lang="en-US"/>
        </a:p>
      </dgm:t>
    </dgm:pt>
    <dgm:pt modelId="{DBF4D07B-EDB0-45EB-A7D3-4F7601486363}" type="pres">
      <dgm:prSet presAssocID="{D96D5F84-CF6F-47DC-85A1-45BA46513128}" presName="dummy" presStyleCnt="0"/>
      <dgm:spPr/>
    </dgm:pt>
    <dgm:pt modelId="{787C33ED-EC45-4865-958F-E29735A2D30E}" type="pres">
      <dgm:prSet presAssocID="{A4D039A1-6480-423B-8D58-2FEEE596DB7E}" presName="sibTrans" presStyleLbl="sibTrans2D1" presStyleIdx="1" presStyleCnt="6"/>
      <dgm:spPr/>
      <dgm:t>
        <a:bodyPr/>
        <a:lstStyle/>
        <a:p>
          <a:endParaRPr lang="en-US"/>
        </a:p>
      </dgm:t>
    </dgm:pt>
    <dgm:pt modelId="{448EAC4F-97E9-4CBE-BB65-DEE92AD11998}" type="pres">
      <dgm:prSet presAssocID="{3B177337-4B9D-4ABA-B284-1E0212EE242B}" presName="node" presStyleLbl="node1" presStyleIdx="2" presStyleCnt="6">
        <dgm:presLayoutVars>
          <dgm:bulletEnabled val="1"/>
        </dgm:presLayoutVars>
      </dgm:prSet>
      <dgm:spPr/>
      <dgm:t>
        <a:bodyPr/>
        <a:lstStyle/>
        <a:p>
          <a:endParaRPr lang="en-US"/>
        </a:p>
      </dgm:t>
    </dgm:pt>
    <dgm:pt modelId="{26E371CD-5677-4041-A883-34FFB6461421}" type="pres">
      <dgm:prSet presAssocID="{3B177337-4B9D-4ABA-B284-1E0212EE242B}" presName="dummy" presStyleCnt="0"/>
      <dgm:spPr/>
    </dgm:pt>
    <dgm:pt modelId="{4DD6FBF3-5332-4CAC-889A-7F35A1AA467C}" type="pres">
      <dgm:prSet presAssocID="{0FECF985-F967-44B1-ACFB-7A13FE77DDBB}" presName="sibTrans" presStyleLbl="sibTrans2D1" presStyleIdx="2" presStyleCnt="6"/>
      <dgm:spPr/>
      <dgm:t>
        <a:bodyPr/>
        <a:lstStyle/>
        <a:p>
          <a:endParaRPr lang="en-US"/>
        </a:p>
      </dgm:t>
    </dgm:pt>
    <dgm:pt modelId="{7DADE7F5-7292-4CDC-8768-6889D57D17E5}" type="pres">
      <dgm:prSet presAssocID="{0727D087-3C11-4C2B-B80C-80A1F8667C5B}" presName="node" presStyleLbl="node1" presStyleIdx="3" presStyleCnt="6">
        <dgm:presLayoutVars>
          <dgm:bulletEnabled val="1"/>
        </dgm:presLayoutVars>
      </dgm:prSet>
      <dgm:spPr/>
      <dgm:t>
        <a:bodyPr/>
        <a:lstStyle/>
        <a:p>
          <a:endParaRPr lang="en-US"/>
        </a:p>
      </dgm:t>
    </dgm:pt>
    <dgm:pt modelId="{F7FD2BB2-FCD3-4028-9833-4AACF3B7EEB0}" type="pres">
      <dgm:prSet presAssocID="{0727D087-3C11-4C2B-B80C-80A1F8667C5B}" presName="dummy" presStyleCnt="0"/>
      <dgm:spPr/>
    </dgm:pt>
    <dgm:pt modelId="{BAB78D42-6281-46BD-B54D-5829E1816217}" type="pres">
      <dgm:prSet presAssocID="{491C6415-457F-4C10-BA6C-8AD1B8AE1048}" presName="sibTrans" presStyleLbl="sibTrans2D1" presStyleIdx="3" presStyleCnt="6"/>
      <dgm:spPr/>
      <dgm:t>
        <a:bodyPr/>
        <a:lstStyle/>
        <a:p>
          <a:endParaRPr lang="en-US"/>
        </a:p>
      </dgm:t>
    </dgm:pt>
    <dgm:pt modelId="{C8A966DB-2F5F-42CF-8CC1-06D5CD38C2D5}" type="pres">
      <dgm:prSet presAssocID="{6D77B0C0-5408-407B-A344-E5C6B82B2A33}" presName="node" presStyleLbl="node1" presStyleIdx="4" presStyleCnt="6">
        <dgm:presLayoutVars>
          <dgm:bulletEnabled val="1"/>
        </dgm:presLayoutVars>
      </dgm:prSet>
      <dgm:spPr/>
      <dgm:t>
        <a:bodyPr/>
        <a:lstStyle/>
        <a:p>
          <a:endParaRPr lang="en-US"/>
        </a:p>
      </dgm:t>
    </dgm:pt>
    <dgm:pt modelId="{1EB87EF7-EC5A-4FC0-8294-754DA1E07D62}" type="pres">
      <dgm:prSet presAssocID="{6D77B0C0-5408-407B-A344-E5C6B82B2A33}" presName="dummy" presStyleCnt="0"/>
      <dgm:spPr/>
    </dgm:pt>
    <dgm:pt modelId="{3AC75F61-FAD0-4BA8-9C2C-291D85D06021}" type="pres">
      <dgm:prSet presAssocID="{B5099A31-FE94-4E36-9FE7-1464C88C82BB}" presName="sibTrans" presStyleLbl="sibTrans2D1" presStyleIdx="4" presStyleCnt="6"/>
      <dgm:spPr/>
      <dgm:t>
        <a:bodyPr/>
        <a:lstStyle/>
        <a:p>
          <a:endParaRPr lang="en-US"/>
        </a:p>
      </dgm:t>
    </dgm:pt>
    <dgm:pt modelId="{85B06A2A-6294-446E-AFDA-492FF87323B8}" type="pres">
      <dgm:prSet presAssocID="{C3D711D2-8DED-4117-9D64-F34DFDE2D8F4}" presName="node" presStyleLbl="node1" presStyleIdx="5" presStyleCnt="6">
        <dgm:presLayoutVars>
          <dgm:bulletEnabled val="1"/>
        </dgm:presLayoutVars>
      </dgm:prSet>
      <dgm:spPr/>
      <dgm:t>
        <a:bodyPr/>
        <a:lstStyle/>
        <a:p>
          <a:endParaRPr lang="en-US"/>
        </a:p>
      </dgm:t>
    </dgm:pt>
    <dgm:pt modelId="{8D3E0D7E-2F8B-4A77-AA4D-BF27B853ACC6}" type="pres">
      <dgm:prSet presAssocID="{C3D711D2-8DED-4117-9D64-F34DFDE2D8F4}" presName="dummy" presStyleCnt="0"/>
      <dgm:spPr/>
    </dgm:pt>
    <dgm:pt modelId="{8AEE6F69-44FC-4D12-B290-F7FE28EDC8FF}" type="pres">
      <dgm:prSet presAssocID="{E8099DCA-D58A-4BCD-BF79-CE3F0A968DEB}" presName="sibTrans" presStyleLbl="sibTrans2D1" presStyleIdx="5" presStyleCnt="6"/>
      <dgm:spPr/>
      <dgm:t>
        <a:bodyPr/>
        <a:lstStyle/>
        <a:p>
          <a:endParaRPr lang="en-US"/>
        </a:p>
      </dgm:t>
    </dgm:pt>
  </dgm:ptLst>
  <dgm:cxnLst>
    <dgm:cxn modelId="{B46BE526-4E4C-42ED-8770-0C469AD65E00}" type="presOf" srcId="{3B177337-4B9D-4ABA-B284-1E0212EE242B}" destId="{448EAC4F-97E9-4CBE-BB65-DEE92AD11998}" srcOrd="0" destOrd="0" presId="urn:microsoft.com/office/officeart/2005/8/layout/radial6"/>
    <dgm:cxn modelId="{ED96C09D-F884-4905-A360-D1E86F1B2105}" type="presOf" srcId="{B5099A31-FE94-4E36-9FE7-1464C88C82BB}" destId="{3AC75F61-FAD0-4BA8-9C2C-291D85D06021}" srcOrd="0" destOrd="0" presId="urn:microsoft.com/office/officeart/2005/8/layout/radial6"/>
    <dgm:cxn modelId="{099F8C18-B3AD-4BAB-A2D3-B7AB0399304A}" srcId="{C4886F75-8DDA-421E-B08F-28DDE93B5C8E}" destId="{11398516-D643-4118-BF5B-E2D6DFAF171D}" srcOrd="0" destOrd="0" parTransId="{B5C48211-9807-49E4-87C6-B26DA5C74BA1}" sibTransId="{B452E0EA-5949-4B1C-A0AB-3023B257020F}"/>
    <dgm:cxn modelId="{48F50411-E15D-47EB-A03D-59E179AAFCF6}" type="presOf" srcId="{0FECF985-F967-44B1-ACFB-7A13FE77DDBB}" destId="{4DD6FBF3-5332-4CAC-889A-7F35A1AA467C}" srcOrd="0" destOrd="0" presId="urn:microsoft.com/office/officeart/2005/8/layout/radial6"/>
    <dgm:cxn modelId="{B6545E5E-A306-4484-BEEB-ED58AEA26577}" type="presOf" srcId="{491C6415-457F-4C10-BA6C-8AD1B8AE1048}" destId="{BAB78D42-6281-46BD-B54D-5829E1816217}" srcOrd="0" destOrd="0" presId="urn:microsoft.com/office/officeart/2005/8/layout/radial6"/>
    <dgm:cxn modelId="{608A1150-E52A-418D-AA65-53554B7093B5}" srcId="{C4886F75-8DDA-421E-B08F-28DDE93B5C8E}" destId="{C3D711D2-8DED-4117-9D64-F34DFDE2D8F4}" srcOrd="5" destOrd="0" parTransId="{032AC223-5201-42CF-878B-846C4D616BC1}" sibTransId="{E8099DCA-D58A-4BCD-BF79-CE3F0A968DEB}"/>
    <dgm:cxn modelId="{9794E896-85AE-4FFA-BF20-E7CF8DC74D31}" type="presOf" srcId="{C4886F75-8DDA-421E-B08F-28DDE93B5C8E}" destId="{97271869-C34B-4A1C-A937-F3C23C0F5652}" srcOrd="0" destOrd="0" presId="urn:microsoft.com/office/officeart/2005/8/layout/radial6"/>
    <dgm:cxn modelId="{CE5D9E3A-08DE-4870-9C68-5D9D316605B4}" type="presOf" srcId="{E8099DCA-D58A-4BCD-BF79-CE3F0A968DEB}" destId="{8AEE6F69-44FC-4D12-B290-F7FE28EDC8FF}" srcOrd="0" destOrd="0" presId="urn:microsoft.com/office/officeart/2005/8/layout/radial6"/>
    <dgm:cxn modelId="{A567F577-EC2C-475B-8CEE-73D55FE2686E}" type="presOf" srcId="{11398516-D643-4118-BF5B-E2D6DFAF171D}" destId="{435711CF-E3F9-4CD6-88FC-F64BE5D3B4F1}" srcOrd="0" destOrd="0" presId="urn:microsoft.com/office/officeart/2005/8/layout/radial6"/>
    <dgm:cxn modelId="{60D3CECD-A663-43A0-81AE-D1A53BAA42E7}" type="presOf" srcId="{C3D711D2-8DED-4117-9D64-F34DFDE2D8F4}" destId="{85B06A2A-6294-446E-AFDA-492FF87323B8}" srcOrd="0" destOrd="0" presId="urn:microsoft.com/office/officeart/2005/8/layout/radial6"/>
    <dgm:cxn modelId="{88754037-AA67-4F72-B79C-DFA15023FD91}" srcId="{C4886F75-8DDA-421E-B08F-28DDE93B5C8E}" destId="{0727D087-3C11-4C2B-B80C-80A1F8667C5B}" srcOrd="3" destOrd="0" parTransId="{C562F239-B871-44FA-B178-F2C5E9548892}" sibTransId="{491C6415-457F-4C10-BA6C-8AD1B8AE1048}"/>
    <dgm:cxn modelId="{58933F30-9433-47C7-9D74-3ABFB6735F4C}" type="presOf" srcId="{D96D5F84-CF6F-47DC-85A1-45BA46513128}" destId="{999A68E8-C3AE-4BB1-B3A5-799FD6B069EF}" srcOrd="0" destOrd="0" presId="urn:microsoft.com/office/officeart/2005/8/layout/radial6"/>
    <dgm:cxn modelId="{D01A5EC9-113D-40C2-AC7D-AC1B097B7DB2}" type="presOf" srcId="{497B0C50-3AB0-4D94-9219-AD7BEA250CF2}" destId="{1B638433-81FD-48CF-BB76-267D05713FD5}" srcOrd="0" destOrd="0" presId="urn:microsoft.com/office/officeart/2005/8/layout/radial6"/>
    <dgm:cxn modelId="{BA9ABC11-F7B7-4529-AAF2-BE3811A134B8}" srcId="{497B0C50-3AB0-4D94-9219-AD7BEA250CF2}" destId="{C4886F75-8DDA-421E-B08F-28DDE93B5C8E}" srcOrd="0" destOrd="0" parTransId="{E52E737C-C56F-4668-B779-E5D6FFF03207}" sibTransId="{EF06368F-77E5-40DB-9487-8C5B7FE3F3C7}"/>
    <dgm:cxn modelId="{725A1D3A-EE34-4BA7-9897-FA210E21A8D1}" type="presOf" srcId="{A4D039A1-6480-423B-8D58-2FEEE596DB7E}" destId="{787C33ED-EC45-4865-958F-E29735A2D30E}" srcOrd="0" destOrd="0" presId="urn:microsoft.com/office/officeart/2005/8/layout/radial6"/>
    <dgm:cxn modelId="{E053F2BE-1655-4DED-AD61-0946711C94B1}" srcId="{C4886F75-8DDA-421E-B08F-28DDE93B5C8E}" destId="{6D77B0C0-5408-407B-A344-E5C6B82B2A33}" srcOrd="4" destOrd="0" parTransId="{C4AABE98-3165-40B1-8696-0869ECEFE6F0}" sibTransId="{B5099A31-FE94-4E36-9FE7-1464C88C82BB}"/>
    <dgm:cxn modelId="{D3FAFCA4-1F90-41A2-8FF8-AC5323639165}" type="presOf" srcId="{B452E0EA-5949-4B1C-A0AB-3023B257020F}" destId="{19E8E18A-C7E2-4646-9A90-5D99428247C9}" srcOrd="0" destOrd="0" presId="urn:microsoft.com/office/officeart/2005/8/layout/radial6"/>
    <dgm:cxn modelId="{C72F2320-2544-4F4F-B015-E61FFDA46A4E}" srcId="{C4886F75-8DDA-421E-B08F-28DDE93B5C8E}" destId="{3B177337-4B9D-4ABA-B284-1E0212EE242B}" srcOrd="2" destOrd="0" parTransId="{377AAFD5-2C23-4805-9FE2-E9BEB4DAB00A}" sibTransId="{0FECF985-F967-44B1-ACFB-7A13FE77DDBB}"/>
    <dgm:cxn modelId="{48588DE4-6D40-4FF9-899A-3F03C75EA043}" type="presOf" srcId="{0727D087-3C11-4C2B-B80C-80A1F8667C5B}" destId="{7DADE7F5-7292-4CDC-8768-6889D57D17E5}" srcOrd="0" destOrd="0" presId="urn:microsoft.com/office/officeart/2005/8/layout/radial6"/>
    <dgm:cxn modelId="{B80B859A-8C0F-44AF-8709-1B2D92A4166E}" srcId="{C4886F75-8DDA-421E-B08F-28DDE93B5C8E}" destId="{D96D5F84-CF6F-47DC-85A1-45BA46513128}" srcOrd="1" destOrd="0" parTransId="{EFB7A8A4-548E-442A-A002-2BFA3C37654A}" sibTransId="{A4D039A1-6480-423B-8D58-2FEEE596DB7E}"/>
    <dgm:cxn modelId="{C7E8DD67-94CE-4B17-9397-28F12FAEE908}" type="presOf" srcId="{6D77B0C0-5408-407B-A344-E5C6B82B2A33}" destId="{C8A966DB-2F5F-42CF-8CC1-06D5CD38C2D5}" srcOrd="0" destOrd="0" presId="urn:microsoft.com/office/officeart/2005/8/layout/radial6"/>
    <dgm:cxn modelId="{1AE0D1E8-688C-4E00-AE51-2CB2A6BD9333}" type="presParOf" srcId="{1B638433-81FD-48CF-BB76-267D05713FD5}" destId="{97271869-C34B-4A1C-A937-F3C23C0F5652}" srcOrd="0" destOrd="0" presId="urn:microsoft.com/office/officeart/2005/8/layout/radial6"/>
    <dgm:cxn modelId="{D46018CF-6839-4091-BEBD-2E49A0C6585E}" type="presParOf" srcId="{1B638433-81FD-48CF-BB76-267D05713FD5}" destId="{435711CF-E3F9-4CD6-88FC-F64BE5D3B4F1}" srcOrd="1" destOrd="0" presId="urn:microsoft.com/office/officeart/2005/8/layout/radial6"/>
    <dgm:cxn modelId="{35B3928E-FD19-4A4C-B348-677D5DE7256C}" type="presParOf" srcId="{1B638433-81FD-48CF-BB76-267D05713FD5}" destId="{833D9F28-DCBE-430A-A554-02546023780D}" srcOrd="2" destOrd="0" presId="urn:microsoft.com/office/officeart/2005/8/layout/radial6"/>
    <dgm:cxn modelId="{D6C87CCE-A7BE-415B-B577-A678464EF774}" type="presParOf" srcId="{1B638433-81FD-48CF-BB76-267D05713FD5}" destId="{19E8E18A-C7E2-4646-9A90-5D99428247C9}" srcOrd="3" destOrd="0" presId="urn:microsoft.com/office/officeart/2005/8/layout/radial6"/>
    <dgm:cxn modelId="{AEBC9DD0-D112-4CB4-A171-BE05BD379191}" type="presParOf" srcId="{1B638433-81FD-48CF-BB76-267D05713FD5}" destId="{999A68E8-C3AE-4BB1-B3A5-799FD6B069EF}" srcOrd="4" destOrd="0" presId="urn:microsoft.com/office/officeart/2005/8/layout/radial6"/>
    <dgm:cxn modelId="{C912862E-2BEC-4720-BB70-3969767FA2F3}" type="presParOf" srcId="{1B638433-81FD-48CF-BB76-267D05713FD5}" destId="{DBF4D07B-EDB0-45EB-A7D3-4F7601486363}" srcOrd="5" destOrd="0" presId="urn:microsoft.com/office/officeart/2005/8/layout/radial6"/>
    <dgm:cxn modelId="{BF04B67B-B3F5-4DB7-90C5-B2DB6C62C899}" type="presParOf" srcId="{1B638433-81FD-48CF-BB76-267D05713FD5}" destId="{787C33ED-EC45-4865-958F-E29735A2D30E}" srcOrd="6" destOrd="0" presId="urn:microsoft.com/office/officeart/2005/8/layout/radial6"/>
    <dgm:cxn modelId="{86DEB9F4-68D6-4742-A9F8-E30145254457}" type="presParOf" srcId="{1B638433-81FD-48CF-BB76-267D05713FD5}" destId="{448EAC4F-97E9-4CBE-BB65-DEE92AD11998}" srcOrd="7" destOrd="0" presId="urn:microsoft.com/office/officeart/2005/8/layout/radial6"/>
    <dgm:cxn modelId="{FE602C5C-6962-4DD9-8D1D-02AC3DFA9137}" type="presParOf" srcId="{1B638433-81FD-48CF-BB76-267D05713FD5}" destId="{26E371CD-5677-4041-A883-34FFB6461421}" srcOrd="8" destOrd="0" presId="urn:microsoft.com/office/officeart/2005/8/layout/radial6"/>
    <dgm:cxn modelId="{8358C6DC-8F26-442E-BA0C-FE262CFD6B05}" type="presParOf" srcId="{1B638433-81FD-48CF-BB76-267D05713FD5}" destId="{4DD6FBF3-5332-4CAC-889A-7F35A1AA467C}" srcOrd="9" destOrd="0" presId="urn:microsoft.com/office/officeart/2005/8/layout/radial6"/>
    <dgm:cxn modelId="{BAF323F2-0254-4509-9CF1-D0BAF66E3F89}" type="presParOf" srcId="{1B638433-81FD-48CF-BB76-267D05713FD5}" destId="{7DADE7F5-7292-4CDC-8768-6889D57D17E5}" srcOrd="10" destOrd="0" presId="urn:microsoft.com/office/officeart/2005/8/layout/radial6"/>
    <dgm:cxn modelId="{54A2A09E-F7A7-4865-A12F-067C4C51FC72}" type="presParOf" srcId="{1B638433-81FD-48CF-BB76-267D05713FD5}" destId="{F7FD2BB2-FCD3-4028-9833-4AACF3B7EEB0}" srcOrd="11" destOrd="0" presId="urn:microsoft.com/office/officeart/2005/8/layout/radial6"/>
    <dgm:cxn modelId="{8A7A331D-9DB5-4386-B04E-3DF488F3EE1F}" type="presParOf" srcId="{1B638433-81FD-48CF-BB76-267D05713FD5}" destId="{BAB78D42-6281-46BD-B54D-5829E1816217}" srcOrd="12" destOrd="0" presId="urn:microsoft.com/office/officeart/2005/8/layout/radial6"/>
    <dgm:cxn modelId="{E0845E3D-C04D-4F2F-92C3-44F1C66D3A40}" type="presParOf" srcId="{1B638433-81FD-48CF-BB76-267D05713FD5}" destId="{C8A966DB-2F5F-42CF-8CC1-06D5CD38C2D5}" srcOrd="13" destOrd="0" presId="urn:microsoft.com/office/officeart/2005/8/layout/radial6"/>
    <dgm:cxn modelId="{A7FC34FD-B3AE-4A5A-83EC-744B804225E1}" type="presParOf" srcId="{1B638433-81FD-48CF-BB76-267D05713FD5}" destId="{1EB87EF7-EC5A-4FC0-8294-754DA1E07D62}" srcOrd="14" destOrd="0" presId="urn:microsoft.com/office/officeart/2005/8/layout/radial6"/>
    <dgm:cxn modelId="{D3C01139-9F2D-4F37-B884-02E30AA67B71}" type="presParOf" srcId="{1B638433-81FD-48CF-BB76-267D05713FD5}" destId="{3AC75F61-FAD0-4BA8-9C2C-291D85D06021}" srcOrd="15" destOrd="0" presId="urn:microsoft.com/office/officeart/2005/8/layout/radial6"/>
    <dgm:cxn modelId="{A04DBD5C-910F-4CB0-A708-5AC8C79CC6AB}" type="presParOf" srcId="{1B638433-81FD-48CF-BB76-267D05713FD5}" destId="{85B06A2A-6294-446E-AFDA-492FF87323B8}" srcOrd="16" destOrd="0" presId="urn:microsoft.com/office/officeart/2005/8/layout/radial6"/>
    <dgm:cxn modelId="{59C56B79-2168-4A26-ACC7-5627F9BBC2EC}" type="presParOf" srcId="{1B638433-81FD-48CF-BB76-267D05713FD5}" destId="{8D3E0D7E-2F8B-4A77-AA4D-BF27B853ACC6}" srcOrd="17" destOrd="0" presId="urn:microsoft.com/office/officeart/2005/8/layout/radial6"/>
    <dgm:cxn modelId="{FAD9D43E-F0F7-4711-9CD2-E7DCEF67B6DA}" type="presParOf" srcId="{1B638433-81FD-48CF-BB76-267D05713FD5}" destId="{8AEE6F69-44FC-4D12-B290-F7FE28EDC8FF}" srcOrd="18"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59E72E0-04DA-49E6-BA30-713FEA09946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A05E5F0F-545E-47B1-AE10-6415FB4423FC}">
      <dgm:prSet phldrT="[Text]"/>
      <dgm:spPr/>
      <dgm:t>
        <a:bodyPr/>
        <a:lstStyle/>
        <a:p>
          <a:r>
            <a:rPr lang="mr-IN" dirty="0" smtClean="0"/>
            <a:t>विधान मंडळ </a:t>
          </a:r>
          <a:endParaRPr lang="en-US" dirty="0"/>
        </a:p>
      </dgm:t>
    </dgm:pt>
    <dgm:pt modelId="{934693C1-8FB2-4519-B407-03649A1482C1}" type="parTrans" cxnId="{3F73016B-E071-44A6-9B09-C226BEEBEDB6}">
      <dgm:prSet/>
      <dgm:spPr/>
      <dgm:t>
        <a:bodyPr/>
        <a:lstStyle/>
        <a:p>
          <a:endParaRPr lang="en-US"/>
        </a:p>
      </dgm:t>
    </dgm:pt>
    <dgm:pt modelId="{24D480A9-06ED-4E88-A775-F160195E8969}" type="sibTrans" cxnId="{3F73016B-E071-44A6-9B09-C226BEEBEDB6}">
      <dgm:prSet/>
      <dgm:spPr/>
      <dgm:t>
        <a:bodyPr/>
        <a:lstStyle/>
        <a:p>
          <a:endParaRPr lang="en-US"/>
        </a:p>
      </dgm:t>
    </dgm:pt>
    <dgm:pt modelId="{741227DE-F20D-4F26-95AB-6E5CDBD04F2E}">
      <dgm:prSet phldrT="[Text]" custT="1"/>
      <dgm:spPr/>
      <dgm:t>
        <a:bodyPr/>
        <a:lstStyle/>
        <a:p>
          <a:r>
            <a:rPr lang="mr-IN" sz="2400" dirty="0" smtClean="0"/>
            <a:t>लेखा शाखा </a:t>
          </a:r>
          <a:endParaRPr lang="en-US" sz="2400" dirty="0"/>
        </a:p>
      </dgm:t>
    </dgm:pt>
    <dgm:pt modelId="{E58C5832-F9F9-43E7-AE21-29E19648C8A4}" type="parTrans" cxnId="{72F2B8B9-C4CE-4C3D-83A7-87D9CCA21656}">
      <dgm:prSet/>
      <dgm:spPr/>
      <dgm:t>
        <a:bodyPr/>
        <a:lstStyle/>
        <a:p>
          <a:endParaRPr lang="en-US"/>
        </a:p>
      </dgm:t>
    </dgm:pt>
    <dgm:pt modelId="{B8B25F63-BB8B-4FB0-A854-320792697588}" type="sibTrans" cxnId="{72F2B8B9-C4CE-4C3D-83A7-87D9CCA21656}">
      <dgm:prSet/>
      <dgm:spPr/>
      <dgm:t>
        <a:bodyPr/>
        <a:lstStyle/>
        <a:p>
          <a:endParaRPr lang="en-US"/>
        </a:p>
      </dgm:t>
    </dgm:pt>
    <dgm:pt modelId="{5F3D8B96-2305-4A40-ADEA-EA3D6D148264}">
      <dgm:prSet phldrT="[Text]"/>
      <dgm:spPr/>
      <dgm:t>
        <a:bodyPr/>
        <a:lstStyle/>
        <a:p>
          <a:r>
            <a:rPr lang="mr-IN" dirty="0" smtClean="0"/>
            <a:t>वित्त समिती </a:t>
          </a:r>
          <a:endParaRPr lang="en-US" dirty="0"/>
        </a:p>
      </dgm:t>
    </dgm:pt>
    <dgm:pt modelId="{1D20B410-DD21-44A9-8545-9091365BF1BC}" type="parTrans" cxnId="{2CB80100-3D05-4846-B9F9-0CCF3753E6EF}">
      <dgm:prSet/>
      <dgm:spPr/>
      <dgm:t>
        <a:bodyPr/>
        <a:lstStyle/>
        <a:p>
          <a:endParaRPr lang="en-US"/>
        </a:p>
      </dgm:t>
    </dgm:pt>
    <dgm:pt modelId="{6CBD8A05-3367-40F1-A760-A802C2528153}" type="sibTrans" cxnId="{2CB80100-3D05-4846-B9F9-0CCF3753E6EF}">
      <dgm:prSet/>
      <dgm:spPr/>
      <dgm:t>
        <a:bodyPr/>
        <a:lstStyle/>
        <a:p>
          <a:endParaRPr lang="en-US"/>
        </a:p>
      </dgm:t>
    </dgm:pt>
    <dgm:pt modelId="{7131EAB7-606E-4E3B-A30E-739DAA78D30B}">
      <dgm:prSet phldrT="[Text]" custT="1"/>
      <dgm:spPr/>
      <dgm:t>
        <a:bodyPr/>
        <a:lstStyle/>
        <a:p>
          <a:r>
            <a:rPr lang="mr-IN" sz="1600" dirty="0" smtClean="0"/>
            <a:t>सर्व साधारण सभा</a:t>
          </a:r>
          <a:r>
            <a:rPr lang="mr-IN" sz="1200" dirty="0" smtClean="0"/>
            <a:t> </a:t>
          </a:r>
          <a:endParaRPr lang="en-US" sz="1200" dirty="0"/>
        </a:p>
      </dgm:t>
    </dgm:pt>
    <dgm:pt modelId="{A59D3BA6-8B5C-4372-A7D0-47236185EF20}" type="parTrans" cxnId="{204CF9F2-19D4-4D3D-9A96-6053FF6D62E9}">
      <dgm:prSet/>
      <dgm:spPr/>
      <dgm:t>
        <a:bodyPr/>
        <a:lstStyle/>
        <a:p>
          <a:endParaRPr lang="en-US"/>
        </a:p>
      </dgm:t>
    </dgm:pt>
    <dgm:pt modelId="{EAF17E9F-E889-4E2E-BE18-B15D63C15DF2}" type="sibTrans" cxnId="{204CF9F2-19D4-4D3D-9A96-6053FF6D62E9}">
      <dgm:prSet/>
      <dgm:spPr/>
      <dgm:t>
        <a:bodyPr/>
        <a:lstStyle/>
        <a:p>
          <a:endParaRPr lang="en-US"/>
        </a:p>
      </dgm:t>
    </dgm:pt>
    <dgm:pt modelId="{C84221E5-4280-43A0-9E78-88951417E428}">
      <dgm:prSet phldrT="[Text]" custT="1"/>
      <dgm:spPr/>
      <dgm:t>
        <a:bodyPr/>
        <a:lstStyle/>
        <a:p>
          <a:r>
            <a:rPr lang="mr-IN" sz="2000" dirty="0" smtClean="0"/>
            <a:t>शासन </a:t>
          </a:r>
          <a:endParaRPr lang="en-US" sz="2000" dirty="0"/>
        </a:p>
      </dgm:t>
    </dgm:pt>
    <dgm:pt modelId="{F27E9D63-71AB-435C-A18F-5617415D8617}" type="parTrans" cxnId="{0B00B04B-1DA5-457A-82FB-691B680C73DB}">
      <dgm:prSet/>
      <dgm:spPr/>
      <dgm:t>
        <a:bodyPr/>
        <a:lstStyle/>
        <a:p>
          <a:endParaRPr lang="en-US"/>
        </a:p>
      </dgm:t>
    </dgm:pt>
    <dgm:pt modelId="{A5EFD448-5001-41F0-A78C-96F1B1BE87EB}" type="sibTrans" cxnId="{0B00B04B-1DA5-457A-82FB-691B680C73DB}">
      <dgm:prSet/>
      <dgm:spPr/>
      <dgm:t>
        <a:bodyPr/>
        <a:lstStyle/>
        <a:p>
          <a:endParaRPr lang="en-US"/>
        </a:p>
      </dgm:t>
    </dgm:pt>
    <dgm:pt modelId="{6A00ADF8-09D0-487E-8323-4882829E812B}">
      <dgm:prSet/>
      <dgm:spPr/>
      <dgm:t>
        <a:bodyPr/>
        <a:lstStyle/>
        <a:p>
          <a:r>
            <a:rPr lang="mr-IN" dirty="0" smtClean="0"/>
            <a:t>स्थायी  समिती </a:t>
          </a:r>
          <a:endParaRPr lang="en-US" dirty="0"/>
        </a:p>
      </dgm:t>
    </dgm:pt>
    <dgm:pt modelId="{F71674E2-6420-4EE2-A9D9-12B146F9BFA9}" type="parTrans" cxnId="{0360CDFA-8B49-4CCC-BAC2-585EEEC35EA7}">
      <dgm:prSet/>
      <dgm:spPr/>
      <dgm:t>
        <a:bodyPr/>
        <a:lstStyle/>
        <a:p>
          <a:endParaRPr lang="en-US"/>
        </a:p>
      </dgm:t>
    </dgm:pt>
    <dgm:pt modelId="{25FA6027-972D-409F-A90F-50A8E80947B0}" type="sibTrans" cxnId="{0360CDFA-8B49-4CCC-BAC2-585EEEC35EA7}">
      <dgm:prSet/>
      <dgm:spPr/>
      <dgm:t>
        <a:bodyPr/>
        <a:lstStyle/>
        <a:p>
          <a:endParaRPr lang="en-US"/>
        </a:p>
      </dgm:t>
    </dgm:pt>
    <dgm:pt modelId="{5FCFC7CF-5017-4927-AA89-9A518C71A8B4}">
      <dgm:prSet custT="1"/>
      <dgm:spPr/>
      <dgm:t>
        <a:bodyPr/>
        <a:lstStyle/>
        <a:p>
          <a:r>
            <a:rPr lang="mr-IN" sz="1800" dirty="0" smtClean="0"/>
            <a:t>पंचायत समिती </a:t>
          </a:r>
          <a:endParaRPr lang="en-US" sz="1800" dirty="0"/>
        </a:p>
      </dgm:t>
    </dgm:pt>
    <dgm:pt modelId="{328B8552-1301-4DC7-B011-73C9C8A28069}" type="parTrans" cxnId="{06D4D815-6BA1-4DE4-B5BE-7F241B66ECA6}">
      <dgm:prSet/>
      <dgm:spPr/>
      <dgm:t>
        <a:bodyPr/>
        <a:lstStyle/>
        <a:p>
          <a:endParaRPr lang="en-US"/>
        </a:p>
      </dgm:t>
    </dgm:pt>
    <dgm:pt modelId="{2FC4C84E-6507-4B10-8009-B56CA3CD4CEB}" type="sibTrans" cxnId="{06D4D815-6BA1-4DE4-B5BE-7F241B66ECA6}">
      <dgm:prSet/>
      <dgm:spPr/>
      <dgm:t>
        <a:bodyPr/>
        <a:lstStyle/>
        <a:p>
          <a:endParaRPr lang="en-US"/>
        </a:p>
      </dgm:t>
    </dgm:pt>
    <dgm:pt modelId="{133AEE29-1E91-4DE0-9411-546CB2F78118}" type="pres">
      <dgm:prSet presAssocID="{959E72E0-04DA-49E6-BA30-713FEA099460}" presName="Name0" presStyleCnt="0">
        <dgm:presLayoutVars>
          <dgm:chMax val="1"/>
          <dgm:dir/>
          <dgm:animLvl val="ctr"/>
          <dgm:resizeHandles val="exact"/>
        </dgm:presLayoutVars>
      </dgm:prSet>
      <dgm:spPr/>
      <dgm:t>
        <a:bodyPr/>
        <a:lstStyle/>
        <a:p>
          <a:endParaRPr lang="en-US"/>
        </a:p>
      </dgm:t>
    </dgm:pt>
    <dgm:pt modelId="{04394512-96E7-4BCD-AE7D-6A03C08942AD}" type="pres">
      <dgm:prSet presAssocID="{A05E5F0F-545E-47B1-AE10-6415FB4423FC}" presName="centerShape" presStyleLbl="node0" presStyleIdx="0" presStyleCnt="1"/>
      <dgm:spPr/>
      <dgm:t>
        <a:bodyPr/>
        <a:lstStyle/>
        <a:p>
          <a:endParaRPr lang="en-US"/>
        </a:p>
      </dgm:t>
    </dgm:pt>
    <dgm:pt modelId="{29F3AA99-E0E5-4678-BA1B-D08A98613974}" type="pres">
      <dgm:prSet presAssocID="{741227DE-F20D-4F26-95AB-6E5CDBD04F2E}" presName="node" presStyleLbl="node1" presStyleIdx="0" presStyleCnt="6">
        <dgm:presLayoutVars>
          <dgm:bulletEnabled val="1"/>
        </dgm:presLayoutVars>
      </dgm:prSet>
      <dgm:spPr/>
      <dgm:t>
        <a:bodyPr/>
        <a:lstStyle/>
        <a:p>
          <a:endParaRPr lang="en-US"/>
        </a:p>
      </dgm:t>
    </dgm:pt>
    <dgm:pt modelId="{0372DF9B-C191-4C3C-BEE2-7FE35666313F}" type="pres">
      <dgm:prSet presAssocID="{741227DE-F20D-4F26-95AB-6E5CDBD04F2E}" presName="dummy" presStyleCnt="0"/>
      <dgm:spPr/>
    </dgm:pt>
    <dgm:pt modelId="{7457A833-F499-4463-B420-244C716FC45C}" type="pres">
      <dgm:prSet presAssocID="{B8B25F63-BB8B-4FB0-A854-320792697588}" presName="sibTrans" presStyleLbl="sibTrans2D1" presStyleIdx="0" presStyleCnt="6"/>
      <dgm:spPr/>
      <dgm:t>
        <a:bodyPr/>
        <a:lstStyle/>
        <a:p>
          <a:endParaRPr lang="en-US"/>
        </a:p>
      </dgm:t>
    </dgm:pt>
    <dgm:pt modelId="{EF73A158-6176-4C19-8C9B-D4F047534054}" type="pres">
      <dgm:prSet presAssocID="{5FCFC7CF-5017-4927-AA89-9A518C71A8B4}" presName="node" presStyleLbl="node1" presStyleIdx="1" presStyleCnt="6">
        <dgm:presLayoutVars>
          <dgm:bulletEnabled val="1"/>
        </dgm:presLayoutVars>
      </dgm:prSet>
      <dgm:spPr/>
      <dgm:t>
        <a:bodyPr/>
        <a:lstStyle/>
        <a:p>
          <a:endParaRPr lang="en-US"/>
        </a:p>
      </dgm:t>
    </dgm:pt>
    <dgm:pt modelId="{24E99148-4B15-4738-AD17-42C3269035B6}" type="pres">
      <dgm:prSet presAssocID="{5FCFC7CF-5017-4927-AA89-9A518C71A8B4}" presName="dummy" presStyleCnt="0"/>
      <dgm:spPr/>
    </dgm:pt>
    <dgm:pt modelId="{F2D439FF-F3DD-4C68-A62A-FE3987C0637F}" type="pres">
      <dgm:prSet presAssocID="{2FC4C84E-6507-4B10-8009-B56CA3CD4CEB}" presName="sibTrans" presStyleLbl="sibTrans2D1" presStyleIdx="1" presStyleCnt="6"/>
      <dgm:spPr/>
      <dgm:t>
        <a:bodyPr/>
        <a:lstStyle/>
        <a:p>
          <a:endParaRPr lang="en-US"/>
        </a:p>
      </dgm:t>
    </dgm:pt>
    <dgm:pt modelId="{6A66802E-D00F-4895-9706-1BEA4E4C67B6}" type="pres">
      <dgm:prSet presAssocID="{5F3D8B96-2305-4A40-ADEA-EA3D6D148264}" presName="node" presStyleLbl="node1" presStyleIdx="2" presStyleCnt="6">
        <dgm:presLayoutVars>
          <dgm:bulletEnabled val="1"/>
        </dgm:presLayoutVars>
      </dgm:prSet>
      <dgm:spPr/>
      <dgm:t>
        <a:bodyPr/>
        <a:lstStyle/>
        <a:p>
          <a:endParaRPr lang="en-US"/>
        </a:p>
      </dgm:t>
    </dgm:pt>
    <dgm:pt modelId="{7C887732-79B5-48E6-B94F-01E64505BC4D}" type="pres">
      <dgm:prSet presAssocID="{5F3D8B96-2305-4A40-ADEA-EA3D6D148264}" presName="dummy" presStyleCnt="0"/>
      <dgm:spPr/>
    </dgm:pt>
    <dgm:pt modelId="{F5B71534-5F14-4557-B265-B94DC51371C6}" type="pres">
      <dgm:prSet presAssocID="{6CBD8A05-3367-40F1-A760-A802C2528153}" presName="sibTrans" presStyleLbl="sibTrans2D1" presStyleIdx="2" presStyleCnt="6"/>
      <dgm:spPr/>
      <dgm:t>
        <a:bodyPr/>
        <a:lstStyle/>
        <a:p>
          <a:endParaRPr lang="en-US"/>
        </a:p>
      </dgm:t>
    </dgm:pt>
    <dgm:pt modelId="{F2480621-5B15-4134-BFD9-AF547EC36B08}" type="pres">
      <dgm:prSet presAssocID="{6A00ADF8-09D0-487E-8323-4882829E812B}" presName="node" presStyleLbl="node1" presStyleIdx="3" presStyleCnt="6">
        <dgm:presLayoutVars>
          <dgm:bulletEnabled val="1"/>
        </dgm:presLayoutVars>
      </dgm:prSet>
      <dgm:spPr/>
      <dgm:t>
        <a:bodyPr/>
        <a:lstStyle/>
        <a:p>
          <a:endParaRPr lang="en-US"/>
        </a:p>
      </dgm:t>
    </dgm:pt>
    <dgm:pt modelId="{B5FF81B0-0778-4DC4-878A-F1B601726B7F}" type="pres">
      <dgm:prSet presAssocID="{6A00ADF8-09D0-487E-8323-4882829E812B}" presName="dummy" presStyleCnt="0"/>
      <dgm:spPr/>
    </dgm:pt>
    <dgm:pt modelId="{679DEEEF-5871-443F-B033-B84F5DB32642}" type="pres">
      <dgm:prSet presAssocID="{25FA6027-972D-409F-A90F-50A8E80947B0}" presName="sibTrans" presStyleLbl="sibTrans2D1" presStyleIdx="3" presStyleCnt="6"/>
      <dgm:spPr/>
      <dgm:t>
        <a:bodyPr/>
        <a:lstStyle/>
        <a:p>
          <a:endParaRPr lang="en-US"/>
        </a:p>
      </dgm:t>
    </dgm:pt>
    <dgm:pt modelId="{8E208409-8E81-485D-AEAD-1A7BF3974B11}" type="pres">
      <dgm:prSet presAssocID="{7131EAB7-606E-4E3B-A30E-739DAA78D30B}" presName="node" presStyleLbl="node1" presStyleIdx="4" presStyleCnt="6">
        <dgm:presLayoutVars>
          <dgm:bulletEnabled val="1"/>
        </dgm:presLayoutVars>
      </dgm:prSet>
      <dgm:spPr/>
      <dgm:t>
        <a:bodyPr/>
        <a:lstStyle/>
        <a:p>
          <a:endParaRPr lang="en-US"/>
        </a:p>
      </dgm:t>
    </dgm:pt>
    <dgm:pt modelId="{50177B7F-CE38-4FCC-95E7-39D8BAC852DD}" type="pres">
      <dgm:prSet presAssocID="{7131EAB7-606E-4E3B-A30E-739DAA78D30B}" presName="dummy" presStyleCnt="0"/>
      <dgm:spPr/>
    </dgm:pt>
    <dgm:pt modelId="{5FC1ADB7-A500-41FB-97E8-7529A38A9105}" type="pres">
      <dgm:prSet presAssocID="{EAF17E9F-E889-4E2E-BE18-B15D63C15DF2}" presName="sibTrans" presStyleLbl="sibTrans2D1" presStyleIdx="4" presStyleCnt="6"/>
      <dgm:spPr/>
      <dgm:t>
        <a:bodyPr/>
        <a:lstStyle/>
        <a:p>
          <a:endParaRPr lang="en-US"/>
        </a:p>
      </dgm:t>
    </dgm:pt>
    <dgm:pt modelId="{68188499-7D4E-4751-B939-98447978329D}" type="pres">
      <dgm:prSet presAssocID="{C84221E5-4280-43A0-9E78-88951417E428}" presName="node" presStyleLbl="node1" presStyleIdx="5" presStyleCnt="6">
        <dgm:presLayoutVars>
          <dgm:bulletEnabled val="1"/>
        </dgm:presLayoutVars>
      </dgm:prSet>
      <dgm:spPr/>
      <dgm:t>
        <a:bodyPr/>
        <a:lstStyle/>
        <a:p>
          <a:endParaRPr lang="en-US"/>
        </a:p>
      </dgm:t>
    </dgm:pt>
    <dgm:pt modelId="{FED1A13E-5DD6-4713-AF05-C02F42AEF4A3}" type="pres">
      <dgm:prSet presAssocID="{C84221E5-4280-43A0-9E78-88951417E428}" presName="dummy" presStyleCnt="0"/>
      <dgm:spPr/>
    </dgm:pt>
    <dgm:pt modelId="{5579B6F3-442F-4411-9898-A5C245951B49}" type="pres">
      <dgm:prSet presAssocID="{A5EFD448-5001-41F0-A78C-96F1B1BE87EB}" presName="sibTrans" presStyleLbl="sibTrans2D1" presStyleIdx="5" presStyleCnt="6"/>
      <dgm:spPr/>
      <dgm:t>
        <a:bodyPr/>
        <a:lstStyle/>
        <a:p>
          <a:endParaRPr lang="en-US"/>
        </a:p>
      </dgm:t>
    </dgm:pt>
  </dgm:ptLst>
  <dgm:cxnLst>
    <dgm:cxn modelId="{0B00B04B-1DA5-457A-82FB-691B680C73DB}" srcId="{A05E5F0F-545E-47B1-AE10-6415FB4423FC}" destId="{C84221E5-4280-43A0-9E78-88951417E428}" srcOrd="5" destOrd="0" parTransId="{F27E9D63-71AB-435C-A18F-5617415D8617}" sibTransId="{A5EFD448-5001-41F0-A78C-96F1B1BE87EB}"/>
    <dgm:cxn modelId="{77D5EC6B-D9EE-4677-8439-A60ABCC56763}" type="presOf" srcId="{EAF17E9F-E889-4E2E-BE18-B15D63C15DF2}" destId="{5FC1ADB7-A500-41FB-97E8-7529A38A9105}" srcOrd="0" destOrd="0" presId="urn:microsoft.com/office/officeart/2005/8/layout/radial6"/>
    <dgm:cxn modelId="{72F2B8B9-C4CE-4C3D-83A7-87D9CCA21656}" srcId="{A05E5F0F-545E-47B1-AE10-6415FB4423FC}" destId="{741227DE-F20D-4F26-95AB-6E5CDBD04F2E}" srcOrd="0" destOrd="0" parTransId="{E58C5832-F9F9-43E7-AE21-29E19648C8A4}" sibTransId="{B8B25F63-BB8B-4FB0-A854-320792697588}"/>
    <dgm:cxn modelId="{2CB80100-3D05-4846-B9F9-0CCF3753E6EF}" srcId="{A05E5F0F-545E-47B1-AE10-6415FB4423FC}" destId="{5F3D8B96-2305-4A40-ADEA-EA3D6D148264}" srcOrd="2" destOrd="0" parTransId="{1D20B410-DD21-44A9-8545-9091365BF1BC}" sibTransId="{6CBD8A05-3367-40F1-A760-A802C2528153}"/>
    <dgm:cxn modelId="{0CB7DF00-6A84-4CE3-9962-7283F9D061F9}" type="presOf" srcId="{6CBD8A05-3367-40F1-A760-A802C2528153}" destId="{F5B71534-5F14-4557-B265-B94DC51371C6}" srcOrd="0" destOrd="0" presId="urn:microsoft.com/office/officeart/2005/8/layout/radial6"/>
    <dgm:cxn modelId="{24D55461-272F-4AF7-8C6C-6973C66EB03B}" type="presOf" srcId="{741227DE-F20D-4F26-95AB-6E5CDBD04F2E}" destId="{29F3AA99-E0E5-4678-BA1B-D08A98613974}" srcOrd="0" destOrd="0" presId="urn:microsoft.com/office/officeart/2005/8/layout/radial6"/>
    <dgm:cxn modelId="{0360CDFA-8B49-4CCC-BAC2-585EEEC35EA7}" srcId="{A05E5F0F-545E-47B1-AE10-6415FB4423FC}" destId="{6A00ADF8-09D0-487E-8323-4882829E812B}" srcOrd="3" destOrd="0" parTransId="{F71674E2-6420-4EE2-A9D9-12B146F9BFA9}" sibTransId="{25FA6027-972D-409F-A90F-50A8E80947B0}"/>
    <dgm:cxn modelId="{85524829-3409-4FF5-982E-692219AA478F}" type="presOf" srcId="{6A00ADF8-09D0-487E-8323-4882829E812B}" destId="{F2480621-5B15-4134-BFD9-AF547EC36B08}" srcOrd="0" destOrd="0" presId="urn:microsoft.com/office/officeart/2005/8/layout/radial6"/>
    <dgm:cxn modelId="{69FEBA1A-36BA-474F-8292-7A16A5221403}" type="presOf" srcId="{5FCFC7CF-5017-4927-AA89-9A518C71A8B4}" destId="{EF73A158-6176-4C19-8C9B-D4F047534054}" srcOrd="0" destOrd="0" presId="urn:microsoft.com/office/officeart/2005/8/layout/radial6"/>
    <dgm:cxn modelId="{204CF9F2-19D4-4D3D-9A96-6053FF6D62E9}" srcId="{A05E5F0F-545E-47B1-AE10-6415FB4423FC}" destId="{7131EAB7-606E-4E3B-A30E-739DAA78D30B}" srcOrd="4" destOrd="0" parTransId="{A59D3BA6-8B5C-4372-A7D0-47236185EF20}" sibTransId="{EAF17E9F-E889-4E2E-BE18-B15D63C15DF2}"/>
    <dgm:cxn modelId="{470473F6-53AF-4F39-AC31-BF48CD966B9E}" type="presOf" srcId="{2FC4C84E-6507-4B10-8009-B56CA3CD4CEB}" destId="{F2D439FF-F3DD-4C68-A62A-FE3987C0637F}" srcOrd="0" destOrd="0" presId="urn:microsoft.com/office/officeart/2005/8/layout/radial6"/>
    <dgm:cxn modelId="{C750478D-274E-468D-80E5-D6F9492498A6}" type="presOf" srcId="{7131EAB7-606E-4E3B-A30E-739DAA78D30B}" destId="{8E208409-8E81-485D-AEAD-1A7BF3974B11}" srcOrd="0" destOrd="0" presId="urn:microsoft.com/office/officeart/2005/8/layout/radial6"/>
    <dgm:cxn modelId="{06D4D815-6BA1-4DE4-B5BE-7F241B66ECA6}" srcId="{A05E5F0F-545E-47B1-AE10-6415FB4423FC}" destId="{5FCFC7CF-5017-4927-AA89-9A518C71A8B4}" srcOrd="1" destOrd="0" parTransId="{328B8552-1301-4DC7-B011-73C9C8A28069}" sibTransId="{2FC4C84E-6507-4B10-8009-B56CA3CD4CEB}"/>
    <dgm:cxn modelId="{B1434C6B-244D-45D7-AE21-A9377F3D1B44}" type="presOf" srcId="{5F3D8B96-2305-4A40-ADEA-EA3D6D148264}" destId="{6A66802E-D00F-4895-9706-1BEA4E4C67B6}" srcOrd="0" destOrd="0" presId="urn:microsoft.com/office/officeart/2005/8/layout/radial6"/>
    <dgm:cxn modelId="{2060A521-7FF9-4927-BE88-A21FBCACF674}" type="presOf" srcId="{A5EFD448-5001-41F0-A78C-96F1B1BE87EB}" destId="{5579B6F3-442F-4411-9898-A5C245951B49}" srcOrd="0" destOrd="0" presId="urn:microsoft.com/office/officeart/2005/8/layout/radial6"/>
    <dgm:cxn modelId="{32940E9B-A604-406E-880F-657436709E62}" type="presOf" srcId="{B8B25F63-BB8B-4FB0-A854-320792697588}" destId="{7457A833-F499-4463-B420-244C716FC45C}" srcOrd="0" destOrd="0" presId="urn:microsoft.com/office/officeart/2005/8/layout/radial6"/>
    <dgm:cxn modelId="{76378341-4A07-49CA-8B19-B4591DFF7A1B}" type="presOf" srcId="{25FA6027-972D-409F-A90F-50A8E80947B0}" destId="{679DEEEF-5871-443F-B033-B84F5DB32642}" srcOrd="0" destOrd="0" presId="urn:microsoft.com/office/officeart/2005/8/layout/radial6"/>
    <dgm:cxn modelId="{C118D7B9-E311-4568-865A-E92D8330D6C0}" type="presOf" srcId="{C84221E5-4280-43A0-9E78-88951417E428}" destId="{68188499-7D4E-4751-B939-98447978329D}" srcOrd="0" destOrd="0" presId="urn:microsoft.com/office/officeart/2005/8/layout/radial6"/>
    <dgm:cxn modelId="{A5F98CCC-3608-44D1-B355-C34E6D7B7CA4}" type="presOf" srcId="{959E72E0-04DA-49E6-BA30-713FEA099460}" destId="{133AEE29-1E91-4DE0-9411-546CB2F78118}" srcOrd="0" destOrd="0" presId="urn:microsoft.com/office/officeart/2005/8/layout/radial6"/>
    <dgm:cxn modelId="{63B9D9AA-81E9-4B8A-99EC-849A24557B9B}" type="presOf" srcId="{A05E5F0F-545E-47B1-AE10-6415FB4423FC}" destId="{04394512-96E7-4BCD-AE7D-6A03C08942AD}" srcOrd="0" destOrd="0" presId="urn:microsoft.com/office/officeart/2005/8/layout/radial6"/>
    <dgm:cxn modelId="{3F73016B-E071-44A6-9B09-C226BEEBEDB6}" srcId="{959E72E0-04DA-49E6-BA30-713FEA099460}" destId="{A05E5F0F-545E-47B1-AE10-6415FB4423FC}" srcOrd="0" destOrd="0" parTransId="{934693C1-8FB2-4519-B407-03649A1482C1}" sibTransId="{24D480A9-06ED-4E88-A775-F160195E8969}"/>
    <dgm:cxn modelId="{39A9A214-FB90-413F-9FB3-16000F07E4E9}" type="presParOf" srcId="{133AEE29-1E91-4DE0-9411-546CB2F78118}" destId="{04394512-96E7-4BCD-AE7D-6A03C08942AD}" srcOrd="0" destOrd="0" presId="urn:microsoft.com/office/officeart/2005/8/layout/radial6"/>
    <dgm:cxn modelId="{F09D9800-A97A-4EDC-8240-7DAE80F2A788}" type="presParOf" srcId="{133AEE29-1E91-4DE0-9411-546CB2F78118}" destId="{29F3AA99-E0E5-4678-BA1B-D08A98613974}" srcOrd="1" destOrd="0" presId="urn:microsoft.com/office/officeart/2005/8/layout/radial6"/>
    <dgm:cxn modelId="{9EF36DFA-3185-4E6A-8E8D-9DF3BC00EEE0}" type="presParOf" srcId="{133AEE29-1E91-4DE0-9411-546CB2F78118}" destId="{0372DF9B-C191-4C3C-BEE2-7FE35666313F}" srcOrd="2" destOrd="0" presId="urn:microsoft.com/office/officeart/2005/8/layout/radial6"/>
    <dgm:cxn modelId="{FBE288F9-EAED-4472-BE84-8672D17D2A22}" type="presParOf" srcId="{133AEE29-1E91-4DE0-9411-546CB2F78118}" destId="{7457A833-F499-4463-B420-244C716FC45C}" srcOrd="3" destOrd="0" presId="urn:microsoft.com/office/officeart/2005/8/layout/radial6"/>
    <dgm:cxn modelId="{D29F8971-C5FC-44E7-A821-6AABD4A05907}" type="presParOf" srcId="{133AEE29-1E91-4DE0-9411-546CB2F78118}" destId="{EF73A158-6176-4C19-8C9B-D4F047534054}" srcOrd="4" destOrd="0" presId="urn:microsoft.com/office/officeart/2005/8/layout/radial6"/>
    <dgm:cxn modelId="{0077EB81-52E2-49C1-BEBC-0DF5E3D94785}" type="presParOf" srcId="{133AEE29-1E91-4DE0-9411-546CB2F78118}" destId="{24E99148-4B15-4738-AD17-42C3269035B6}" srcOrd="5" destOrd="0" presId="urn:microsoft.com/office/officeart/2005/8/layout/radial6"/>
    <dgm:cxn modelId="{C57F016D-8BF9-4B79-A6B7-2F299B3CEBD6}" type="presParOf" srcId="{133AEE29-1E91-4DE0-9411-546CB2F78118}" destId="{F2D439FF-F3DD-4C68-A62A-FE3987C0637F}" srcOrd="6" destOrd="0" presId="urn:microsoft.com/office/officeart/2005/8/layout/radial6"/>
    <dgm:cxn modelId="{25F3FA3B-2794-4AE7-8F7D-C319DAE008A1}" type="presParOf" srcId="{133AEE29-1E91-4DE0-9411-546CB2F78118}" destId="{6A66802E-D00F-4895-9706-1BEA4E4C67B6}" srcOrd="7" destOrd="0" presId="urn:microsoft.com/office/officeart/2005/8/layout/radial6"/>
    <dgm:cxn modelId="{8C201EA7-A851-4FD1-B977-A228C00596CA}" type="presParOf" srcId="{133AEE29-1E91-4DE0-9411-546CB2F78118}" destId="{7C887732-79B5-48E6-B94F-01E64505BC4D}" srcOrd="8" destOrd="0" presId="urn:microsoft.com/office/officeart/2005/8/layout/radial6"/>
    <dgm:cxn modelId="{0FBB185A-6F2A-495F-B6D0-16BF3A9665C1}" type="presParOf" srcId="{133AEE29-1E91-4DE0-9411-546CB2F78118}" destId="{F5B71534-5F14-4557-B265-B94DC51371C6}" srcOrd="9" destOrd="0" presId="urn:microsoft.com/office/officeart/2005/8/layout/radial6"/>
    <dgm:cxn modelId="{981DEEC0-D348-4199-B56A-93AA04A49BBC}" type="presParOf" srcId="{133AEE29-1E91-4DE0-9411-546CB2F78118}" destId="{F2480621-5B15-4134-BFD9-AF547EC36B08}" srcOrd="10" destOrd="0" presId="urn:microsoft.com/office/officeart/2005/8/layout/radial6"/>
    <dgm:cxn modelId="{E7B32FCA-8779-4167-ADB8-9CE49537B755}" type="presParOf" srcId="{133AEE29-1E91-4DE0-9411-546CB2F78118}" destId="{B5FF81B0-0778-4DC4-878A-F1B601726B7F}" srcOrd="11" destOrd="0" presId="urn:microsoft.com/office/officeart/2005/8/layout/radial6"/>
    <dgm:cxn modelId="{E186795B-E3B1-4497-8E59-74A1E89557AE}" type="presParOf" srcId="{133AEE29-1E91-4DE0-9411-546CB2F78118}" destId="{679DEEEF-5871-443F-B033-B84F5DB32642}" srcOrd="12" destOrd="0" presId="urn:microsoft.com/office/officeart/2005/8/layout/radial6"/>
    <dgm:cxn modelId="{4D6EDBF6-4A62-4B74-BFBD-8F80138994F7}" type="presParOf" srcId="{133AEE29-1E91-4DE0-9411-546CB2F78118}" destId="{8E208409-8E81-485D-AEAD-1A7BF3974B11}" srcOrd="13" destOrd="0" presId="urn:microsoft.com/office/officeart/2005/8/layout/radial6"/>
    <dgm:cxn modelId="{127DBB75-D5F3-4F1D-B23E-634F476DAC9F}" type="presParOf" srcId="{133AEE29-1E91-4DE0-9411-546CB2F78118}" destId="{50177B7F-CE38-4FCC-95E7-39D8BAC852DD}" srcOrd="14" destOrd="0" presId="urn:microsoft.com/office/officeart/2005/8/layout/radial6"/>
    <dgm:cxn modelId="{4975A939-4777-4CA5-AB00-636002982493}" type="presParOf" srcId="{133AEE29-1E91-4DE0-9411-546CB2F78118}" destId="{5FC1ADB7-A500-41FB-97E8-7529A38A9105}" srcOrd="15" destOrd="0" presId="urn:microsoft.com/office/officeart/2005/8/layout/radial6"/>
    <dgm:cxn modelId="{02F3BEB9-8466-4AB6-8342-997AC721C776}" type="presParOf" srcId="{133AEE29-1E91-4DE0-9411-546CB2F78118}" destId="{68188499-7D4E-4751-B939-98447978329D}" srcOrd="16" destOrd="0" presId="urn:microsoft.com/office/officeart/2005/8/layout/radial6"/>
    <dgm:cxn modelId="{91E26551-C2E9-4E70-A652-CF10C2E0E4C1}" type="presParOf" srcId="{133AEE29-1E91-4DE0-9411-546CB2F78118}" destId="{FED1A13E-5DD6-4713-AF05-C02F42AEF4A3}" srcOrd="17" destOrd="0" presId="urn:microsoft.com/office/officeart/2005/8/layout/radial6"/>
    <dgm:cxn modelId="{C808ED65-7235-4A00-97F3-A7A2B17FBD09}" type="presParOf" srcId="{133AEE29-1E91-4DE0-9411-546CB2F78118}" destId="{5579B6F3-442F-4411-9898-A5C245951B49}" srcOrd="18" destOrd="0" presId="urn:microsoft.com/office/officeart/2005/8/layout/radial6"/>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217FA9-BB28-4593-9BCE-1D96193646BC}"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69E29090-DB0F-4410-B991-83ADF22FBA11}">
      <dgm:prSet phldrT="[Text]" custT="1"/>
      <dgm:spPr/>
      <dgm:t>
        <a:bodyPr/>
        <a:lstStyle/>
        <a:p>
          <a:pPr>
            <a:spcAft>
              <a:spcPts val="0"/>
            </a:spcAft>
          </a:pPr>
          <a:r>
            <a:rPr lang="mr-IN" sz="1600" dirty="0" smtClean="0"/>
            <a:t>अधीक्षण - पर्यवेक्षण </a:t>
          </a:r>
          <a:endParaRPr lang="en-GB" sz="1600" dirty="0"/>
        </a:p>
      </dgm:t>
    </dgm:pt>
    <dgm:pt modelId="{72F75C3C-4791-40E4-BEC2-518DC586E487}" type="parTrans" cxnId="{0B7025C5-059F-4A5D-B22B-982564495B33}">
      <dgm:prSet/>
      <dgm:spPr/>
      <dgm:t>
        <a:bodyPr/>
        <a:lstStyle/>
        <a:p>
          <a:endParaRPr lang="en-GB"/>
        </a:p>
      </dgm:t>
    </dgm:pt>
    <dgm:pt modelId="{F2CE8ABD-97A4-4129-875C-83A92E3DD9C5}" type="sibTrans" cxnId="{0B7025C5-059F-4A5D-B22B-982564495B33}">
      <dgm:prSet/>
      <dgm:spPr/>
      <dgm:t>
        <a:bodyPr/>
        <a:lstStyle/>
        <a:p>
          <a:pPr>
            <a:spcAft>
              <a:spcPts val="0"/>
            </a:spcAft>
          </a:pPr>
          <a:endParaRPr lang="en-GB" sz="2800"/>
        </a:p>
      </dgm:t>
    </dgm:pt>
    <dgm:pt modelId="{973842C7-DBE0-428B-9073-F64256872884}">
      <dgm:prSet phldrT="[Text]" custT="1"/>
      <dgm:spPr/>
      <dgm:t>
        <a:bodyPr/>
        <a:lstStyle/>
        <a:p>
          <a:pPr>
            <a:lnSpc>
              <a:spcPct val="100000"/>
            </a:lnSpc>
            <a:spcAft>
              <a:spcPts val="0"/>
            </a:spcAft>
          </a:pPr>
          <a:r>
            <a:rPr lang="mr-IN" sz="1600" dirty="0" smtClean="0"/>
            <a:t>नियंत्रण - </a:t>
          </a:r>
        </a:p>
        <a:p>
          <a:pPr>
            <a:lnSpc>
              <a:spcPct val="100000"/>
            </a:lnSpc>
            <a:spcAft>
              <a:spcPts val="0"/>
            </a:spcAft>
          </a:pPr>
          <a:r>
            <a:rPr lang="mr-IN" sz="1600" dirty="0" smtClean="0"/>
            <a:t>समन्वय  </a:t>
          </a:r>
          <a:endParaRPr lang="en-GB" sz="1600" dirty="0"/>
        </a:p>
      </dgm:t>
    </dgm:pt>
    <dgm:pt modelId="{F942FB1C-1096-42BD-AFC6-FBA4173DC9EA}" type="parTrans" cxnId="{2ADEE548-EE2E-40EE-B37A-4D3B3281152C}">
      <dgm:prSet/>
      <dgm:spPr/>
      <dgm:t>
        <a:bodyPr/>
        <a:lstStyle/>
        <a:p>
          <a:endParaRPr lang="en-GB"/>
        </a:p>
      </dgm:t>
    </dgm:pt>
    <dgm:pt modelId="{A156E5A4-E6DE-4340-AB90-71C89179C2E0}" type="sibTrans" cxnId="{2ADEE548-EE2E-40EE-B37A-4D3B3281152C}">
      <dgm:prSet/>
      <dgm:spPr/>
      <dgm:t>
        <a:bodyPr/>
        <a:lstStyle/>
        <a:p>
          <a:endParaRPr lang="en-GB"/>
        </a:p>
      </dgm:t>
    </dgm:pt>
    <dgm:pt modelId="{7D490FC3-92D0-4D5A-A1D3-E47292F16214}">
      <dgm:prSet phldrT="[Text]" custT="1"/>
      <dgm:spPr/>
      <dgm:t>
        <a:bodyPr/>
        <a:lstStyle/>
        <a:p>
          <a:pPr>
            <a:spcAft>
              <a:spcPts val="0"/>
            </a:spcAft>
          </a:pPr>
          <a:r>
            <a:rPr lang="mr-IN" sz="1600" dirty="0" smtClean="0"/>
            <a:t>अभिरक्षण </a:t>
          </a:r>
          <a:endParaRPr lang="en-GB" sz="1600" dirty="0"/>
        </a:p>
      </dgm:t>
    </dgm:pt>
    <dgm:pt modelId="{21EF3847-3636-4A14-A556-6C2CBBF900D0}" type="parTrans" cxnId="{085C483D-5BC5-44B0-947B-F0173B577BFA}">
      <dgm:prSet/>
      <dgm:spPr/>
      <dgm:t>
        <a:bodyPr/>
        <a:lstStyle/>
        <a:p>
          <a:endParaRPr lang="en-GB"/>
        </a:p>
      </dgm:t>
    </dgm:pt>
    <dgm:pt modelId="{50EE00BD-3ABE-458E-9973-B41C07C97E0D}" type="sibTrans" cxnId="{085C483D-5BC5-44B0-947B-F0173B577BFA}">
      <dgm:prSet/>
      <dgm:spPr/>
      <dgm:t>
        <a:bodyPr/>
        <a:lstStyle/>
        <a:p>
          <a:endParaRPr lang="en-GB"/>
        </a:p>
      </dgm:t>
    </dgm:pt>
    <dgm:pt modelId="{8746CC56-054B-4473-AB0F-87A62E354417}">
      <dgm:prSet phldrT="[Text]" custT="1"/>
      <dgm:spPr/>
      <dgm:t>
        <a:bodyPr/>
        <a:lstStyle/>
        <a:p>
          <a:pPr>
            <a:spcAft>
              <a:spcPts val="0"/>
            </a:spcAft>
          </a:pPr>
          <a:r>
            <a:rPr lang="mr-IN" sz="1600" dirty="0" smtClean="0"/>
            <a:t>दुवा - मध्यस्त </a:t>
          </a:r>
          <a:endParaRPr lang="en-GB" sz="1600" dirty="0"/>
        </a:p>
      </dgm:t>
    </dgm:pt>
    <dgm:pt modelId="{AF8D3879-D67A-4747-A75A-4005CF871068}" type="parTrans" cxnId="{8C5F8D09-BB62-4B04-B2BD-A7A1FE31B535}">
      <dgm:prSet/>
      <dgm:spPr/>
      <dgm:t>
        <a:bodyPr/>
        <a:lstStyle/>
        <a:p>
          <a:endParaRPr lang="en-GB"/>
        </a:p>
      </dgm:t>
    </dgm:pt>
    <dgm:pt modelId="{203BA905-2534-44F9-8BC9-7E12DE4E0F66}" type="sibTrans" cxnId="{8C5F8D09-BB62-4B04-B2BD-A7A1FE31B535}">
      <dgm:prSet/>
      <dgm:spPr/>
      <dgm:t>
        <a:bodyPr/>
        <a:lstStyle/>
        <a:p>
          <a:endParaRPr lang="en-GB"/>
        </a:p>
      </dgm:t>
    </dgm:pt>
    <dgm:pt modelId="{42C74813-5AC4-48F0-AAF0-D38FCCB4726F}">
      <dgm:prSet phldrT="[Text]" custT="1"/>
      <dgm:spPr/>
      <dgm:t>
        <a:bodyPr/>
        <a:lstStyle/>
        <a:p>
          <a:pPr>
            <a:spcAft>
              <a:spcPts val="0"/>
            </a:spcAft>
          </a:pPr>
          <a:r>
            <a:rPr lang="mr-IN" sz="1600" dirty="0" smtClean="0"/>
            <a:t>अंतर्गत लेखापरीक्षण </a:t>
          </a:r>
          <a:endParaRPr lang="en-GB" sz="1600" dirty="0"/>
        </a:p>
      </dgm:t>
    </dgm:pt>
    <dgm:pt modelId="{4F62849E-0F53-4B23-ADA0-8CBBA4940296}" type="parTrans" cxnId="{A0FEB040-2D21-4565-A9A2-B0A7DE22375D}">
      <dgm:prSet/>
      <dgm:spPr/>
      <dgm:t>
        <a:bodyPr/>
        <a:lstStyle/>
        <a:p>
          <a:endParaRPr lang="en-GB"/>
        </a:p>
      </dgm:t>
    </dgm:pt>
    <dgm:pt modelId="{267E1B0A-0BB6-4022-8CA8-6BF70B805E18}" type="sibTrans" cxnId="{A0FEB040-2D21-4565-A9A2-B0A7DE22375D}">
      <dgm:prSet/>
      <dgm:spPr/>
      <dgm:t>
        <a:bodyPr/>
        <a:lstStyle/>
        <a:p>
          <a:endParaRPr lang="en-GB"/>
        </a:p>
      </dgm:t>
    </dgm:pt>
    <dgm:pt modelId="{75FD3BF1-1EDA-4DD6-97C7-38B0D16F4C74}" type="pres">
      <dgm:prSet presAssocID="{D9217FA9-BB28-4593-9BCE-1D96193646BC}" presName="Name0" presStyleCnt="0">
        <dgm:presLayoutVars>
          <dgm:dir/>
          <dgm:resizeHandles val="exact"/>
        </dgm:presLayoutVars>
      </dgm:prSet>
      <dgm:spPr/>
      <dgm:t>
        <a:bodyPr/>
        <a:lstStyle/>
        <a:p>
          <a:endParaRPr lang="en-US"/>
        </a:p>
      </dgm:t>
    </dgm:pt>
    <dgm:pt modelId="{3FD0729D-AF64-4450-A890-13419B2803F0}" type="pres">
      <dgm:prSet presAssocID="{D9217FA9-BB28-4593-9BCE-1D96193646BC}" presName="cycle" presStyleCnt="0"/>
      <dgm:spPr/>
    </dgm:pt>
    <dgm:pt modelId="{97207034-49A1-4933-9D83-8E21C8E7AFBC}" type="pres">
      <dgm:prSet presAssocID="{69E29090-DB0F-4410-B991-83ADF22FBA11}" presName="nodeFirstNode" presStyleLbl="node1" presStyleIdx="0" presStyleCnt="5">
        <dgm:presLayoutVars>
          <dgm:bulletEnabled val="1"/>
        </dgm:presLayoutVars>
      </dgm:prSet>
      <dgm:spPr/>
      <dgm:t>
        <a:bodyPr/>
        <a:lstStyle/>
        <a:p>
          <a:endParaRPr lang="en-US"/>
        </a:p>
      </dgm:t>
    </dgm:pt>
    <dgm:pt modelId="{A3E27D15-C2C4-4DA6-A74F-5DB189F0E057}" type="pres">
      <dgm:prSet presAssocID="{F2CE8ABD-97A4-4129-875C-83A92E3DD9C5}" presName="sibTransFirstNode" presStyleLbl="bgShp" presStyleIdx="0" presStyleCnt="1"/>
      <dgm:spPr/>
      <dgm:t>
        <a:bodyPr/>
        <a:lstStyle/>
        <a:p>
          <a:endParaRPr lang="en-US"/>
        </a:p>
      </dgm:t>
    </dgm:pt>
    <dgm:pt modelId="{A910A45B-52AD-483D-B7F4-F58161698D02}" type="pres">
      <dgm:prSet presAssocID="{973842C7-DBE0-428B-9073-F64256872884}" presName="nodeFollowingNodes" presStyleLbl="node1" presStyleIdx="1" presStyleCnt="5">
        <dgm:presLayoutVars>
          <dgm:bulletEnabled val="1"/>
        </dgm:presLayoutVars>
      </dgm:prSet>
      <dgm:spPr/>
      <dgm:t>
        <a:bodyPr/>
        <a:lstStyle/>
        <a:p>
          <a:endParaRPr lang="en-US"/>
        </a:p>
      </dgm:t>
    </dgm:pt>
    <dgm:pt modelId="{22DB86BC-4749-4E08-9E3B-E29D806F9387}" type="pres">
      <dgm:prSet presAssocID="{7D490FC3-92D0-4D5A-A1D3-E47292F16214}" presName="nodeFollowingNodes" presStyleLbl="node1" presStyleIdx="2" presStyleCnt="5">
        <dgm:presLayoutVars>
          <dgm:bulletEnabled val="1"/>
        </dgm:presLayoutVars>
      </dgm:prSet>
      <dgm:spPr/>
      <dgm:t>
        <a:bodyPr/>
        <a:lstStyle/>
        <a:p>
          <a:endParaRPr lang="en-US"/>
        </a:p>
      </dgm:t>
    </dgm:pt>
    <dgm:pt modelId="{F3338ABB-12BB-4CA4-B3AC-49A97ABA028B}" type="pres">
      <dgm:prSet presAssocID="{8746CC56-054B-4473-AB0F-87A62E354417}" presName="nodeFollowingNodes" presStyleLbl="node1" presStyleIdx="3" presStyleCnt="5">
        <dgm:presLayoutVars>
          <dgm:bulletEnabled val="1"/>
        </dgm:presLayoutVars>
      </dgm:prSet>
      <dgm:spPr/>
      <dgm:t>
        <a:bodyPr/>
        <a:lstStyle/>
        <a:p>
          <a:endParaRPr lang="en-US"/>
        </a:p>
      </dgm:t>
    </dgm:pt>
    <dgm:pt modelId="{B8EC1399-EC72-41F8-BDA3-0253268CA475}" type="pres">
      <dgm:prSet presAssocID="{42C74813-5AC4-48F0-AAF0-D38FCCB4726F}" presName="nodeFollowingNodes" presStyleLbl="node1" presStyleIdx="4" presStyleCnt="5">
        <dgm:presLayoutVars>
          <dgm:bulletEnabled val="1"/>
        </dgm:presLayoutVars>
      </dgm:prSet>
      <dgm:spPr/>
      <dgm:t>
        <a:bodyPr/>
        <a:lstStyle/>
        <a:p>
          <a:endParaRPr lang="en-US"/>
        </a:p>
      </dgm:t>
    </dgm:pt>
  </dgm:ptLst>
  <dgm:cxnLst>
    <dgm:cxn modelId="{0B7025C5-059F-4A5D-B22B-982564495B33}" srcId="{D9217FA9-BB28-4593-9BCE-1D96193646BC}" destId="{69E29090-DB0F-4410-B991-83ADF22FBA11}" srcOrd="0" destOrd="0" parTransId="{72F75C3C-4791-40E4-BEC2-518DC586E487}" sibTransId="{F2CE8ABD-97A4-4129-875C-83A92E3DD9C5}"/>
    <dgm:cxn modelId="{4344A0D0-C9B1-48AB-A931-E092195EBB27}" type="presOf" srcId="{7D490FC3-92D0-4D5A-A1D3-E47292F16214}" destId="{22DB86BC-4749-4E08-9E3B-E29D806F9387}" srcOrd="0" destOrd="0" presId="urn:microsoft.com/office/officeart/2005/8/layout/cycle3"/>
    <dgm:cxn modelId="{2ADEE548-EE2E-40EE-B37A-4D3B3281152C}" srcId="{D9217FA9-BB28-4593-9BCE-1D96193646BC}" destId="{973842C7-DBE0-428B-9073-F64256872884}" srcOrd="1" destOrd="0" parTransId="{F942FB1C-1096-42BD-AFC6-FBA4173DC9EA}" sibTransId="{A156E5A4-E6DE-4340-AB90-71C89179C2E0}"/>
    <dgm:cxn modelId="{2031BFC6-B58F-48AC-8050-2B87C5AE4E87}" type="presOf" srcId="{69E29090-DB0F-4410-B991-83ADF22FBA11}" destId="{97207034-49A1-4933-9D83-8E21C8E7AFBC}" srcOrd="0" destOrd="0" presId="urn:microsoft.com/office/officeart/2005/8/layout/cycle3"/>
    <dgm:cxn modelId="{8C5F8D09-BB62-4B04-B2BD-A7A1FE31B535}" srcId="{D9217FA9-BB28-4593-9BCE-1D96193646BC}" destId="{8746CC56-054B-4473-AB0F-87A62E354417}" srcOrd="3" destOrd="0" parTransId="{AF8D3879-D67A-4747-A75A-4005CF871068}" sibTransId="{203BA905-2534-44F9-8BC9-7E12DE4E0F66}"/>
    <dgm:cxn modelId="{B3D742C3-8A74-4B58-B492-7DA1A25DC200}" type="presOf" srcId="{8746CC56-054B-4473-AB0F-87A62E354417}" destId="{F3338ABB-12BB-4CA4-B3AC-49A97ABA028B}" srcOrd="0" destOrd="0" presId="urn:microsoft.com/office/officeart/2005/8/layout/cycle3"/>
    <dgm:cxn modelId="{ADB0ACA1-F5BA-44BA-9F70-B1659318020C}" type="presOf" srcId="{F2CE8ABD-97A4-4129-875C-83A92E3DD9C5}" destId="{A3E27D15-C2C4-4DA6-A74F-5DB189F0E057}" srcOrd="0" destOrd="0" presId="urn:microsoft.com/office/officeart/2005/8/layout/cycle3"/>
    <dgm:cxn modelId="{A9D216B7-5848-4C52-A198-B8A5815C9CC4}" type="presOf" srcId="{D9217FA9-BB28-4593-9BCE-1D96193646BC}" destId="{75FD3BF1-1EDA-4DD6-97C7-38B0D16F4C74}" srcOrd="0" destOrd="0" presId="urn:microsoft.com/office/officeart/2005/8/layout/cycle3"/>
    <dgm:cxn modelId="{085C483D-5BC5-44B0-947B-F0173B577BFA}" srcId="{D9217FA9-BB28-4593-9BCE-1D96193646BC}" destId="{7D490FC3-92D0-4D5A-A1D3-E47292F16214}" srcOrd="2" destOrd="0" parTransId="{21EF3847-3636-4A14-A556-6C2CBBF900D0}" sibTransId="{50EE00BD-3ABE-458E-9973-B41C07C97E0D}"/>
    <dgm:cxn modelId="{17DDECAA-9041-4E4F-94FB-E255CEA16915}" type="presOf" srcId="{973842C7-DBE0-428B-9073-F64256872884}" destId="{A910A45B-52AD-483D-B7F4-F58161698D02}" srcOrd="0" destOrd="0" presId="urn:microsoft.com/office/officeart/2005/8/layout/cycle3"/>
    <dgm:cxn modelId="{5EC353AA-9F51-40EA-9400-F7BD6B753CCB}" type="presOf" srcId="{42C74813-5AC4-48F0-AAF0-D38FCCB4726F}" destId="{B8EC1399-EC72-41F8-BDA3-0253268CA475}" srcOrd="0" destOrd="0" presId="urn:microsoft.com/office/officeart/2005/8/layout/cycle3"/>
    <dgm:cxn modelId="{A0FEB040-2D21-4565-A9A2-B0A7DE22375D}" srcId="{D9217FA9-BB28-4593-9BCE-1D96193646BC}" destId="{42C74813-5AC4-48F0-AAF0-D38FCCB4726F}" srcOrd="4" destOrd="0" parTransId="{4F62849E-0F53-4B23-ADA0-8CBBA4940296}" sibTransId="{267E1B0A-0BB6-4022-8CA8-6BF70B805E18}"/>
    <dgm:cxn modelId="{E60ACA90-7AB4-43D1-8C26-094D56173D23}" type="presParOf" srcId="{75FD3BF1-1EDA-4DD6-97C7-38B0D16F4C74}" destId="{3FD0729D-AF64-4450-A890-13419B2803F0}" srcOrd="0" destOrd="0" presId="urn:microsoft.com/office/officeart/2005/8/layout/cycle3"/>
    <dgm:cxn modelId="{7CABD41C-A423-4001-A9DA-5B16400E4653}" type="presParOf" srcId="{3FD0729D-AF64-4450-A890-13419B2803F0}" destId="{97207034-49A1-4933-9D83-8E21C8E7AFBC}" srcOrd="0" destOrd="0" presId="urn:microsoft.com/office/officeart/2005/8/layout/cycle3"/>
    <dgm:cxn modelId="{E67B7046-6021-415F-B2FF-467B5869B670}" type="presParOf" srcId="{3FD0729D-AF64-4450-A890-13419B2803F0}" destId="{A3E27D15-C2C4-4DA6-A74F-5DB189F0E057}" srcOrd="1" destOrd="0" presId="urn:microsoft.com/office/officeart/2005/8/layout/cycle3"/>
    <dgm:cxn modelId="{4E9C625C-BB87-44C6-B983-89B301404E5A}" type="presParOf" srcId="{3FD0729D-AF64-4450-A890-13419B2803F0}" destId="{A910A45B-52AD-483D-B7F4-F58161698D02}" srcOrd="2" destOrd="0" presId="urn:microsoft.com/office/officeart/2005/8/layout/cycle3"/>
    <dgm:cxn modelId="{7A5C76CF-DFAA-4D68-B35F-431CCBCEA585}" type="presParOf" srcId="{3FD0729D-AF64-4450-A890-13419B2803F0}" destId="{22DB86BC-4749-4E08-9E3B-E29D806F9387}" srcOrd="3" destOrd="0" presId="urn:microsoft.com/office/officeart/2005/8/layout/cycle3"/>
    <dgm:cxn modelId="{8659EA1C-FC62-4ECA-B999-168AD49133E0}" type="presParOf" srcId="{3FD0729D-AF64-4450-A890-13419B2803F0}" destId="{F3338ABB-12BB-4CA4-B3AC-49A97ABA028B}" srcOrd="4" destOrd="0" presId="urn:microsoft.com/office/officeart/2005/8/layout/cycle3"/>
    <dgm:cxn modelId="{DBD8D961-7F25-4261-9B34-3146A966F00E}" type="presParOf" srcId="{3FD0729D-AF64-4450-A890-13419B2803F0}" destId="{B8EC1399-EC72-41F8-BDA3-0253268CA475}" srcOrd="5"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B529C2-3DE5-4F6A-B398-DB96EC82FE8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E6FED10D-2BFC-4134-A8EC-8670A1F679A9}">
      <dgm:prSet phldrT="[Text]" custT="1"/>
      <dgm:spPr/>
      <dgm:t>
        <a:bodyPr/>
        <a:lstStyle/>
        <a:p>
          <a:pPr>
            <a:lnSpc>
              <a:spcPct val="100000"/>
            </a:lnSpc>
            <a:spcAft>
              <a:spcPts val="0"/>
            </a:spcAft>
          </a:pPr>
          <a:r>
            <a:rPr lang="mr-IN" sz="1600" dirty="0" smtClean="0"/>
            <a:t>वित्तीय </a:t>
          </a:r>
        </a:p>
        <a:p>
          <a:pPr>
            <a:lnSpc>
              <a:spcPct val="100000"/>
            </a:lnSpc>
            <a:spcAft>
              <a:spcPts val="0"/>
            </a:spcAft>
          </a:pPr>
          <a:r>
            <a:rPr lang="mr-IN" sz="1600" dirty="0" smtClean="0"/>
            <a:t>व्यवस्थापन </a:t>
          </a:r>
          <a:endParaRPr lang="en-GB" sz="1600" dirty="0"/>
        </a:p>
      </dgm:t>
    </dgm:pt>
    <dgm:pt modelId="{0AC4FC37-184A-4C6C-BC06-12C79FB18446}" type="parTrans" cxnId="{C3313A75-A8F3-476B-8589-E478A41C7D74}">
      <dgm:prSet/>
      <dgm:spPr/>
      <dgm:t>
        <a:bodyPr/>
        <a:lstStyle/>
        <a:p>
          <a:endParaRPr lang="en-GB"/>
        </a:p>
      </dgm:t>
    </dgm:pt>
    <dgm:pt modelId="{CD5CFF97-F78E-4078-80A0-05F2B9770527}" type="sibTrans" cxnId="{C3313A75-A8F3-476B-8589-E478A41C7D74}">
      <dgm:prSet/>
      <dgm:spPr/>
      <dgm:t>
        <a:bodyPr/>
        <a:lstStyle/>
        <a:p>
          <a:pPr>
            <a:lnSpc>
              <a:spcPct val="100000"/>
            </a:lnSpc>
            <a:spcAft>
              <a:spcPts val="0"/>
            </a:spcAft>
          </a:pPr>
          <a:endParaRPr lang="en-GB" sz="2800"/>
        </a:p>
      </dgm:t>
    </dgm:pt>
    <dgm:pt modelId="{0E37A75D-6304-43E9-B8BD-E5EDD43D254A}">
      <dgm:prSet phldrT="[Text]" custT="1"/>
      <dgm:spPr/>
      <dgm:t>
        <a:bodyPr/>
        <a:lstStyle/>
        <a:p>
          <a:pPr>
            <a:lnSpc>
              <a:spcPct val="100000"/>
            </a:lnSpc>
            <a:spcAft>
              <a:spcPts val="0"/>
            </a:spcAft>
          </a:pPr>
          <a:r>
            <a:rPr lang="mr-IN" sz="1600" dirty="0" smtClean="0"/>
            <a:t>वित्तीय </a:t>
          </a:r>
        </a:p>
        <a:p>
          <a:pPr>
            <a:lnSpc>
              <a:spcPct val="100000"/>
            </a:lnSpc>
            <a:spcAft>
              <a:spcPts val="0"/>
            </a:spcAft>
          </a:pPr>
          <a:r>
            <a:rPr lang="mr-IN" sz="1600" dirty="0" smtClean="0"/>
            <a:t>सल्ला मसलत </a:t>
          </a:r>
          <a:endParaRPr lang="en-GB" sz="1600" dirty="0"/>
        </a:p>
      </dgm:t>
    </dgm:pt>
    <dgm:pt modelId="{0F28529B-B3A1-4384-93AF-F5644E68059E}" type="parTrans" cxnId="{517E5CD7-F195-4DB9-A88A-D4F78961B948}">
      <dgm:prSet/>
      <dgm:spPr/>
      <dgm:t>
        <a:bodyPr/>
        <a:lstStyle/>
        <a:p>
          <a:endParaRPr lang="en-GB"/>
        </a:p>
      </dgm:t>
    </dgm:pt>
    <dgm:pt modelId="{F7E3EF44-B6F7-4580-9DF9-763A88896AD5}" type="sibTrans" cxnId="{517E5CD7-F195-4DB9-A88A-D4F78961B948}">
      <dgm:prSet/>
      <dgm:spPr/>
      <dgm:t>
        <a:bodyPr/>
        <a:lstStyle/>
        <a:p>
          <a:endParaRPr lang="en-GB"/>
        </a:p>
      </dgm:t>
    </dgm:pt>
    <dgm:pt modelId="{9C63C5B4-D7B3-4F66-BC5F-8555EB55DE4C}">
      <dgm:prSet phldrT="[Text]" custT="1"/>
      <dgm:spPr/>
      <dgm:t>
        <a:bodyPr/>
        <a:lstStyle/>
        <a:p>
          <a:pPr>
            <a:lnSpc>
              <a:spcPct val="100000"/>
            </a:lnSpc>
            <a:spcAft>
              <a:spcPts val="0"/>
            </a:spcAft>
          </a:pPr>
          <a:r>
            <a:rPr lang="mr-IN" sz="1600" dirty="0" smtClean="0"/>
            <a:t>लेखांकन </a:t>
          </a:r>
          <a:endParaRPr lang="en-GB" sz="1600" dirty="0"/>
        </a:p>
      </dgm:t>
    </dgm:pt>
    <dgm:pt modelId="{B5EE6957-6C8B-4808-84DF-5E6017FFEDE2}" type="parTrans" cxnId="{BE0DF1EF-5D6D-4A23-A195-0455AA4F3E8A}">
      <dgm:prSet/>
      <dgm:spPr/>
      <dgm:t>
        <a:bodyPr/>
        <a:lstStyle/>
        <a:p>
          <a:endParaRPr lang="en-GB"/>
        </a:p>
      </dgm:t>
    </dgm:pt>
    <dgm:pt modelId="{BEDF3596-1B11-41DE-805C-035AFDE6C631}" type="sibTrans" cxnId="{BE0DF1EF-5D6D-4A23-A195-0455AA4F3E8A}">
      <dgm:prSet/>
      <dgm:spPr/>
      <dgm:t>
        <a:bodyPr/>
        <a:lstStyle/>
        <a:p>
          <a:endParaRPr lang="en-GB"/>
        </a:p>
      </dgm:t>
    </dgm:pt>
    <dgm:pt modelId="{D23F5805-EE83-437C-829B-951B5F2A08B4}">
      <dgm:prSet phldrT="[Text]" custT="1"/>
      <dgm:spPr/>
      <dgm:t>
        <a:bodyPr/>
        <a:lstStyle/>
        <a:p>
          <a:pPr>
            <a:lnSpc>
              <a:spcPct val="100000"/>
            </a:lnSpc>
            <a:spcAft>
              <a:spcPts val="0"/>
            </a:spcAft>
          </a:pPr>
          <a:r>
            <a:rPr lang="mr-IN" sz="1600" dirty="0" smtClean="0"/>
            <a:t>प्राथमिक लेखापरीक्षण </a:t>
          </a:r>
          <a:endParaRPr lang="en-GB" sz="1600" dirty="0"/>
        </a:p>
      </dgm:t>
    </dgm:pt>
    <dgm:pt modelId="{AA6ED64D-0FA1-4EA5-B5B3-6F2C4E0ECF7D}" type="parTrans" cxnId="{4DD8F4C0-3545-4579-AEE0-F6C7CD5A1DBB}">
      <dgm:prSet/>
      <dgm:spPr/>
      <dgm:t>
        <a:bodyPr/>
        <a:lstStyle/>
        <a:p>
          <a:endParaRPr lang="en-GB"/>
        </a:p>
      </dgm:t>
    </dgm:pt>
    <dgm:pt modelId="{795F59B5-B631-46EA-A56E-EE8F1EDF58A4}" type="sibTrans" cxnId="{4DD8F4C0-3545-4579-AEE0-F6C7CD5A1DBB}">
      <dgm:prSet/>
      <dgm:spPr/>
      <dgm:t>
        <a:bodyPr/>
        <a:lstStyle/>
        <a:p>
          <a:endParaRPr lang="en-GB"/>
        </a:p>
      </dgm:t>
    </dgm:pt>
    <dgm:pt modelId="{D6BE41C4-8101-487D-9D1F-DE62E527E3ED}">
      <dgm:prSet phldrT="[Text]" custT="1"/>
      <dgm:spPr/>
      <dgm:t>
        <a:bodyPr/>
        <a:lstStyle/>
        <a:p>
          <a:pPr>
            <a:lnSpc>
              <a:spcPct val="100000"/>
            </a:lnSpc>
            <a:spcAft>
              <a:spcPts val="0"/>
            </a:spcAft>
          </a:pPr>
          <a:r>
            <a:rPr lang="mr-IN" sz="1600" dirty="0" smtClean="0"/>
            <a:t>अर्थसंकल्पन </a:t>
          </a:r>
          <a:endParaRPr lang="en-GB" sz="1600" dirty="0"/>
        </a:p>
      </dgm:t>
    </dgm:pt>
    <dgm:pt modelId="{5036FC90-65C5-4E2D-9698-724B302F5C04}" type="parTrans" cxnId="{6BB6D9F4-C487-4805-9647-4767C0E2CB28}">
      <dgm:prSet/>
      <dgm:spPr/>
      <dgm:t>
        <a:bodyPr/>
        <a:lstStyle/>
        <a:p>
          <a:endParaRPr lang="en-GB"/>
        </a:p>
      </dgm:t>
    </dgm:pt>
    <dgm:pt modelId="{50ECD2B3-7D4E-4408-9C1F-3AB31A8CFEAE}" type="sibTrans" cxnId="{6BB6D9F4-C487-4805-9647-4767C0E2CB28}">
      <dgm:prSet/>
      <dgm:spPr/>
      <dgm:t>
        <a:bodyPr/>
        <a:lstStyle/>
        <a:p>
          <a:endParaRPr lang="en-GB"/>
        </a:p>
      </dgm:t>
    </dgm:pt>
    <dgm:pt modelId="{37C3E358-A140-4C0E-8EEC-57381D5FFC3E}" type="pres">
      <dgm:prSet presAssocID="{71B529C2-3DE5-4F6A-B398-DB96EC82FE83}" presName="Name0" presStyleCnt="0">
        <dgm:presLayoutVars>
          <dgm:dir/>
          <dgm:resizeHandles val="exact"/>
        </dgm:presLayoutVars>
      </dgm:prSet>
      <dgm:spPr/>
      <dgm:t>
        <a:bodyPr/>
        <a:lstStyle/>
        <a:p>
          <a:endParaRPr lang="en-US"/>
        </a:p>
      </dgm:t>
    </dgm:pt>
    <dgm:pt modelId="{0C555255-C2FA-4456-8615-111DC92B29CC}" type="pres">
      <dgm:prSet presAssocID="{71B529C2-3DE5-4F6A-B398-DB96EC82FE83}" presName="cycle" presStyleCnt="0"/>
      <dgm:spPr/>
    </dgm:pt>
    <dgm:pt modelId="{C3A6B959-557F-45BF-BD7C-50980494462B}" type="pres">
      <dgm:prSet presAssocID="{E6FED10D-2BFC-4134-A8EC-8670A1F679A9}" presName="nodeFirstNode" presStyleLbl="node1" presStyleIdx="0" presStyleCnt="5">
        <dgm:presLayoutVars>
          <dgm:bulletEnabled val="1"/>
        </dgm:presLayoutVars>
      </dgm:prSet>
      <dgm:spPr/>
      <dgm:t>
        <a:bodyPr/>
        <a:lstStyle/>
        <a:p>
          <a:endParaRPr lang="en-US"/>
        </a:p>
      </dgm:t>
    </dgm:pt>
    <dgm:pt modelId="{D6FAE1B4-6A80-470A-BEAC-B3530C9374EE}" type="pres">
      <dgm:prSet presAssocID="{CD5CFF97-F78E-4078-80A0-05F2B9770527}" presName="sibTransFirstNode" presStyleLbl="bgShp" presStyleIdx="0" presStyleCnt="1"/>
      <dgm:spPr/>
      <dgm:t>
        <a:bodyPr/>
        <a:lstStyle/>
        <a:p>
          <a:endParaRPr lang="en-US"/>
        </a:p>
      </dgm:t>
    </dgm:pt>
    <dgm:pt modelId="{469C4016-824A-40C8-B2C4-224241E9E8EF}" type="pres">
      <dgm:prSet presAssocID="{0E37A75D-6304-43E9-B8BD-E5EDD43D254A}" presName="nodeFollowingNodes" presStyleLbl="node1" presStyleIdx="1" presStyleCnt="5">
        <dgm:presLayoutVars>
          <dgm:bulletEnabled val="1"/>
        </dgm:presLayoutVars>
      </dgm:prSet>
      <dgm:spPr/>
      <dgm:t>
        <a:bodyPr/>
        <a:lstStyle/>
        <a:p>
          <a:endParaRPr lang="en-US"/>
        </a:p>
      </dgm:t>
    </dgm:pt>
    <dgm:pt modelId="{D0995F55-FEFF-4EAB-8788-1640C2A1EB31}" type="pres">
      <dgm:prSet presAssocID="{9C63C5B4-D7B3-4F66-BC5F-8555EB55DE4C}" presName="nodeFollowingNodes" presStyleLbl="node1" presStyleIdx="2" presStyleCnt="5">
        <dgm:presLayoutVars>
          <dgm:bulletEnabled val="1"/>
        </dgm:presLayoutVars>
      </dgm:prSet>
      <dgm:spPr/>
      <dgm:t>
        <a:bodyPr/>
        <a:lstStyle/>
        <a:p>
          <a:endParaRPr lang="en-US"/>
        </a:p>
      </dgm:t>
    </dgm:pt>
    <dgm:pt modelId="{E1E2621D-A224-4F87-BCD1-A883A5C2C418}" type="pres">
      <dgm:prSet presAssocID="{D23F5805-EE83-437C-829B-951B5F2A08B4}" presName="nodeFollowingNodes" presStyleLbl="node1" presStyleIdx="3" presStyleCnt="5">
        <dgm:presLayoutVars>
          <dgm:bulletEnabled val="1"/>
        </dgm:presLayoutVars>
      </dgm:prSet>
      <dgm:spPr/>
      <dgm:t>
        <a:bodyPr/>
        <a:lstStyle/>
        <a:p>
          <a:endParaRPr lang="en-US"/>
        </a:p>
      </dgm:t>
    </dgm:pt>
    <dgm:pt modelId="{E55094BC-FC44-48E7-9F8E-BA07A4D0825F}" type="pres">
      <dgm:prSet presAssocID="{D6BE41C4-8101-487D-9D1F-DE62E527E3ED}" presName="nodeFollowingNodes" presStyleLbl="node1" presStyleIdx="4" presStyleCnt="5">
        <dgm:presLayoutVars>
          <dgm:bulletEnabled val="1"/>
        </dgm:presLayoutVars>
      </dgm:prSet>
      <dgm:spPr/>
      <dgm:t>
        <a:bodyPr/>
        <a:lstStyle/>
        <a:p>
          <a:endParaRPr lang="en-GB"/>
        </a:p>
      </dgm:t>
    </dgm:pt>
  </dgm:ptLst>
  <dgm:cxnLst>
    <dgm:cxn modelId="{4DD8F4C0-3545-4579-AEE0-F6C7CD5A1DBB}" srcId="{71B529C2-3DE5-4F6A-B398-DB96EC82FE83}" destId="{D23F5805-EE83-437C-829B-951B5F2A08B4}" srcOrd="3" destOrd="0" parTransId="{AA6ED64D-0FA1-4EA5-B5B3-6F2C4E0ECF7D}" sibTransId="{795F59B5-B631-46EA-A56E-EE8F1EDF58A4}"/>
    <dgm:cxn modelId="{792A2FF1-CCD5-4E84-9016-1A5690AE0DB0}" type="presOf" srcId="{E6FED10D-2BFC-4134-A8EC-8670A1F679A9}" destId="{C3A6B959-557F-45BF-BD7C-50980494462B}" srcOrd="0" destOrd="0" presId="urn:microsoft.com/office/officeart/2005/8/layout/cycle3"/>
    <dgm:cxn modelId="{49D67EA8-4468-409C-89DF-879F4B4310F7}" type="presOf" srcId="{0E37A75D-6304-43E9-B8BD-E5EDD43D254A}" destId="{469C4016-824A-40C8-B2C4-224241E9E8EF}" srcOrd="0" destOrd="0" presId="urn:microsoft.com/office/officeart/2005/8/layout/cycle3"/>
    <dgm:cxn modelId="{8FB5C13C-618A-4B96-8BAA-E9A22AA97FA4}" type="presOf" srcId="{D23F5805-EE83-437C-829B-951B5F2A08B4}" destId="{E1E2621D-A224-4F87-BCD1-A883A5C2C418}" srcOrd="0" destOrd="0" presId="urn:microsoft.com/office/officeart/2005/8/layout/cycle3"/>
    <dgm:cxn modelId="{DA26C296-769C-434D-8A1B-E58788578397}" type="presOf" srcId="{9C63C5B4-D7B3-4F66-BC5F-8555EB55DE4C}" destId="{D0995F55-FEFF-4EAB-8788-1640C2A1EB31}" srcOrd="0" destOrd="0" presId="urn:microsoft.com/office/officeart/2005/8/layout/cycle3"/>
    <dgm:cxn modelId="{C86D4058-59E0-49CD-AA5A-FAA24A99D769}" type="presOf" srcId="{71B529C2-3DE5-4F6A-B398-DB96EC82FE83}" destId="{37C3E358-A140-4C0E-8EEC-57381D5FFC3E}" srcOrd="0" destOrd="0" presId="urn:microsoft.com/office/officeart/2005/8/layout/cycle3"/>
    <dgm:cxn modelId="{1DE5082D-905E-4E49-B5A9-5AE2AEC9FDB9}" type="presOf" srcId="{CD5CFF97-F78E-4078-80A0-05F2B9770527}" destId="{D6FAE1B4-6A80-470A-BEAC-B3530C9374EE}" srcOrd="0" destOrd="0" presId="urn:microsoft.com/office/officeart/2005/8/layout/cycle3"/>
    <dgm:cxn modelId="{6BB6D9F4-C487-4805-9647-4767C0E2CB28}" srcId="{71B529C2-3DE5-4F6A-B398-DB96EC82FE83}" destId="{D6BE41C4-8101-487D-9D1F-DE62E527E3ED}" srcOrd="4" destOrd="0" parTransId="{5036FC90-65C5-4E2D-9698-724B302F5C04}" sibTransId="{50ECD2B3-7D4E-4408-9C1F-3AB31A8CFEAE}"/>
    <dgm:cxn modelId="{C3313A75-A8F3-476B-8589-E478A41C7D74}" srcId="{71B529C2-3DE5-4F6A-B398-DB96EC82FE83}" destId="{E6FED10D-2BFC-4134-A8EC-8670A1F679A9}" srcOrd="0" destOrd="0" parTransId="{0AC4FC37-184A-4C6C-BC06-12C79FB18446}" sibTransId="{CD5CFF97-F78E-4078-80A0-05F2B9770527}"/>
    <dgm:cxn modelId="{517E5CD7-F195-4DB9-A88A-D4F78961B948}" srcId="{71B529C2-3DE5-4F6A-B398-DB96EC82FE83}" destId="{0E37A75D-6304-43E9-B8BD-E5EDD43D254A}" srcOrd="1" destOrd="0" parTransId="{0F28529B-B3A1-4384-93AF-F5644E68059E}" sibTransId="{F7E3EF44-B6F7-4580-9DF9-763A88896AD5}"/>
    <dgm:cxn modelId="{D4015845-6246-4CB8-A02B-E485D0793A34}" type="presOf" srcId="{D6BE41C4-8101-487D-9D1F-DE62E527E3ED}" destId="{E55094BC-FC44-48E7-9F8E-BA07A4D0825F}" srcOrd="0" destOrd="0" presId="urn:microsoft.com/office/officeart/2005/8/layout/cycle3"/>
    <dgm:cxn modelId="{BE0DF1EF-5D6D-4A23-A195-0455AA4F3E8A}" srcId="{71B529C2-3DE5-4F6A-B398-DB96EC82FE83}" destId="{9C63C5B4-D7B3-4F66-BC5F-8555EB55DE4C}" srcOrd="2" destOrd="0" parTransId="{B5EE6957-6C8B-4808-84DF-5E6017FFEDE2}" sibTransId="{BEDF3596-1B11-41DE-805C-035AFDE6C631}"/>
    <dgm:cxn modelId="{73085A12-C089-4370-A9B0-E284700DA540}" type="presParOf" srcId="{37C3E358-A140-4C0E-8EEC-57381D5FFC3E}" destId="{0C555255-C2FA-4456-8615-111DC92B29CC}" srcOrd="0" destOrd="0" presId="urn:microsoft.com/office/officeart/2005/8/layout/cycle3"/>
    <dgm:cxn modelId="{94487002-32FD-43DC-857E-1FCCD7230C93}" type="presParOf" srcId="{0C555255-C2FA-4456-8615-111DC92B29CC}" destId="{C3A6B959-557F-45BF-BD7C-50980494462B}" srcOrd="0" destOrd="0" presId="urn:microsoft.com/office/officeart/2005/8/layout/cycle3"/>
    <dgm:cxn modelId="{CCF1BED8-AAA5-4471-8BA9-B1655C84F2F0}" type="presParOf" srcId="{0C555255-C2FA-4456-8615-111DC92B29CC}" destId="{D6FAE1B4-6A80-470A-BEAC-B3530C9374EE}" srcOrd="1" destOrd="0" presId="urn:microsoft.com/office/officeart/2005/8/layout/cycle3"/>
    <dgm:cxn modelId="{9DAFE7C1-F985-44B0-8955-6DD70421944B}" type="presParOf" srcId="{0C555255-C2FA-4456-8615-111DC92B29CC}" destId="{469C4016-824A-40C8-B2C4-224241E9E8EF}" srcOrd="2" destOrd="0" presId="urn:microsoft.com/office/officeart/2005/8/layout/cycle3"/>
    <dgm:cxn modelId="{4988BA32-7CB7-4616-A82C-82DF5AFB9D0B}" type="presParOf" srcId="{0C555255-C2FA-4456-8615-111DC92B29CC}" destId="{D0995F55-FEFF-4EAB-8788-1640C2A1EB31}" srcOrd="3" destOrd="0" presId="urn:microsoft.com/office/officeart/2005/8/layout/cycle3"/>
    <dgm:cxn modelId="{79C4BDF0-3FD5-476E-AF7A-62FD1C0C8856}" type="presParOf" srcId="{0C555255-C2FA-4456-8615-111DC92B29CC}" destId="{E1E2621D-A224-4F87-BCD1-A883A5C2C418}" srcOrd="4" destOrd="0" presId="urn:microsoft.com/office/officeart/2005/8/layout/cycle3"/>
    <dgm:cxn modelId="{8E9AAF16-C7E9-4B68-B37F-1C54EA56791A}" type="presParOf" srcId="{0C555255-C2FA-4456-8615-111DC92B29CC}" destId="{E55094BC-FC44-48E7-9F8E-BA07A4D0825F}" srcOrd="5" destOrd="0" presId="urn:microsoft.com/office/officeart/2005/8/layout/cycle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C883B5-68E9-4C8D-AE0D-FFF944B22067}"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FA160B20-8319-4E6E-8070-B178FC088AA2}">
      <dgm:prSet phldrT="[Text]"/>
      <dgm:spPr/>
      <dgm:t>
        <a:bodyPr/>
        <a:lstStyle/>
        <a:p>
          <a:r>
            <a:rPr lang="mr-IN" dirty="0" smtClean="0"/>
            <a:t>जि.प.</a:t>
          </a:r>
        </a:p>
        <a:p>
          <a:r>
            <a:rPr lang="mr-IN" dirty="0" smtClean="0"/>
            <a:t>स्तर </a:t>
          </a:r>
          <a:endParaRPr lang="en-US" dirty="0"/>
        </a:p>
      </dgm:t>
    </dgm:pt>
    <dgm:pt modelId="{8508F175-B602-4908-9D0F-48FE3A85BBDD}" type="parTrans" cxnId="{06CD7280-FDBC-4EDD-BAE3-BDE5DECFEB9E}">
      <dgm:prSet/>
      <dgm:spPr/>
      <dgm:t>
        <a:bodyPr/>
        <a:lstStyle/>
        <a:p>
          <a:endParaRPr lang="en-US"/>
        </a:p>
      </dgm:t>
    </dgm:pt>
    <dgm:pt modelId="{BD74237E-E23F-4B3D-8F55-B7F0CA53A0C4}" type="sibTrans" cxnId="{06CD7280-FDBC-4EDD-BAE3-BDE5DECFEB9E}">
      <dgm:prSet/>
      <dgm:spPr/>
      <dgm:t>
        <a:bodyPr/>
        <a:lstStyle/>
        <a:p>
          <a:endParaRPr lang="en-US"/>
        </a:p>
      </dgm:t>
    </dgm:pt>
    <dgm:pt modelId="{D1D957FF-E93F-4754-9A4E-E2936B059B9D}">
      <dgm:prSet phldrT="[Text]" custT="1"/>
      <dgm:spPr/>
      <dgm:t>
        <a:bodyPr/>
        <a:lstStyle/>
        <a:p>
          <a:r>
            <a:rPr lang="mr-IN" sz="1600" dirty="0" smtClean="0"/>
            <a:t>जि.प. स्व निधी </a:t>
          </a:r>
          <a:endParaRPr lang="en-US" sz="1600" dirty="0"/>
        </a:p>
      </dgm:t>
    </dgm:pt>
    <dgm:pt modelId="{E38367FA-E6E2-4A73-AFB5-4281A7386B42}" type="parTrans" cxnId="{243D56B9-478F-4085-8CC3-219340D3202A}">
      <dgm:prSet/>
      <dgm:spPr/>
      <dgm:t>
        <a:bodyPr/>
        <a:lstStyle/>
        <a:p>
          <a:endParaRPr lang="en-US"/>
        </a:p>
      </dgm:t>
    </dgm:pt>
    <dgm:pt modelId="{F517DF00-DA0E-483F-BBD3-4100AC6F0B78}" type="sibTrans" cxnId="{243D56B9-478F-4085-8CC3-219340D3202A}">
      <dgm:prSet/>
      <dgm:spPr/>
      <dgm:t>
        <a:bodyPr/>
        <a:lstStyle/>
        <a:p>
          <a:endParaRPr lang="en-US"/>
        </a:p>
      </dgm:t>
    </dgm:pt>
    <dgm:pt modelId="{ECEE9DA5-C5DC-4A2A-A78F-320E5EE2E798}">
      <dgm:prSet phldrT="[Text]" custT="1"/>
      <dgm:spPr/>
      <dgm:t>
        <a:bodyPr/>
        <a:lstStyle/>
        <a:p>
          <a:r>
            <a:rPr lang="mr-IN" sz="1200" dirty="0" smtClean="0"/>
            <a:t>शासन अनुदान </a:t>
          </a:r>
        </a:p>
        <a:p>
          <a:r>
            <a:rPr lang="mr-IN" sz="1200" dirty="0" smtClean="0"/>
            <a:t>हस्तांतर </a:t>
          </a:r>
        </a:p>
        <a:p>
          <a:r>
            <a:rPr lang="mr-IN" sz="1200" dirty="0" smtClean="0"/>
            <a:t>योजना </a:t>
          </a:r>
          <a:endParaRPr lang="en-US" sz="1200" dirty="0"/>
        </a:p>
      </dgm:t>
    </dgm:pt>
    <dgm:pt modelId="{AC02B7FD-FF5D-4240-A7F8-F5486EAB8345}" type="parTrans" cxnId="{1BAEB9E7-2E8B-4E9A-BEF6-7EF08366BD71}">
      <dgm:prSet/>
      <dgm:spPr/>
      <dgm:t>
        <a:bodyPr/>
        <a:lstStyle/>
        <a:p>
          <a:endParaRPr lang="en-US"/>
        </a:p>
      </dgm:t>
    </dgm:pt>
    <dgm:pt modelId="{E3A3E54D-773C-4753-99AD-F4825CD502D6}" type="sibTrans" cxnId="{1BAEB9E7-2E8B-4E9A-BEF6-7EF08366BD71}">
      <dgm:prSet/>
      <dgm:spPr/>
      <dgm:t>
        <a:bodyPr/>
        <a:lstStyle/>
        <a:p>
          <a:endParaRPr lang="en-US"/>
        </a:p>
      </dgm:t>
    </dgm:pt>
    <dgm:pt modelId="{C8717F83-3334-4289-B3CB-C5B140C0686E}">
      <dgm:prSet phldrT="[Text]" custT="1"/>
      <dgm:spPr/>
      <dgm:t>
        <a:bodyPr/>
        <a:lstStyle/>
        <a:p>
          <a:r>
            <a:rPr lang="mr-IN" sz="1200" dirty="0" smtClean="0"/>
            <a:t>अंतिमत: </a:t>
          </a:r>
          <a:endParaRPr lang="mr-IN" sz="1200" dirty="0" smtClean="0"/>
        </a:p>
        <a:p>
          <a:r>
            <a:rPr lang="mr-IN" sz="1200" dirty="0" smtClean="0"/>
            <a:t>पं</a:t>
          </a:r>
          <a:r>
            <a:rPr lang="mr-IN" sz="1200" dirty="0" smtClean="0"/>
            <a:t>. स. </a:t>
          </a:r>
          <a:r>
            <a:rPr lang="mr-IN" sz="1200" dirty="0" smtClean="0"/>
            <a:t>स्वीय निधीचा  </a:t>
          </a:r>
          <a:endParaRPr lang="mr-IN" sz="1200" dirty="0" smtClean="0"/>
        </a:p>
        <a:p>
          <a:r>
            <a:rPr lang="mr-IN" sz="1200" dirty="0" smtClean="0"/>
            <a:t>अंतर्भाव  </a:t>
          </a:r>
          <a:endParaRPr lang="en-US" sz="1200" dirty="0"/>
        </a:p>
      </dgm:t>
    </dgm:pt>
    <dgm:pt modelId="{300EA574-B149-4F8D-974F-2B0CC757C9AB}" type="parTrans" cxnId="{EF5F4818-59BB-41FA-8F1C-531A95D83A24}">
      <dgm:prSet/>
      <dgm:spPr/>
      <dgm:t>
        <a:bodyPr/>
        <a:lstStyle/>
        <a:p>
          <a:endParaRPr lang="en-US"/>
        </a:p>
      </dgm:t>
    </dgm:pt>
    <dgm:pt modelId="{A6CEF268-83EE-46E3-8501-E26B58D0D573}" type="sibTrans" cxnId="{EF5F4818-59BB-41FA-8F1C-531A95D83A24}">
      <dgm:prSet/>
      <dgm:spPr/>
      <dgm:t>
        <a:bodyPr/>
        <a:lstStyle/>
        <a:p>
          <a:endParaRPr lang="en-US"/>
        </a:p>
      </dgm:t>
    </dgm:pt>
    <dgm:pt modelId="{AB4236F9-636C-4BB8-BFB5-11AA85416C43}">
      <dgm:prSet phldrT="[Text]" custT="1"/>
      <dgm:spPr/>
      <dgm:t>
        <a:bodyPr/>
        <a:lstStyle/>
        <a:p>
          <a:r>
            <a:rPr lang="mr-IN" sz="1200" dirty="0" smtClean="0"/>
            <a:t>शासन अनुदान </a:t>
          </a:r>
        </a:p>
        <a:p>
          <a:r>
            <a:rPr lang="mr-IN" sz="1200" dirty="0" smtClean="0"/>
            <a:t>अभिकरण </a:t>
          </a:r>
        </a:p>
        <a:p>
          <a:r>
            <a:rPr lang="mr-IN" sz="1200" dirty="0" smtClean="0"/>
            <a:t>योजना </a:t>
          </a:r>
          <a:endParaRPr lang="en-US" sz="1200" dirty="0"/>
        </a:p>
      </dgm:t>
    </dgm:pt>
    <dgm:pt modelId="{97F54669-E153-42F7-A7E7-2A52D69529ED}" type="parTrans" cxnId="{E380C5E0-5199-46F6-9014-18ADCFB23FCA}">
      <dgm:prSet/>
      <dgm:spPr/>
      <dgm:t>
        <a:bodyPr/>
        <a:lstStyle/>
        <a:p>
          <a:endParaRPr lang="en-US"/>
        </a:p>
      </dgm:t>
    </dgm:pt>
    <dgm:pt modelId="{CBCBC99C-A1E3-4DFF-9F84-A4DEB8AE6AAF}" type="sibTrans" cxnId="{E380C5E0-5199-46F6-9014-18ADCFB23FCA}">
      <dgm:prSet/>
      <dgm:spPr/>
      <dgm:t>
        <a:bodyPr/>
        <a:lstStyle/>
        <a:p>
          <a:endParaRPr lang="en-US"/>
        </a:p>
      </dgm:t>
    </dgm:pt>
    <dgm:pt modelId="{FC626E58-7E82-404B-9E95-9BC0B609B771}" type="pres">
      <dgm:prSet presAssocID="{FBC883B5-68E9-4C8D-AE0D-FFF944B22067}" presName="cycle" presStyleCnt="0">
        <dgm:presLayoutVars>
          <dgm:chMax val="1"/>
          <dgm:dir/>
          <dgm:animLvl val="ctr"/>
          <dgm:resizeHandles val="exact"/>
        </dgm:presLayoutVars>
      </dgm:prSet>
      <dgm:spPr/>
      <dgm:t>
        <a:bodyPr/>
        <a:lstStyle/>
        <a:p>
          <a:endParaRPr lang="en-US"/>
        </a:p>
      </dgm:t>
    </dgm:pt>
    <dgm:pt modelId="{441E2D35-A0D9-440E-9E6D-0AE414372D07}" type="pres">
      <dgm:prSet presAssocID="{FA160B20-8319-4E6E-8070-B178FC088AA2}" presName="centerShape" presStyleLbl="node0" presStyleIdx="0" presStyleCnt="1"/>
      <dgm:spPr/>
      <dgm:t>
        <a:bodyPr/>
        <a:lstStyle/>
        <a:p>
          <a:endParaRPr lang="en-US"/>
        </a:p>
      </dgm:t>
    </dgm:pt>
    <dgm:pt modelId="{ABD4C27F-4388-4257-8E34-F5E930359BB8}" type="pres">
      <dgm:prSet presAssocID="{E38367FA-E6E2-4A73-AFB5-4281A7386B42}" presName="Name9" presStyleLbl="parChTrans1D2" presStyleIdx="0" presStyleCnt="4"/>
      <dgm:spPr/>
      <dgm:t>
        <a:bodyPr/>
        <a:lstStyle/>
        <a:p>
          <a:endParaRPr lang="en-US"/>
        </a:p>
      </dgm:t>
    </dgm:pt>
    <dgm:pt modelId="{1FBB1CC3-8DB8-44C3-AC9B-89E93604405B}" type="pres">
      <dgm:prSet presAssocID="{E38367FA-E6E2-4A73-AFB5-4281A7386B42}" presName="connTx" presStyleLbl="parChTrans1D2" presStyleIdx="0" presStyleCnt="4"/>
      <dgm:spPr/>
      <dgm:t>
        <a:bodyPr/>
        <a:lstStyle/>
        <a:p>
          <a:endParaRPr lang="en-US"/>
        </a:p>
      </dgm:t>
    </dgm:pt>
    <dgm:pt modelId="{949B887C-E39E-4C55-8041-A189FDEF085D}" type="pres">
      <dgm:prSet presAssocID="{D1D957FF-E93F-4754-9A4E-E2936B059B9D}" presName="node" presStyleLbl="node1" presStyleIdx="0" presStyleCnt="4">
        <dgm:presLayoutVars>
          <dgm:bulletEnabled val="1"/>
        </dgm:presLayoutVars>
      </dgm:prSet>
      <dgm:spPr/>
      <dgm:t>
        <a:bodyPr/>
        <a:lstStyle/>
        <a:p>
          <a:endParaRPr lang="en-US"/>
        </a:p>
      </dgm:t>
    </dgm:pt>
    <dgm:pt modelId="{ABC93EFC-EBF2-420F-A254-9DCED43040A3}" type="pres">
      <dgm:prSet presAssocID="{AC02B7FD-FF5D-4240-A7F8-F5486EAB8345}" presName="Name9" presStyleLbl="parChTrans1D2" presStyleIdx="1" presStyleCnt="4"/>
      <dgm:spPr/>
      <dgm:t>
        <a:bodyPr/>
        <a:lstStyle/>
        <a:p>
          <a:endParaRPr lang="en-US"/>
        </a:p>
      </dgm:t>
    </dgm:pt>
    <dgm:pt modelId="{60921A4A-6E75-4DDE-8D55-275FE71AA2C7}" type="pres">
      <dgm:prSet presAssocID="{AC02B7FD-FF5D-4240-A7F8-F5486EAB8345}" presName="connTx" presStyleLbl="parChTrans1D2" presStyleIdx="1" presStyleCnt="4"/>
      <dgm:spPr/>
      <dgm:t>
        <a:bodyPr/>
        <a:lstStyle/>
        <a:p>
          <a:endParaRPr lang="en-US"/>
        </a:p>
      </dgm:t>
    </dgm:pt>
    <dgm:pt modelId="{11A4A28C-4626-40E7-A0F7-D7E067D77D60}" type="pres">
      <dgm:prSet presAssocID="{ECEE9DA5-C5DC-4A2A-A78F-320E5EE2E798}" presName="node" presStyleLbl="node1" presStyleIdx="1" presStyleCnt="4">
        <dgm:presLayoutVars>
          <dgm:bulletEnabled val="1"/>
        </dgm:presLayoutVars>
      </dgm:prSet>
      <dgm:spPr/>
      <dgm:t>
        <a:bodyPr/>
        <a:lstStyle/>
        <a:p>
          <a:endParaRPr lang="en-US"/>
        </a:p>
      </dgm:t>
    </dgm:pt>
    <dgm:pt modelId="{90093B9A-538D-4D02-B223-71A06D536181}" type="pres">
      <dgm:prSet presAssocID="{300EA574-B149-4F8D-974F-2B0CC757C9AB}" presName="Name9" presStyleLbl="parChTrans1D2" presStyleIdx="2" presStyleCnt="4"/>
      <dgm:spPr/>
      <dgm:t>
        <a:bodyPr/>
        <a:lstStyle/>
        <a:p>
          <a:endParaRPr lang="en-US"/>
        </a:p>
      </dgm:t>
    </dgm:pt>
    <dgm:pt modelId="{5E1874D0-0894-49F0-9E45-B2503EE6CBB9}" type="pres">
      <dgm:prSet presAssocID="{300EA574-B149-4F8D-974F-2B0CC757C9AB}" presName="connTx" presStyleLbl="parChTrans1D2" presStyleIdx="2" presStyleCnt="4"/>
      <dgm:spPr/>
      <dgm:t>
        <a:bodyPr/>
        <a:lstStyle/>
        <a:p>
          <a:endParaRPr lang="en-US"/>
        </a:p>
      </dgm:t>
    </dgm:pt>
    <dgm:pt modelId="{16A205CF-AE29-402C-909A-5C2A1CE6C0B9}" type="pres">
      <dgm:prSet presAssocID="{C8717F83-3334-4289-B3CB-C5B140C0686E}" presName="node" presStyleLbl="node1" presStyleIdx="2" presStyleCnt="4">
        <dgm:presLayoutVars>
          <dgm:bulletEnabled val="1"/>
        </dgm:presLayoutVars>
      </dgm:prSet>
      <dgm:spPr/>
      <dgm:t>
        <a:bodyPr/>
        <a:lstStyle/>
        <a:p>
          <a:endParaRPr lang="en-US"/>
        </a:p>
      </dgm:t>
    </dgm:pt>
    <dgm:pt modelId="{CB7417C1-F800-4C01-BDD7-286287B549C9}" type="pres">
      <dgm:prSet presAssocID="{97F54669-E153-42F7-A7E7-2A52D69529ED}" presName="Name9" presStyleLbl="parChTrans1D2" presStyleIdx="3" presStyleCnt="4"/>
      <dgm:spPr/>
      <dgm:t>
        <a:bodyPr/>
        <a:lstStyle/>
        <a:p>
          <a:endParaRPr lang="en-US"/>
        </a:p>
      </dgm:t>
    </dgm:pt>
    <dgm:pt modelId="{34B432B7-B3A8-478F-8FB5-32126426CBBD}" type="pres">
      <dgm:prSet presAssocID="{97F54669-E153-42F7-A7E7-2A52D69529ED}" presName="connTx" presStyleLbl="parChTrans1D2" presStyleIdx="3" presStyleCnt="4"/>
      <dgm:spPr/>
      <dgm:t>
        <a:bodyPr/>
        <a:lstStyle/>
        <a:p>
          <a:endParaRPr lang="en-US"/>
        </a:p>
      </dgm:t>
    </dgm:pt>
    <dgm:pt modelId="{B3A27472-3143-4E7D-9068-01B663FF1017}" type="pres">
      <dgm:prSet presAssocID="{AB4236F9-636C-4BB8-BFB5-11AA85416C43}" presName="node" presStyleLbl="node1" presStyleIdx="3" presStyleCnt="4">
        <dgm:presLayoutVars>
          <dgm:bulletEnabled val="1"/>
        </dgm:presLayoutVars>
      </dgm:prSet>
      <dgm:spPr/>
      <dgm:t>
        <a:bodyPr/>
        <a:lstStyle/>
        <a:p>
          <a:endParaRPr lang="en-US"/>
        </a:p>
      </dgm:t>
    </dgm:pt>
  </dgm:ptLst>
  <dgm:cxnLst>
    <dgm:cxn modelId="{FD75CBE0-BE4F-4989-A992-B8FBA41CDA10}" type="presOf" srcId="{E38367FA-E6E2-4A73-AFB5-4281A7386B42}" destId="{1FBB1CC3-8DB8-44C3-AC9B-89E93604405B}" srcOrd="1" destOrd="0" presId="urn:microsoft.com/office/officeart/2005/8/layout/radial1"/>
    <dgm:cxn modelId="{A5F2B4BA-62C9-4AB1-9AA1-2F8F40D73F84}" type="presOf" srcId="{FA160B20-8319-4E6E-8070-B178FC088AA2}" destId="{441E2D35-A0D9-440E-9E6D-0AE414372D07}" srcOrd="0" destOrd="0" presId="urn:microsoft.com/office/officeart/2005/8/layout/radial1"/>
    <dgm:cxn modelId="{EF5F4818-59BB-41FA-8F1C-531A95D83A24}" srcId="{FA160B20-8319-4E6E-8070-B178FC088AA2}" destId="{C8717F83-3334-4289-B3CB-C5B140C0686E}" srcOrd="2" destOrd="0" parTransId="{300EA574-B149-4F8D-974F-2B0CC757C9AB}" sibTransId="{A6CEF268-83EE-46E3-8501-E26B58D0D573}"/>
    <dgm:cxn modelId="{804694DF-9337-4F88-B0E4-2A6DAB137348}" type="presOf" srcId="{AC02B7FD-FF5D-4240-A7F8-F5486EAB8345}" destId="{ABC93EFC-EBF2-420F-A254-9DCED43040A3}" srcOrd="0" destOrd="0" presId="urn:microsoft.com/office/officeart/2005/8/layout/radial1"/>
    <dgm:cxn modelId="{A04B0AE0-0C08-463D-A088-6804B4011F15}" type="presOf" srcId="{D1D957FF-E93F-4754-9A4E-E2936B059B9D}" destId="{949B887C-E39E-4C55-8041-A189FDEF085D}" srcOrd="0" destOrd="0" presId="urn:microsoft.com/office/officeart/2005/8/layout/radial1"/>
    <dgm:cxn modelId="{06CD7280-FDBC-4EDD-BAE3-BDE5DECFEB9E}" srcId="{FBC883B5-68E9-4C8D-AE0D-FFF944B22067}" destId="{FA160B20-8319-4E6E-8070-B178FC088AA2}" srcOrd="0" destOrd="0" parTransId="{8508F175-B602-4908-9D0F-48FE3A85BBDD}" sibTransId="{BD74237E-E23F-4B3D-8F55-B7F0CA53A0C4}"/>
    <dgm:cxn modelId="{E380C5E0-5199-46F6-9014-18ADCFB23FCA}" srcId="{FA160B20-8319-4E6E-8070-B178FC088AA2}" destId="{AB4236F9-636C-4BB8-BFB5-11AA85416C43}" srcOrd="3" destOrd="0" parTransId="{97F54669-E153-42F7-A7E7-2A52D69529ED}" sibTransId="{CBCBC99C-A1E3-4DFF-9F84-A4DEB8AE6AAF}"/>
    <dgm:cxn modelId="{243D56B9-478F-4085-8CC3-219340D3202A}" srcId="{FA160B20-8319-4E6E-8070-B178FC088AA2}" destId="{D1D957FF-E93F-4754-9A4E-E2936B059B9D}" srcOrd="0" destOrd="0" parTransId="{E38367FA-E6E2-4A73-AFB5-4281A7386B42}" sibTransId="{F517DF00-DA0E-483F-BBD3-4100AC6F0B78}"/>
    <dgm:cxn modelId="{BBC82448-9E83-490C-A387-58D08B37DAE9}" type="presOf" srcId="{AB4236F9-636C-4BB8-BFB5-11AA85416C43}" destId="{B3A27472-3143-4E7D-9068-01B663FF1017}" srcOrd="0" destOrd="0" presId="urn:microsoft.com/office/officeart/2005/8/layout/radial1"/>
    <dgm:cxn modelId="{E6E81E10-D98B-411E-BD2D-93C077427731}" type="presOf" srcId="{E38367FA-E6E2-4A73-AFB5-4281A7386B42}" destId="{ABD4C27F-4388-4257-8E34-F5E930359BB8}" srcOrd="0" destOrd="0" presId="urn:microsoft.com/office/officeart/2005/8/layout/radial1"/>
    <dgm:cxn modelId="{79DCF056-67E0-4EC3-9AD3-0F40E03CF9EC}" type="presOf" srcId="{300EA574-B149-4F8D-974F-2B0CC757C9AB}" destId="{5E1874D0-0894-49F0-9E45-B2503EE6CBB9}" srcOrd="1" destOrd="0" presId="urn:microsoft.com/office/officeart/2005/8/layout/radial1"/>
    <dgm:cxn modelId="{8E8BE36D-00B8-4511-8504-2D7CF6CFEA16}" type="presOf" srcId="{97F54669-E153-42F7-A7E7-2A52D69529ED}" destId="{CB7417C1-F800-4C01-BDD7-286287B549C9}" srcOrd="0" destOrd="0" presId="urn:microsoft.com/office/officeart/2005/8/layout/radial1"/>
    <dgm:cxn modelId="{FF9AA12F-CB92-47B2-AF86-98BF2B494E97}" type="presOf" srcId="{C8717F83-3334-4289-B3CB-C5B140C0686E}" destId="{16A205CF-AE29-402C-909A-5C2A1CE6C0B9}" srcOrd="0" destOrd="0" presId="urn:microsoft.com/office/officeart/2005/8/layout/radial1"/>
    <dgm:cxn modelId="{552295A8-95A6-4C87-AEBC-C84F70A0465F}" type="presOf" srcId="{ECEE9DA5-C5DC-4A2A-A78F-320E5EE2E798}" destId="{11A4A28C-4626-40E7-A0F7-D7E067D77D60}" srcOrd="0" destOrd="0" presId="urn:microsoft.com/office/officeart/2005/8/layout/radial1"/>
    <dgm:cxn modelId="{61E7453C-84A7-4A03-A4FF-03E772D10531}" type="presOf" srcId="{FBC883B5-68E9-4C8D-AE0D-FFF944B22067}" destId="{FC626E58-7E82-404B-9E95-9BC0B609B771}" srcOrd="0" destOrd="0" presId="urn:microsoft.com/office/officeart/2005/8/layout/radial1"/>
    <dgm:cxn modelId="{7BDECF1B-8DD0-4219-8A7B-94740F384698}" type="presOf" srcId="{AC02B7FD-FF5D-4240-A7F8-F5486EAB8345}" destId="{60921A4A-6E75-4DDE-8D55-275FE71AA2C7}" srcOrd="1" destOrd="0" presId="urn:microsoft.com/office/officeart/2005/8/layout/radial1"/>
    <dgm:cxn modelId="{1BAEB9E7-2E8B-4E9A-BEF6-7EF08366BD71}" srcId="{FA160B20-8319-4E6E-8070-B178FC088AA2}" destId="{ECEE9DA5-C5DC-4A2A-A78F-320E5EE2E798}" srcOrd="1" destOrd="0" parTransId="{AC02B7FD-FF5D-4240-A7F8-F5486EAB8345}" sibTransId="{E3A3E54D-773C-4753-99AD-F4825CD502D6}"/>
    <dgm:cxn modelId="{395E933B-2DF9-40C1-80BF-747A492C5CBE}" type="presOf" srcId="{97F54669-E153-42F7-A7E7-2A52D69529ED}" destId="{34B432B7-B3A8-478F-8FB5-32126426CBBD}" srcOrd="1" destOrd="0" presId="urn:microsoft.com/office/officeart/2005/8/layout/radial1"/>
    <dgm:cxn modelId="{B94A27E8-E4E4-49E8-9CEE-D111BD008867}" type="presOf" srcId="{300EA574-B149-4F8D-974F-2B0CC757C9AB}" destId="{90093B9A-538D-4D02-B223-71A06D536181}" srcOrd="0" destOrd="0" presId="urn:microsoft.com/office/officeart/2005/8/layout/radial1"/>
    <dgm:cxn modelId="{4933C111-C7CF-4EF8-9A31-77445CE20082}" type="presParOf" srcId="{FC626E58-7E82-404B-9E95-9BC0B609B771}" destId="{441E2D35-A0D9-440E-9E6D-0AE414372D07}" srcOrd="0" destOrd="0" presId="urn:microsoft.com/office/officeart/2005/8/layout/radial1"/>
    <dgm:cxn modelId="{A03529DF-43AD-4E7E-9CF6-353CE89B7DD6}" type="presParOf" srcId="{FC626E58-7E82-404B-9E95-9BC0B609B771}" destId="{ABD4C27F-4388-4257-8E34-F5E930359BB8}" srcOrd="1" destOrd="0" presId="urn:microsoft.com/office/officeart/2005/8/layout/radial1"/>
    <dgm:cxn modelId="{2FA09EB4-E8A6-4B94-AB65-F9FCC74760BD}" type="presParOf" srcId="{ABD4C27F-4388-4257-8E34-F5E930359BB8}" destId="{1FBB1CC3-8DB8-44C3-AC9B-89E93604405B}" srcOrd="0" destOrd="0" presId="urn:microsoft.com/office/officeart/2005/8/layout/radial1"/>
    <dgm:cxn modelId="{0C304515-0A81-4D6A-B5C2-448404C03D79}" type="presParOf" srcId="{FC626E58-7E82-404B-9E95-9BC0B609B771}" destId="{949B887C-E39E-4C55-8041-A189FDEF085D}" srcOrd="2" destOrd="0" presId="urn:microsoft.com/office/officeart/2005/8/layout/radial1"/>
    <dgm:cxn modelId="{ABD56828-B66B-4100-8BC1-C9C041C0AB6D}" type="presParOf" srcId="{FC626E58-7E82-404B-9E95-9BC0B609B771}" destId="{ABC93EFC-EBF2-420F-A254-9DCED43040A3}" srcOrd="3" destOrd="0" presId="urn:microsoft.com/office/officeart/2005/8/layout/radial1"/>
    <dgm:cxn modelId="{A2FB43EF-A836-4E48-B0CE-F65A0054D4A3}" type="presParOf" srcId="{ABC93EFC-EBF2-420F-A254-9DCED43040A3}" destId="{60921A4A-6E75-4DDE-8D55-275FE71AA2C7}" srcOrd="0" destOrd="0" presId="urn:microsoft.com/office/officeart/2005/8/layout/radial1"/>
    <dgm:cxn modelId="{C0817087-8A4F-4A86-9193-0DA8B55FD4C8}" type="presParOf" srcId="{FC626E58-7E82-404B-9E95-9BC0B609B771}" destId="{11A4A28C-4626-40E7-A0F7-D7E067D77D60}" srcOrd="4" destOrd="0" presId="urn:microsoft.com/office/officeart/2005/8/layout/radial1"/>
    <dgm:cxn modelId="{8806F479-4FE8-497E-A8BB-E955BA8F766A}" type="presParOf" srcId="{FC626E58-7E82-404B-9E95-9BC0B609B771}" destId="{90093B9A-538D-4D02-B223-71A06D536181}" srcOrd="5" destOrd="0" presId="urn:microsoft.com/office/officeart/2005/8/layout/radial1"/>
    <dgm:cxn modelId="{3B65F8AC-F790-4860-BA75-27EA1229014C}" type="presParOf" srcId="{90093B9A-538D-4D02-B223-71A06D536181}" destId="{5E1874D0-0894-49F0-9E45-B2503EE6CBB9}" srcOrd="0" destOrd="0" presId="urn:microsoft.com/office/officeart/2005/8/layout/radial1"/>
    <dgm:cxn modelId="{ACB0836B-6F02-4C07-9DB2-2952026C5324}" type="presParOf" srcId="{FC626E58-7E82-404B-9E95-9BC0B609B771}" destId="{16A205CF-AE29-402C-909A-5C2A1CE6C0B9}" srcOrd="6" destOrd="0" presId="urn:microsoft.com/office/officeart/2005/8/layout/radial1"/>
    <dgm:cxn modelId="{5DD9EA69-D55D-4EA4-8ECF-57A7994A169D}" type="presParOf" srcId="{FC626E58-7E82-404B-9E95-9BC0B609B771}" destId="{CB7417C1-F800-4C01-BDD7-286287B549C9}" srcOrd="7" destOrd="0" presId="urn:microsoft.com/office/officeart/2005/8/layout/radial1"/>
    <dgm:cxn modelId="{D6985FFA-85B6-4912-A070-85A39DC08E3D}" type="presParOf" srcId="{CB7417C1-F800-4C01-BDD7-286287B549C9}" destId="{34B432B7-B3A8-478F-8FB5-32126426CBBD}" srcOrd="0" destOrd="0" presId="urn:microsoft.com/office/officeart/2005/8/layout/radial1"/>
    <dgm:cxn modelId="{8BB53EC2-A5E9-434C-93A7-A71E7EA00230}" type="presParOf" srcId="{FC626E58-7E82-404B-9E95-9BC0B609B771}" destId="{B3A27472-3143-4E7D-9068-01B663FF1017}" srcOrd="8" destOrd="0" presId="urn:microsoft.com/office/officeart/2005/8/layout/radial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E301AF-F713-44EC-9796-F7C0DE17F392}"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4278FBA9-6487-42CF-8A89-3AF8216EE72F}">
      <dgm:prSet phldrT="[Text]"/>
      <dgm:spPr/>
      <dgm:t>
        <a:bodyPr/>
        <a:lstStyle/>
        <a:p>
          <a:r>
            <a:rPr lang="mr-IN" dirty="0" smtClean="0"/>
            <a:t>पं. स. </a:t>
          </a:r>
        </a:p>
        <a:p>
          <a:r>
            <a:rPr lang="mr-IN" dirty="0" smtClean="0"/>
            <a:t>स्तर </a:t>
          </a:r>
          <a:endParaRPr lang="en-US" dirty="0"/>
        </a:p>
      </dgm:t>
    </dgm:pt>
    <dgm:pt modelId="{3DDFA140-BFA0-4DAD-85B7-78D2A8544FE1}" type="parTrans" cxnId="{226D9463-02BF-4D77-8022-C4F2A012D5D3}">
      <dgm:prSet/>
      <dgm:spPr/>
      <dgm:t>
        <a:bodyPr/>
        <a:lstStyle/>
        <a:p>
          <a:endParaRPr lang="en-US"/>
        </a:p>
      </dgm:t>
    </dgm:pt>
    <dgm:pt modelId="{33687F41-601E-4F1F-9115-953BAB364891}" type="sibTrans" cxnId="{226D9463-02BF-4D77-8022-C4F2A012D5D3}">
      <dgm:prSet/>
      <dgm:spPr/>
      <dgm:t>
        <a:bodyPr/>
        <a:lstStyle/>
        <a:p>
          <a:endParaRPr lang="en-US"/>
        </a:p>
      </dgm:t>
    </dgm:pt>
    <dgm:pt modelId="{72BD99A3-AC7F-4C87-8E18-6B14A570E539}">
      <dgm:prSet phldrT="[Text]" custT="1"/>
      <dgm:spPr/>
      <dgm:t>
        <a:bodyPr/>
        <a:lstStyle/>
        <a:p>
          <a:r>
            <a:rPr lang="mr-IN" sz="1600" dirty="0" smtClean="0"/>
            <a:t>जि.प. </a:t>
          </a:r>
        </a:p>
        <a:p>
          <a:r>
            <a:rPr lang="mr-IN" sz="1600" dirty="0" smtClean="0"/>
            <a:t>स्व निधी </a:t>
          </a:r>
          <a:endParaRPr lang="en-US" sz="1600" dirty="0"/>
        </a:p>
      </dgm:t>
    </dgm:pt>
    <dgm:pt modelId="{A7F18875-E476-4FC7-A7CD-F0068FE7F1CA}" type="parTrans" cxnId="{14660193-6A23-49D8-A143-1BDD5F04338A}">
      <dgm:prSet/>
      <dgm:spPr/>
      <dgm:t>
        <a:bodyPr/>
        <a:lstStyle/>
        <a:p>
          <a:endParaRPr lang="en-US"/>
        </a:p>
      </dgm:t>
    </dgm:pt>
    <dgm:pt modelId="{4F484E50-4448-426F-AFF9-2226B6BD9AF4}" type="sibTrans" cxnId="{14660193-6A23-49D8-A143-1BDD5F04338A}">
      <dgm:prSet/>
      <dgm:spPr/>
      <dgm:t>
        <a:bodyPr/>
        <a:lstStyle/>
        <a:p>
          <a:endParaRPr lang="en-US"/>
        </a:p>
      </dgm:t>
    </dgm:pt>
    <dgm:pt modelId="{47DC3684-A3FD-4817-9998-5D1CD771DD7E}">
      <dgm:prSet phldrT="[Text]" custT="1"/>
      <dgm:spPr/>
      <dgm:t>
        <a:bodyPr/>
        <a:lstStyle/>
        <a:p>
          <a:r>
            <a:rPr lang="mr-IN" sz="1200" dirty="0" smtClean="0"/>
            <a:t>शासन अनुदान </a:t>
          </a:r>
        </a:p>
        <a:p>
          <a:r>
            <a:rPr lang="mr-IN" sz="1200" dirty="0" smtClean="0"/>
            <a:t>हस्तांतर </a:t>
          </a:r>
        </a:p>
        <a:p>
          <a:r>
            <a:rPr lang="mr-IN" sz="1200" dirty="0" smtClean="0"/>
            <a:t>योजना </a:t>
          </a:r>
          <a:endParaRPr lang="en-US" sz="1200" dirty="0"/>
        </a:p>
      </dgm:t>
    </dgm:pt>
    <dgm:pt modelId="{5065675D-AB1C-4DBD-89CC-A5F0789A6731}" type="parTrans" cxnId="{2659FDD8-D5C7-4E9D-A9E6-0B794A469E4F}">
      <dgm:prSet/>
      <dgm:spPr/>
      <dgm:t>
        <a:bodyPr/>
        <a:lstStyle/>
        <a:p>
          <a:endParaRPr lang="en-US"/>
        </a:p>
      </dgm:t>
    </dgm:pt>
    <dgm:pt modelId="{E103EB2B-8774-4801-AF3A-A2B593B9B139}" type="sibTrans" cxnId="{2659FDD8-D5C7-4E9D-A9E6-0B794A469E4F}">
      <dgm:prSet/>
      <dgm:spPr/>
      <dgm:t>
        <a:bodyPr/>
        <a:lstStyle/>
        <a:p>
          <a:endParaRPr lang="en-US"/>
        </a:p>
      </dgm:t>
    </dgm:pt>
    <dgm:pt modelId="{39A4FC01-A10B-4E51-A3CD-8DA712F5D637}">
      <dgm:prSet phldrT="[Text]" custT="1"/>
      <dgm:spPr/>
      <dgm:t>
        <a:bodyPr/>
        <a:lstStyle/>
        <a:p>
          <a:r>
            <a:rPr lang="mr-IN" sz="1800" dirty="0" smtClean="0"/>
            <a:t>पं. स.</a:t>
          </a:r>
        </a:p>
        <a:p>
          <a:r>
            <a:rPr lang="mr-IN" sz="1800" dirty="0" smtClean="0"/>
            <a:t>स्वनिधी </a:t>
          </a:r>
          <a:endParaRPr lang="en-US" sz="1800" dirty="0"/>
        </a:p>
      </dgm:t>
    </dgm:pt>
    <dgm:pt modelId="{2A3B3C9F-9E18-47FC-84FF-90AC15586B33}" type="parTrans" cxnId="{66C75007-E004-4585-8421-8D31B1B9B024}">
      <dgm:prSet/>
      <dgm:spPr/>
      <dgm:t>
        <a:bodyPr/>
        <a:lstStyle/>
        <a:p>
          <a:endParaRPr lang="en-US"/>
        </a:p>
      </dgm:t>
    </dgm:pt>
    <dgm:pt modelId="{32FCF966-AE19-4F94-8206-088C3F731368}" type="sibTrans" cxnId="{66C75007-E004-4585-8421-8D31B1B9B024}">
      <dgm:prSet/>
      <dgm:spPr/>
      <dgm:t>
        <a:bodyPr/>
        <a:lstStyle/>
        <a:p>
          <a:endParaRPr lang="en-US"/>
        </a:p>
      </dgm:t>
    </dgm:pt>
    <dgm:pt modelId="{86548B68-F58A-44E3-96B8-2619B11C2940}">
      <dgm:prSet phldrT="[Text]" custT="1"/>
      <dgm:spPr/>
      <dgm:t>
        <a:bodyPr/>
        <a:lstStyle/>
        <a:p>
          <a:r>
            <a:rPr lang="mr-IN" sz="1200" dirty="0" smtClean="0"/>
            <a:t>शासन अनुदान </a:t>
          </a:r>
        </a:p>
        <a:p>
          <a:r>
            <a:rPr lang="mr-IN" sz="1200" dirty="0" smtClean="0"/>
            <a:t>अभिकरण योजना </a:t>
          </a:r>
          <a:endParaRPr lang="en-US" sz="1200" dirty="0"/>
        </a:p>
      </dgm:t>
    </dgm:pt>
    <dgm:pt modelId="{BA27344E-F2CA-429C-94A4-3FA040B5E8D7}" type="parTrans" cxnId="{820C32FA-CD99-44B8-8237-B9EEBCE2B29B}">
      <dgm:prSet/>
      <dgm:spPr/>
      <dgm:t>
        <a:bodyPr/>
        <a:lstStyle/>
        <a:p>
          <a:endParaRPr lang="en-US"/>
        </a:p>
      </dgm:t>
    </dgm:pt>
    <dgm:pt modelId="{80CF15D4-33D6-4132-B90D-DD12532C57CC}" type="sibTrans" cxnId="{820C32FA-CD99-44B8-8237-B9EEBCE2B29B}">
      <dgm:prSet/>
      <dgm:spPr/>
      <dgm:t>
        <a:bodyPr/>
        <a:lstStyle/>
        <a:p>
          <a:endParaRPr lang="en-US"/>
        </a:p>
      </dgm:t>
    </dgm:pt>
    <dgm:pt modelId="{A1AD9C7C-76C1-47A3-B1FF-FB33996B5FA7}" type="pres">
      <dgm:prSet presAssocID="{06E301AF-F713-44EC-9796-F7C0DE17F392}" presName="cycle" presStyleCnt="0">
        <dgm:presLayoutVars>
          <dgm:chMax val="1"/>
          <dgm:dir/>
          <dgm:animLvl val="ctr"/>
          <dgm:resizeHandles val="exact"/>
        </dgm:presLayoutVars>
      </dgm:prSet>
      <dgm:spPr/>
      <dgm:t>
        <a:bodyPr/>
        <a:lstStyle/>
        <a:p>
          <a:endParaRPr lang="en-US"/>
        </a:p>
      </dgm:t>
    </dgm:pt>
    <dgm:pt modelId="{AE25AC74-76F3-4F5F-AA66-4EE7F09E7570}" type="pres">
      <dgm:prSet presAssocID="{4278FBA9-6487-42CF-8A89-3AF8216EE72F}" presName="centerShape" presStyleLbl="node0" presStyleIdx="0" presStyleCnt="1"/>
      <dgm:spPr/>
      <dgm:t>
        <a:bodyPr/>
        <a:lstStyle/>
        <a:p>
          <a:endParaRPr lang="en-US"/>
        </a:p>
      </dgm:t>
    </dgm:pt>
    <dgm:pt modelId="{7B7193E3-F333-4434-BE19-035802DC5C4A}" type="pres">
      <dgm:prSet presAssocID="{A7F18875-E476-4FC7-A7CD-F0068FE7F1CA}" presName="Name9" presStyleLbl="parChTrans1D2" presStyleIdx="0" presStyleCnt="4"/>
      <dgm:spPr/>
      <dgm:t>
        <a:bodyPr/>
        <a:lstStyle/>
        <a:p>
          <a:endParaRPr lang="en-US"/>
        </a:p>
      </dgm:t>
    </dgm:pt>
    <dgm:pt modelId="{B278F777-D8F4-4721-A5E8-42EF268915B6}" type="pres">
      <dgm:prSet presAssocID="{A7F18875-E476-4FC7-A7CD-F0068FE7F1CA}" presName="connTx" presStyleLbl="parChTrans1D2" presStyleIdx="0" presStyleCnt="4"/>
      <dgm:spPr/>
      <dgm:t>
        <a:bodyPr/>
        <a:lstStyle/>
        <a:p>
          <a:endParaRPr lang="en-US"/>
        </a:p>
      </dgm:t>
    </dgm:pt>
    <dgm:pt modelId="{F5D94B33-34D6-4DBE-94BF-5D9A3F6E68D9}" type="pres">
      <dgm:prSet presAssocID="{72BD99A3-AC7F-4C87-8E18-6B14A570E539}" presName="node" presStyleLbl="node1" presStyleIdx="0" presStyleCnt="4">
        <dgm:presLayoutVars>
          <dgm:bulletEnabled val="1"/>
        </dgm:presLayoutVars>
      </dgm:prSet>
      <dgm:spPr/>
      <dgm:t>
        <a:bodyPr/>
        <a:lstStyle/>
        <a:p>
          <a:endParaRPr lang="en-US"/>
        </a:p>
      </dgm:t>
    </dgm:pt>
    <dgm:pt modelId="{1FD04FCF-AF8C-4234-A36E-5675E5A725FE}" type="pres">
      <dgm:prSet presAssocID="{5065675D-AB1C-4DBD-89CC-A5F0789A6731}" presName="Name9" presStyleLbl="parChTrans1D2" presStyleIdx="1" presStyleCnt="4"/>
      <dgm:spPr/>
      <dgm:t>
        <a:bodyPr/>
        <a:lstStyle/>
        <a:p>
          <a:endParaRPr lang="en-US"/>
        </a:p>
      </dgm:t>
    </dgm:pt>
    <dgm:pt modelId="{3A7BAF41-3EBD-49D3-89D2-475C0EE74F40}" type="pres">
      <dgm:prSet presAssocID="{5065675D-AB1C-4DBD-89CC-A5F0789A6731}" presName="connTx" presStyleLbl="parChTrans1D2" presStyleIdx="1" presStyleCnt="4"/>
      <dgm:spPr/>
      <dgm:t>
        <a:bodyPr/>
        <a:lstStyle/>
        <a:p>
          <a:endParaRPr lang="en-US"/>
        </a:p>
      </dgm:t>
    </dgm:pt>
    <dgm:pt modelId="{0D151E7E-D09C-4AB5-B00A-0E711D076F16}" type="pres">
      <dgm:prSet presAssocID="{47DC3684-A3FD-4817-9998-5D1CD771DD7E}" presName="node" presStyleLbl="node1" presStyleIdx="1" presStyleCnt="4">
        <dgm:presLayoutVars>
          <dgm:bulletEnabled val="1"/>
        </dgm:presLayoutVars>
      </dgm:prSet>
      <dgm:spPr/>
      <dgm:t>
        <a:bodyPr/>
        <a:lstStyle/>
        <a:p>
          <a:endParaRPr lang="en-US"/>
        </a:p>
      </dgm:t>
    </dgm:pt>
    <dgm:pt modelId="{2CD5DED7-E2C6-4A40-9736-B331894AB6DC}" type="pres">
      <dgm:prSet presAssocID="{2A3B3C9F-9E18-47FC-84FF-90AC15586B33}" presName="Name9" presStyleLbl="parChTrans1D2" presStyleIdx="2" presStyleCnt="4"/>
      <dgm:spPr/>
      <dgm:t>
        <a:bodyPr/>
        <a:lstStyle/>
        <a:p>
          <a:endParaRPr lang="en-US"/>
        </a:p>
      </dgm:t>
    </dgm:pt>
    <dgm:pt modelId="{2F2A2A1B-6473-4C8C-BB76-4E5303C3834F}" type="pres">
      <dgm:prSet presAssocID="{2A3B3C9F-9E18-47FC-84FF-90AC15586B33}" presName="connTx" presStyleLbl="parChTrans1D2" presStyleIdx="2" presStyleCnt="4"/>
      <dgm:spPr/>
      <dgm:t>
        <a:bodyPr/>
        <a:lstStyle/>
        <a:p>
          <a:endParaRPr lang="en-US"/>
        </a:p>
      </dgm:t>
    </dgm:pt>
    <dgm:pt modelId="{ACB144DD-3D34-4D3B-98A2-5057ABEBA157}" type="pres">
      <dgm:prSet presAssocID="{39A4FC01-A10B-4E51-A3CD-8DA712F5D637}" presName="node" presStyleLbl="node1" presStyleIdx="2" presStyleCnt="4" custRadScaleRad="101407" custRadScaleInc="-803">
        <dgm:presLayoutVars>
          <dgm:bulletEnabled val="1"/>
        </dgm:presLayoutVars>
      </dgm:prSet>
      <dgm:spPr/>
      <dgm:t>
        <a:bodyPr/>
        <a:lstStyle/>
        <a:p>
          <a:endParaRPr lang="en-US"/>
        </a:p>
      </dgm:t>
    </dgm:pt>
    <dgm:pt modelId="{7E41C547-35CE-40D6-9742-5E15EF010545}" type="pres">
      <dgm:prSet presAssocID="{BA27344E-F2CA-429C-94A4-3FA040B5E8D7}" presName="Name9" presStyleLbl="parChTrans1D2" presStyleIdx="3" presStyleCnt="4"/>
      <dgm:spPr/>
      <dgm:t>
        <a:bodyPr/>
        <a:lstStyle/>
        <a:p>
          <a:endParaRPr lang="en-US"/>
        </a:p>
      </dgm:t>
    </dgm:pt>
    <dgm:pt modelId="{5324D40D-59F9-4DE0-A77D-6ECFAEB2EF7A}" type="pres">
      <dgm:prSet presAssocID="{BA27344E-F2CA-429C-94A4-3FA040B5E8D7}" presName="connTx" presStyleLbl="parChTrans1D2" presStyleIdx="3" presStyleCnt="4"/>
      <dgm:spPr/>
      <dgm:t>
        <a:bodyPr/>
        <a:lstStyle/>
        <a:p>
          <a:endParaRPr lang="en-US"/>
        </a:p>
      </dgm:t>
    </dgm:pt>
    <dgm:pt modelId="{55D47E02-6383-4D5E-A72C-B8E98C6839F6}" type="pres">
      <dgm:prSet presAssocID="{86548B68-F58A-44E3-96B8-2619B11C2940}" presName="node" presStyleLbl="node1" presStyleIdx="3" presStyleCnt="4">
        <dgm:presLayoutVars>
          <dgm:bulletEnabled val="1"/>
        </dgm:presLayoutVars>
      </dgm:prSet>
      <dgm:spPr/>
      <dgm:t>
        <a:bodyPr/>
        <a:lstStyle/>
        <a:p>
          <a:endParaRPr lang="en-US"/>
        </a:p>
      </dgm:t>
    </dgm:pt>
  </dgm:ptLst>
  <dgm:cxnLst>
    <dgm:cxn modelId="{A0810120-5CA9-4DDC-A095-FEB81609AE76}" type="presOf" srcId="{4278FBA9-6487-42CF-8A89-3AF8216EE72F}" destId="{AE25AC74-76F3-4F5F-AA66-4EE7F09E7570}" srcOrd="0" destOrd="0" presId="urn:microsoft.com/office/officeart/2005/8/layout/radial1"/>
    <dgm:cxn modelId="{B672677B-8558-42B3-939C-54695AA650D3}" type="presOf" srcId="{A7F18875-E476-4FC7-A7CD-F0068FE7F1CA}" destId="{7B7193E3-F333-4434-BE19-035802DC5C4A}" srcOrd="0" destOrd="0" presId="urn:microsoft.com/office/officeart/2005/8/layout/radial1"/>
    <dgm:cxn modelId="{6FDD7E80-8BB5-4E9C-9BDD-7FD5D8477806}" type="presOf" srcId="{BA27344E-F2CA-429C-94A4-3FA040B5E8D7}" destId="{7E41C547-35CE-40D6-9742-5E15EF010545}" srcOrd="0" destOrd="0" presId="urn:microsoft.com/office/officeart/2005/8/layout/radial1"/>
    <dgm:cxn modelId="{0CBE4720-6974-4DCF-A1AD-5F97C104C61B}" type="presOf" srcId="{2A3B3C9F-9E18-47FC-84FF-90AC15586B33}" destId="{2F2A2A1B-6473-4C8C-BB76-4E5303C3834F}" srcOrd="1" destOrd="0" presId="urn:microsoft.com/office/officeart/2005/8/layout/radial1"/>
    <dgm:cxn modelId="{4707607E-F8FA-4986-B7ED-90B77AA2C645}" type="presOf" srcId="{BA27344E-F2CA-429C-94A4-3FA040B5E8D7}" destId="{5324D40D-59F9-4DE0-A77D-6ECFAEB2EF7A}" srcOrd="1" destOrd="0" presId="urn:microsoft.com/office/officeart/2005/8/layout/radial1"/>
    <dgm:cxn modelId="{820C32FA-CD99-44B8-8237-B9EEBCE2B29B}" srcId="{4278FBA9-6487-42CF-8A89-3AF8216EE72F}" destId="{86548B68-F58A-44E3-96B8-2619B11C2940}" srcOrd="3" destOrd="0" parTransId="{BA27344E-F2CA-429C-94A4-3FA040B5E8D7}" sibTransId="{80CF15D4-33D6-4132-B90D-DD12532C57CC}"/>
    <dgm:cxn modelId="{14660193-6A23-49D8-A143-1BDD5F04338A}" srcId="{4278FBA9-6487-42CF-8A89-3AF8216EE72F}" destId="{72BD99A3-AC7F-4C87-8E18-6B14A570E539}" srcOrd="0" destOrd="0" parTransId="{A7F18875-E476-4FC7-A7CD-F0068FE7F1CA}" sibTransId="{4F484E50-4448-426F-AFF9-2226B6BD9AF4}"/>
    <dgm:cxn modelId="{AC21361F-B426-45C7-AEA9-D374D25F32C5}" type="presOf" srcId="{86548B68-F58A-44E3-96B8-2619B11C2940}" destId="{55D47E02-6383-4D5E-A72C-B8E98C6839F6}" srcOrd="0" destOrd="0" presId="urn:microsoft.com/office/officeart/2005/8/layout/radial1"/>
    <dgm:cxn modelId="{C80A5680-226F-49B9-B561-1C8452D3D311}" type="presOf" srcId="{2A3B3C9F-9E18-47FC-84FF-90AC15586B33}" destId="{2CD5DED7-E2C6-4A40-9736-B331894AB6DC}" srcOrd="0" destOrd="0" presId="urn:microsoft.com/office/officeart/2005/8/layout/radial1"/>
    <dgm:cxn modelId="{A90AF9B8-19F5-4631-93B1-D877D3223A9D}" type="presOf" srcId="{47DC3684-A3FD-4817-9998-5D1CD771DD7E}" destId="{0D151E7E-D09C-4AB5-B00A-0E711D076F16}" srcOrd="0" destOrd="0" presId="urn:microsoft.com/office/officeart/2005/8/layout/radial1"/>
    <dgm:cxn modelId="{42E553F9-402C-4D7C-8F8C-6091FC1520AB}" type="presOf" srcId="{A7F18875-E476-4FC7-A7CD-F0068FE7F1CA}" destId="{B278F777-D8F4-4721-A5E8-42EF268915B6}" srcOrd="1" destOrd="0" presId="urn:microsoft.com/office/officeart/2005/8/layout/radial1"/>
    <dgm:cxn modelId="{226D9463-02BF-4D77-8022-C4F2A012D5D3}" srcId="{06E301AF-F713-44EC-9796-F7C0DE17F392}" destId="{4278FBA9-6487-42CF-8A89-3AF8216EE72F}" srcOrd="0" destOrd="0" parTransId="{3DDFA140-BFA0-4DAD-85B7-78D2A8544FE1}" sibTransId="{33687F41-601E-4F1F-9115-953BAB364891}"/>
    <dgm:cxn modelId="{6194C1ED-97A7-4BAF-9825-4F596469203A}" type="presOf" srcId="{5065675D-AB1C-4DBD-89CC-A5F0789A6731}" destId="{1FD04FCF-AF8C-4234-A36E-5675E5A725FE}" srcOrd="0" destOrd="0" presId="urn:microsoft.com/office/officeart/2005/8/layout/radial1"/>
    <dgm:cxn modelId="{89CE2617-1C03-4139-8E43-CFD1DB3C515C}" type="presOf" srcId="{06E301AF-F713-44EC-9796-F7C0DE17F392}" destId="{A1AD9C7C-76C1-47A3-B1FF-FB33996B5FA7}" srcOrd="0" destOrd="0" presId="urn:microsoft.com/office/officeart/2005/8/layout/radial1"/>
    <dgm:cxn modelId="{8D2CAD0A-E450-4DFC-9A16-1E4A320C8925}" type="presOf" srcId="{5065675D-AB1C-4DBD-89CC-A5F0789A6731}" destId="{3A7BAF41-3EBD-49D3-89D2-475C0EE74F40}" srcOrd="1" destOrd="0" presId="urn:microsoft.com/office/officeart/2005/8/layout/radial1"/>
    <dgm:cxn modelId="{66C75007-E004-4585-8421-8D31B1B9B024}" srcId="{4278FBA9-6487-42CF-8A89-3AF8216EE72F}" destId="{39A4FC01-A10B-4E51-A3CD-8DA712F5D637}" srcOrd="2" destOrd="0" parTransId="{2A3B3C9F-9E18-47FC-84FF-90AC15586B33}" sibTransId="{32FCF966-AE19-4F94-8206-088C3F731368}"/>
    <dgm:cxn modelId="{1C201BB1-2179-40F5-9C3C-3FC9D78CE423}" type="presOf" srcId="{72BD99A3-AC7F-4C87-8E18-6B14A570E539}" destId="{F5D94B33-34D6-4DBE-94BF-5D9A3F6E68D9}" srcOrd="0" destOrd="0" presId="urn:microsoft.com/office/officeart/2005/8/layout/radial1"/>
    <dgm:cxn modelId="{2659FDD8-D5C7-4E9D-A9E6-0B794A469E4F}" srcId="{4278FBA9-6487-42CF-8A89-3AF8216EE72F}" destId="{47DC3684-A3FD-4817-9998-5D1CD771DD7E}" srcOrd="1" destOrd="0" parTransId="{5065675D-AB1C-4DBD-89CC-A5F0789A6731}" sibTransId="{E103EB2B-8774-4801-AF3A-A2B593B9B139}"/>
    <dgm:cxn modelId="{3C0A8E91-1632-4C6F-A5CD-002C495F84BF}" type="presOf" srcId="{39A4FC01-A10B-4E51-A3CD-8DA712F5D637}" destId="{ACB144DD-3D34-4D3B-98A2-5057ABEBA157}" srcOrd="0" destOrd="0" presId="urn:microsoft.com/office/officeart/2005/8/layout/radial1"/>
    <dgm:cxn modelId="{B4120A42-6F3C-4991-B711-E3FA2FE837C0}" type="presParOf" srcId="{A1AD9C7C-76C1-47A3-B1FF-FB33996B5FA7}" destId="{AE25AC74-76F3-4F5F-AA66-4EE7F09E7570}" srcOrd="0" destOrd="0" presId="urn:microsoft.com/office/officeart/2005/8/layout/radial1"/>
    <dgm:cxn modelId="{2D539881-8FBA-42C2-8B15-B2A0ED24194B}" type="presParOf" srcId="{A1AD9C7C-76C1-47A3-B1FF-FB33996B5FA7}" destId="{7B7193E3-F333-4434-BE19-035802DC5C4A}" srcOrd="1" destOrd="0" presId="urn:microsoft.com/office/officeart/2005/8/layout/radial1"/>
    <dgm:cxn modelId="{B6FF898A-7A43-43EB-8940-69DB09A95E4D}" type="presParOf" srcId="{7B7193E3-F333-4434-BE19-035802DC5C4A}" destId="{B278F777-D8F4-4721-A5E8-42EF268915B6}" srcOrd="0" destOrd="0" presId="urn:microsoft.com/office/officeart/2005/8/layout/radial1"/>
    <dgm:cxn modelId="{1B9FB767-783B-4D6A-927B-F424A787B4DE}" type="presParOf" srcId="{A1AD9C7C-76C1-47A3-B1FF-FB33996B5FA7}" destId="{F5D94B33-34D6-4DBE-94BF-5D9A3F6E68D9}" srcOrd="2" destOrd="0" presId="urn:microsoft.com/office/officeart/2005/8/layout/radial1"/>
    <dgm:cxn modelId="{5DF02430-0819-4840-ACD2-57895C572CBC}" type="presParOf" srcId="{A1AD9C7C-76C1-47A3-B1FF-FB33996B5FA7}" destId="{1FD04FCF-AF8C-4234-A36E-5675E5A725FE}" srcOrd="3" destOrd="0" presId="urn:microsoft.com/office/officeart/2005/8/layout/radial1"/>
    <dgm:cxn modelId="{D696442F-1944-4B66-B98B-8701FADB9377}" type="presParOf" srcId="{1FD04FCF-AF8C-4234-A36E-5675E5A725FE}" destId="{3A7BAF41-3EBD-49D3-89D2-475C0EE74F40}" srcOrd="0" destOrd="0" presId="urn:microsoft.com/office/officeart/2005/8/layout/radial1"/>
    <dgm:cxn modelId="{0D6F5563-0A06-478E-AE8F-F77B57F4E82C}" type="presParOf" srcId="{A1AD9C7C-76C1-47A3-B1FF-FB33996B5FA7}" destId="{0D151E7E-D09C-4AB5-B00A-0E711D076F16}" srcOrd="4" destOrd="0" presId="urn:microsoft.com/office/officeart/2005/8/layout/radial1"/>
    <dgm:cxn modelId="{DDB8A0C3-422C-4B51-87D0-4393C2E56D6E}" type="presParOf" srcId="{A1AD9C7C-76C1-47A3-B1FF-FB33996B5FA7}" destId="{2CD5DED7-E2C6-4A40-9736-B331894AB6DC}" srcOrd="5" destOrd="0" presId="urn:microsoft.com/office/officeart/2005/8/layout/radial1"/>
    <dgm:cxn modelId="{6B7F07A4-1CE9-44A3-B6EF-9BEBA9AF7A40}" type="presParOf" srcId="{2CD5DED7-E2C6-4A40-9736-B331894AB6DC}" destId="{2F2A2A1B-6473-4C8C-BB76-4E5303C3834F}" srcOrd="0" destOrd="0" presId="urn:microsoft.com/office/officeart/2005/8/layout/radial1"/>
    <dgm:cxn modelId="{B99A6847-09D2-4996-8BF4-6B0DA71B8A8C}" type="presParOf" srcId="{A1AD9C7C-76C1-47A3-B1FF-FB33996B5FA7}" destId="{ACB144DD-3D34-4D3B-98A2-5057ABEBA157}" srcOrd="6" destOrd="0" presId="urn:microsoft.com/office/officeart/2005/8/layout/radial1"/>
    <dgm:cxn modelId="{4880FF1B-5003-44C1-A8E1-4DC3C544FE33}" type="presParOf" srcId="{A1AD9C7C-76C1-47A3-B1FF-FB33996B5FA7}" destId="{7E41C547-35CE-40D6-9742-5E15EF010545}" srcOrd="7" destOrd="0" presId="urn:microsoft.com/office/officeart/2005/8/layout/radial1"/>
    <dgm:cxn modelId="{1D733DDE-F338-40DC-8A79-3E9457F9D64C}" type="presParOf" srcId="{7E41C547-35CE-40D6-9742-5E15EF010545}" destId="{5324D40D-59F9-4DE0-A77D-6ECFAEB2EF7A}" srcOrd="0" destOrd="0" presId="urn:microsoft.com/office/officeart/2005/8/layout/radial1"/>
    <dgm:cxn modelId="{78DB76DB-FF6C-459B-9D62-D939D91AD7AE}" type="presParOf" srcId="{A1AD9C7C-76C1-47A3-B1FF-FB33996B5FA7}" destId="{55D47E02-6383-4D5E-A72C-B8E98C6839F6}" srcOrd="8" destOrd="0" presId="urn:microsoft.com/office/officeart/2005/8/layout/radial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214AFB6-0A15-4238-A79C-84075A0F68C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GB"/>
        </a:p>
      </dgm:t>
    </dgm:pt>
    <dgm:pt modelId="{950EA9A1-65B9-48B5-AA2F-9E17C2D9CD5C}">
      <dgm:prSet phldrT="[Text]"/>
      <dgm:spPr/>
      <dgm:t>
        <a:bodyPr/>
        <a:lstStyle/>
        <a:p>
          <a:r>
            <a:rPr lang="mr-IN" dirty="0" smtClean="0"/>
            <a:t>जिल्हा परिषद सर्वसाधारण सभा (५० ते ७५ + सदस्य )</a:t>
          </a:r>
          <a:endParaRPr lang="en-GB" dirty="0"/>
        </a:p>
      </dgm:t>
    </dgm:pt>
    <dgm:pt modelId="{3209BBBD-1428-41EE-AA62-36DDA57EA0D2}" type="parTrans" cxnId="{B24459F0-C45D-47A0-94DF-ED964C21DAC2}">
      <dgm:prSet/>
      <dgm:spPr/>
      <dgm:t>
        <a:bodyPr/>
        <a:lstStyle/>
        <a:p>
          <a:endParaRPr lang="en-GB"/>
        </a:p>
      </dgm:t>
    </dgm:pt>
    <dgm:pt modelId="{0574F689-E83A-4B3D-A173-CA3B2AD14EC2}" type="sibTrans" cxnId="{B24459F0-C45D-47A0-94DF-ED964C21DAC2}">
      <dgm:prSet/>
      <dgm:spPr/>
      <dgm:t>
        <a:bodyPr/>
        <a:lstStyle/>
        <a:p>
          <a:endParaRPr lang="en-GB"/>
        </a:p>
      </dgm:t>
    </dgm:pt>
    <dgm:pt modelId="{3220009F-3604-47D8-B167-7EEDFB3790EA}">
      <dgm:prSet phldrT="[Text]"/>
      <dgm:spPr/>
      <dgm:t>
        <a:bodyPr/>
        <a:lstStyle/>
        <a:p>
          <a:r>
            <a:rPr lang="mr-IN" dirty="0" smtClean="0"/>
            <a:t>अध्यक्ष </a:t>
          </a:r>
          <a:endParaRPr lang="en-GB" dirty="0"/>
        </a:p>
      </dgm:t>
    </dgm:pt>
    <dgm:pt modelId="{8F8C8079-319C-44CB-B469-27D9D0CC90C5}" type="parTrans" cxnId="{C1170B48-E6CE-486E-8A3D-B606CD3A7204}">
      <dgm:prSet/>
      <dgm:spPr/>
      <dgm:t>
        <a:bodyPr/>
        <a:lstStyle/>
        <a:p>
          <a:endParaRPr lang="en-GB"/>
        </a:p>
      </dgm:t>
    </dgm:pt>
    <dgm:pt modelId="{B7265130-EE51-4EF3-AA39-0283A6E444A4}" type="sibTrans" cxnId="{C1170B48-E6CE-486E-8A3D-B606CD3A7204}">
      <dgm:prSet/>
      <dgm:spPr/>
      <dgm:t>
        <a:bodyPr/>
        <a:lstStyle/>
        <a:p>
          <a:endParaRPr lang="en-GB"/>
        </a:p>
      </dgm:t>
    </dgm:pt>
    <dgm:pt modelId="{CBCC41E5-082B-4D77-AEEB-EC21B544914F}">
      <dgm:prSet phldrT="[Text]"/>
      <dgm:spPr/>
      <dgm:t>
        <a:bodyPr/>
        <a:lstStyle/>
        <a:p>
          <a:r>
            <a:rPr lang="mr-IN" dirty="0" smtClean="0"/>
            <a:t>विषय समिती सभापती </a:t>
          </a:r>
          <a:endParaRPr lang="en-GB" dirty="0"/>
        </a:p>
      </dgm:t>
    </dgm:pt>
    <dgm:pt modelId="{5A6352BA-7EA3-47E2-B9DB-09D254C508AB}" type="parTrans" cxnId="{E6569DC4-E2CE-4F42-9C5F-7FB33110A388}">
      <dgm:prSet/>
      <dgm:spPr/>
      <dgm:t>
        <a:bodyPr/>
        <a:lstStyle/>
        <a:p>
          <a:endParaRPr lang="en-GB"/>
        </a:p>
      </dgm:t>
    </dgm:pt>
    <dgm:pt modelId="{5BD230AC-5283-42F9-959E-B325D933CC44}" type="sibTrans" cxnId="{E6569DC4-E2CE-4F42-9C5F-7FB33110A388}">
      <dgm:prSet/>
      <dgm:spPr/>
      <dgm:t>
        <a:bodyPr/>
        <a:lstStyle/>
        <a:p>
          <a:endParaRPr lang="en-GB"/>
        </a:p>
      </dgm:t>
    </dgm:pt>
    <dgm:pt modelId="{38EF0338-150E-486B-837A-19F016A99B09}">
      <dgm:prSet phldrT="[Text]"/>
      <dgm:spPr/>
      <dgm:t>
        <a:bodyPr/>
        <a:lstStyle/>
        <a:p>
          <a:r>
            <a:rPr lang="mr-IN" dirty="0" smtClean="0"/>
            <a:t>उपाध्यक्ष  </a:t>
          </a:r>
          <a:endParaRPr lang="en-GB" dirty="0"/>
        </a:p>
      </dgm:t>
    </dgm:pt>
    <dgm:pt modelId="{E6936D92-1659-46C1-AA96-FD7DF14DAE08}" type="parTrans" cxnId="{C8BD864B-4BED-4352-865E-BD5F6C5B7080}">
      <dgm:prSet/>
      <dgm:spPr/>
      <dgm:t>
        <a:bodyPr/>
        <a:lstStyle/>
        <a:p>
          <a:endParaRPr lang="en-GB"/>
        </a:p>
      </dgm:t>
    </dgm:pt>
    <dgm:pt modelId="{FB40DEAE-0377-4B41-9FE7-BCD3A81F86BB}" type="sibTrans" cxnId="{C8BD864B-4BED-4352-865E-BD5F6C5B7080}">
      <dgm:prSet/>
      <dgm:spPr/>
      <dgm:t>
        <a:bodyPr/>
        <a:lstStyle/>
        <a:p>
          <a:endParaRPr lang="en-GB"/>
        </a:p>
      </dgm:t>
    </dgm:pt>
    <dgm:pt modelId="{C80D0FB4-128A-4A9A-AEE4-5FE5A476CB7A}">
      <dgm:prSet phldrT="[Text]"/>
      <dgm:spPr/>
      <dgm:t>
        <a:bodyPr/>
        <a:lstStyle/>
        <a:p>
          <a:r>
            <a:rPr lang="mr-IN" dirty="0" smtClean="0"/>
            <a:t>विषय समिती सभापती </a:t>
          </a:r>
          <a:endParaRPr lang="en-GB" dirty="0"/>
        </a:p>
      </dgm:t>
    </dgm:pt>
    <dgm:pt modelId="{F1172175-AD9A-423D-A330-E813A4AF619A}" type="parTrans" cxnId="{8B5B2AB1-B532-4A98-8339-1F28C1238F4C}">
      <dgm:prSet/>
      <dgm:spPr/>
      <dgm:t>
        <a:bodyPr/>
        <a:lstStyle/>
        <a:p>
          <a:endParaRPr lang="en-GB"/>
        </a:p>
      </dgm:t>
    </dgm:pt>
    <dgm:pt modelId="{5026579D-FBB4-4E23-AC2F-2E9549FB9CC1}" type="sibTrans" cxnId="{8B5B2AB1-B532-4A98-8339-1F28C1238F4C}">
      <dgm:prSet/>
      <dgm:spPr/>
      <dgm:t>
        <a:bodyPr/>
        <a:lstStyle/>
        <a:p>
          <a:endParaRPr lang="en-GB"/>
        </a:p>
      </dgm:t>
    </dgm:pt>
    <dgm:pt modelId="{1A708C88-46E3-4925-9E6B-A50446AD3793}">
      <dgm:prSet/>
      <dgm:spPr/>
      <dgm:t>
        <a:bodyPr/>
        <a:lstStyle/>
        <a:p>
          <a:r>
            <a:rPr lang="mr-IN" dirty="0" smtClean="0"/>
            <a:t>विषय समिती सभापती </a:t>
          </a:r>
          <a:endParaRPr lang="en-GB" dirty="0"/>
        </a:p>
      </dgm:t>
    </dgm:pt>
    <dgm:pt modelId="{9BA78211-FED8-4E3B-9FC1-BC3B761A2D38}" type="parTrans" cxnId="{6D4647F9-6EC4-43E2-B820-C49609297416}">
      <dgm:prSet/>
      <dgm:spPr/>
      <dgm:t>
        <a:bodyPr/>
        <a:lstStyle/>
        <a:p>
          <a:endParaRPr lang="en-GB"/>
        </a:p>
      </dgm:t>
    </dgm:pt>
    <dgm:pt modelId="{0EC7006C-AA8B-4D00-BCD8-0663DF311868}" type="sibTrans" cxnId="{6D4647F9-6EC4-43E2-B820-C49609297416}">
      <dgm:prSet/>
      <dgm:spPr/>
      <dgm:t>
        <a:bodyPr/>
        <a:lstStyle/>
        <a:p>
          <a:endParaRPr lang="en-GB"/>
        </a:p>
      </dgm:t>
    </dgm:pt>
    <dgm:pt modelId="{583C00CD-912E-41E8-989F-5036F230C063}">
      <dgm:prSet/>
      <dgm:spPr/>
      <dgm:t>
        <a:bodyPr/>
        <a:lstStyle/>
        <a:p>
          <a:r>
            <a:rPr lang="mr-IN" smtClean="0"/>
            <a:t>विषय समिती सभापती </a:t>
          </a:r>
          <a:endParaRPr lang="en-GB" dirty="0"/>
        </a:p>
      </dgm:t>
    </dgm:pt>
    <dgm:pt modelId="{8B31DEF9-8CBA-44C6-B16A-F707312181F0}" type="parTrans" cxnId="{F132C2A7-DFB3-4D89-932D-C530F238125E}">
      <dgm:prSet/>
      <dgm:spPr/>
      <dgm:t>
        <a:bodyPr/>
        <a:lstStyle/>
        <a:p>
          <a:endParaRPr lang="en-GB"/>
        </a:p>
      </dgm:t>
    </dgm:pt>
    <dgm:pt modelId="{BE77D13C-3428-44B5-B689-E9D37844AA29}" type="sibTrans" cxnId="{F132C2A7-DFB3-4D89-932D-C530F238125E}">
      <dgm:prSet/>
      <dgm:spPr/>
      <dgm:t>
        <a:bodyPr/>
        <a:lstStyle/>
        <a:p>
          <a:endParaRPr lang="en-GB"/>
        </a:p>
      </dgm:t>
    </dgm:pt>
    <dgm:pt modelId="{C96A1087-788C-4802-B44E-513EA197A3BD}" type="pres">
      <dgm:prSet presAssocID="{8214AFB6-0A15-4238-A79C-84075A0F68CE}" presName="Name0" presStyleCnt="0">
        <dgm:presLayoutVars>
          <dgm:chPref val="1"/>
          <dgm:dir/>
          <dgm:animOne val="branch"/>
          <dgm:animLvl val="lvl"/>
          <dgm:resizeHandles/>
        </dgm:presLayoutVars>
      </dgm:prSet>
      <dgm:spPr/>
      <dgm:t>
        <a:bodyPr/>
        <a:lstStyle/>
        <a:p>
          <a:endParaRPr lang="en-US"/>
        </a:p>
      </dgm:t>
    </dgm:pt>
    <dgm:pt modelId="{6FEF107B-79B8-4E7B-9FA7-74B5D11ED34A}" type="pres">
      <dgm:prSet presAssocID="{950EA9A1-65B9-48B5-AA2F-9E17C2D9CD5C}" presName="vertOne" presStyleCnt="0"/>
      <dgm:spPr/>
    </dgm:pt>
    <dgm:pt modelId="{A1D61603-FBA5-4E6A-B11C-809A8BC2CC83}" type="pres">
      <dgm:prSet presAssocID="{950EA9A1-65B9-48B5-AA2F-9E17C2D9CD5C}" presName="txOne" presStyleLbl="node0" presStyleIdx="0" presStyleCnt="1" custScaleX="96117">
        <dgm:presLayoutVars>
          <dgm:chPref val="3"/>
        </dgm:presLayoutVars>
      </dgm:prSet>
      <dgm:spPr/>
      <dgm:t>
        <a:bodyPr/>
        <a:lstStyle/>
        <a:p>
          <a:endParaRPr lang="en-US"/>
        </a:p>
      </dgm:t>
    </dgm:pt>
    <dgm:pt modelId="{1B2AAEDB-97A8-456F-8BB3-0613166A2A7B}" type="pres">
      <dgm:prSet presAssocID="{950EA9A1-65B9-48B5-AA2F-9E17C2D9CD5C}" presName="parTransOne" presStyleCnt="0"/>
      <dgm:spPr/>
    </dgm:pt>
    <dgm:pt modelId="{627F2D9E-6B5D-4B8E-8DF0-4C665954C6B6}" type="pres">
      <dgm:prSet presAssocID="{950EA9A1-65B9-48B5-AA2F-9E17C2D9CD5C}" presName="horzOne" presStyleCnt="0"/>
      <dgm:spPr/>
    </dgm:pt>
    <dgm:pt modelId="{6DD87614-C17D-4D05-BE71-5F011FEB5409}" type="pres">
      <dgm:prSet presAssocID="{3220009F-3604-47D8-B167-7EEDFB3790EA}" presName="vertTwo" presStyleCnt="0"/>
      <dgm:spPr/>
    </dgm:pt>
    <dgm:pt modelId="{6BBFB13D-9A1E-4AF5-981A-7A0452A2027B}" type="pres">
      <dgm:prSet presAssocID="{3220009F-3604-47D8-B167-7EEDFB3790EA}" presName="txTwo" presStyleLbl="node2" presStyleIdx="0" presStyleCnt="2" custScaleX="92883" custLinFactNeighborX="-50" custLinFactNeighborY="45437">
        <dgm:presLayoutVars>
          <dgm:chPref val="3"/>
        </dgm:presLayoutVars>
      </dgm:prSet>
      <dgm:spPr/>
      <dgm:t>
        <a:bodyPr/>
        <a:lstStyle/>
        <a:p>
          <a:endParaRPr lang="en-US"/>
        </a:p>
      </dgm:t>
    </dgm:pt>
    <dgm:pt modelId="{B2C3BE8C-61BF-491A-A56D-02691544019C}" type="pres">
      <dgm:prSet presAssocID="{3220009F-3604-47D8-B167-7EEDFB3790EA}" presName="parTransTwo" presStyleCnt="0"/>
      <dgm:spPr/>
    </dgm:pt>
    <dgm:pt modelId="{1022976D-E9A6-4B1E-BCC1-83979121B066}" type="pres">
      <dgm:prSet presAssocID="{3220009F-3604-47D8-B167-7EEDFB3790EA}" presName="horzTwo" presStyleCnt="0"/>
      <dgm:spPr/>
    </dgm:pt>
    <dgm:pt modelId="{1BE87921-E0CF-457A-AAFD-7D71E5DD2C0A}" type="pres">
      <dgm:prSet presAssocID="{CBCC41E5-082B-4D77-AEEB-EC21B544914F}" presName="vertThree" presStyleCnt="0"/>
      <dgm:spPr/>
    </dgm:pt>
    <dgm:pt modelId="{39B392E6-4CD4-4755-B6BA-EAB17C2F749F}" type="pres">
      <dgm:prSet presAssocID="{CBCC41E5-082B-4D77-AEEB-EC21B544914F}" presName="txThree" presStyleLbl="node3" presStyleIdx="0" presStyleCnt="4">
        <dgm:presLayoutVars>
          <dgm:chPref val="3"/>
        </dgm:presLayoutVars>
      </dgm:prSet>
      <dgm:spPr/>
      <dgm:t>
        <a:bodyPr/>
        <a:lstStyle/>
        <a:p>
          <a:endParaRPr lang="en-US"/>
        </a:p>
      </dgm:t>
    </dgm:pt>
    <dgm:pt modelId="{448105D8-8A42-496F-A171-1EAD3B7995D7}" type="pres">
      <dgm:prSet presAssocID="{CBCC41E5-082B-4D77-AEEB-EC21B544914F}" presName="horzThree" presStyleCnt="0"/>
      <dgm:spPr/>
    </dgm:pt>
    <dgm:pt modelId="{DFC871D7-219D-460F-9399-22B718CF27D0}" type="pres">
      <dgm:prSet presAssocID="{5BD230AC-5283-42F9-959E-B325D933CC44}" presName="sibSpaceThree" presStyleCnt="0"/>
      <dgm:spPr/>
    </dgm:pt>
    <dgm:pt modelId="{EE32F264-8B99-4D6F-85A2-270366E4B854}" type="pres">
      <dgm:prSet presAssocID="{1A708C88-46E3-4925-9E6B-A50446AD3793}" presName="vertThree" presStyleCnt="0"/>
      <dgm:spPr/>
    </dgm:pt>
    <dgm:pt modelId="{522C28A2-BFC2-4095-999B-0969BE98B422}" type="pres">
      <dgm:prSet presAssocID="{1A708C88-46E3-4925-9E6B-A50446AD3793}" presName="txThree" presStyleLbl="node3" presStyleIdx="1" presStyleCnt="4">
        <dgm:presLayoutVars>
          <dgm:chPref val="3"/>
        </dgm:presLayoutVars>
      </dgm:prSet>
      <dgm:spPr/>
      <dgm:t>
        <a:bodyPr/>
        <a:lstStyle/>
        <a:p>
          <a:endParaRPr lang="en-US"/>
        </a:p>
      </dgm:t>
    </dgm:pt>
    <dgm:pt modelId="{99734324-6D56-4DE2-B4EE-01B5DE9910DC}" type="pres">
      <dgm:prSet presAssocID="{1A708C88-46E3-4925-9E6B-A50446AD3793}" presName="horzThree" presStyleCnt="0"/>
      <dgm:spPr/>
    </dgm:pt>
    <dgm:pt modelId="{BEC8617C-48D3-4A7A-9AA6-9438D105B3C1}" type="pres">
      <dgm:prSet presAssocID="{B7265130-EE51-4EF3-AA39-0283A6E444A4}" presName="sibSpaceTwo" presStyleCnt="0"/>
      <dgm:spPr/>
    </dgm:pt>
    <dgm:pt modelId="{C21FB79A-C677-49FB-80C8-3B4EAF797CF4}" type="pres">
      <dgm:prSet presAssocID="{38EF0338-150E-486B-837A-19F016A99B09}" presName="vertTwo" presStyleCnt="0"/>
      <dgm:spPr/>
    </dgm:pt>
    <dgm:pt modelId="{6E378256-2929-442A-97FF-A6836FBF05DE}" type="pres">
      <dgm:prSet presAssocID="{38EF0338-150E-486B-837A-19F016A99B09}" presName="txTwo" presStyleLbl="node2" presStyleIdx="1" presStyleCnt="2" custScaleX="100012">
        <dgm:presLayoutVars>
          <dgm:chPref val="3"/>
        </dgm:presLayoutVars>
      </dgm:prSet>
      <dgm:spPr/>
      <dgm:t>
        <a:bodyPr/>
        <a:lstStyle/>
        <a:p>
          <a:endParaRPr lang="en-GB"/>
        </a:p>
      </dgm:t>
    </dgm:pt>
    <dgm:pt modelId="{4A2D1053-BB12-4D9D-8AA0-46CA5B1E19E9}" type="pres">
      <dgm:prSet presAssocID="{38EF0338-150E-486B-837A-19F016A99B09}" presName="parTransTwo" presStyleCnt="0"/>
      <dgm:spPr/>
    </dgm:pt>
    <dgm:pt modelId="{D764ECAF-0833-4F4B-B6E8-C13D7C77C2DB}" type="pres">
      <dgm:prSet presAssocID="{38EF0338-150E-486B-837A-19F016A99B09}" presName="horzTwo" presStyleCnt="0"/>
      <dgm:spPr/>
    </dgm:pt>
    <dgm:pt modelId="{A92068AA-7093-4A37-8BEB-C199796A2B3B}" type="pres">
      <dgm:prSet presAssocID="{C80D0FB4-128A-4A9A-AEE4-5FE5A476CB7A}" presName="vertThree" presStyleCnt="0"/>
      <dgm:spPr/>
    </dgm:pt>
    <dgm:pt modelId="{7DA54623-6A54-48AE-BA61-2A53BCCCBA6D}" type="pres">
      <dgm:prSet presAssocID="{C80D0FB4-128A-4A9A-AEE4-5FE5A476CB7A}" presName="txThree" presStyleLbl="node3" presStyleIdx="2" presStyleCnt="4">
        <dgm:presLayoutVars>
          <dgm:chPref val="3"/>
        </dgm:presLayoutVars>
      </dgm:prSet>
      <dgm:spPr/>
      <dgm:t>
        <a:bodyPr/>
        <a:lstStyle/>
        <a:p>
          <a:endParaRPr lang="en-GB"/>
        </a:p>
      </dgm:t>
    </dgm:pt>
    <dgm:pt modelId="{EB8E7FA5-D2B0-4D99-A65E-C58A0456DEE6}" type="pres">
      <dgm:prSet presAssocID="{C80D0FB4-128A-4A9A-AEE4-5FE5A476CB7A}" presName="horzThree" presStyleCnt="0"/>
      <dgm:spPr/>
    </dgm:pt>
    <dgm:pt modelId="{7B7DD372-4159-47F1-8B0B-6E41CE8584E2}" type="pres">
      <dgm:prSet presAssocID="{5026579D-FBB4-4E23-AC2F-2E9549FB9CC1}" presName="sibSpaceThree" presStyleCnt="0"/>
      <dgm:spPr/>
    </dgm:pt>
    <dgm:pt modelId="{8C5C6EC0-7990-417D-B163-46D17AD2B798}" type="pres">
      <dgm:prSet presAssocID="{583C00CD-912E-41E8-989F-5036F230C063}" presName="vertThree" presStyleCnt="0"/>
      <dgm:spPr/>
    </dgm:pt>
    <dgm:pt modelId="{AF18C02C-7F54-4724-BBAC-0DCD79630653}" type="pres">
      <dgm:prSet presAssocID="{583C00CD-912E-41E8-989F-5036F230C063}" presName="txThree" presStyleLbl="node3" presStyleIdx="3" presStyleCnt="4">
        <dgm:presLayoutVars>
          <dgm:chPref val="3"/>
        </dgm:presLayoutVars>
      </dgm:prSet>
      <dgm:spPr/>
      <dgm:t>
        <a:bodyPr/>
        <a:lstStyle/>
        <a:p>
          <a:endParaRPr lang="en-US"/>
        </a:p>
      </dgm:t>
    </dgm:pt>
    <dgm:pt modelId="{B47EDE9E-223B-4B19-89CC-719A5E189D8B}" type="pres">
      <dgm:prSet presAssocID="{583C00CD-912E-41E8-989F-5036F230C063}" presName="horzThree" presStyleCnt="0"/>
      <dgm:spPr/>
    </dgm:pt>
  </dgm:ptLst>
  <dgm:cxnLst>
    <dgm:cxn modelId="{983B834D-4EE2-43F0-8458-6385FE096827}" type="presOf" srcId="{CBCC41E5-082B-4D77-AEEB-EC21B544914F}" destId="{39B392E6-4CD4-4755-B6BA-EAB17C2F749F}" srcOrd="0" destOrd="0" presId="urn:microsoft.com/office/officeart/2005/8/layout/hierarchy4"/>
    <dgm:cxn modelId="{9621A006-9D77-4382-95F5-A262613CFE04}" type="presOf" srcId="{38EF0338-150E-486B-837A-19F016A99B09}" destId="{6E378256-2929-442A-97FF-A6836FBF05DE}" srcOrd="0" destOrd="0" presId="urn:microsoft.com/office/officeart/2005/8/layout/hierarchy4"/>
    <dgm:cxn modelId="{2EF546BF-0C39-4591-AF24-E8170C5800CA}" type="presOf" srcId="{C80D0FB4-128A-4A9A-AEE4-5FE5A476CB7A}" destId="{7DA54623-6A54-48AE-BA61-2A53BCCCBA6D}" srcOrd="0" destOrd="0" presId="urn:microsoft.com/office/officeart/2005/8/layout/hierarchy4"/>
    <dgm:cxn modelId="{7C49A330-D649-4993-A532-45F9FF38D169}" type="presOf" srcId="{1A708C88-46E3-4925-9E6B-A50446AD3793}" destId="{522C28A2-BFC2-4095-999B-0969BE98B422}" srcOrd="0" destOrd="0" presId="urn:microsoft.com/office/officeart/2005/8/layout/hierarchy4"/>
    <dgm:cxn modelId="{F132C2A7-DFB3-4D89-932D-C530F238125E}" srcId="{38EF0338-150E-486B-837A-19F016A99B09}" destId="{583C00CD-912E-41E8-989F-5036F230C063}" srcOrd="1" destOrd="0" parTransId="{8B31DEF9-8CBA-44C6-B16A-F707312181F0}" sibTransId="{BE77D13C-3428-44B5-B689-E9D37844AA29}"/>
    <dgm:cxn modelId="{C8BD864B-4BED-4352-865E-BD5F6C5B7080}" srcId="{950EA9A1-65B9-48B5-AA2F-9E17C2D9CD5C}" destId="{38EF0338-150E-486B-837A-19F016A99B09}" srcOrd="1" destOrd="0" parTransId="{E6936D92-1659-46C1-AA96-FD7DF14DAE08}" sibTransId="{FB40DEAE-0377-4B41-9FE7-BCD3A81F86BB}"/>
    <dgm:cxn modelId="{13069181-9CB3-4136-B05E-EB38F79B5CF1}" type="presOf" srcId="{3220009F-3604-47D8-B167-7EEDFB3790EA}" destId="{6BBFB13D-9A1E-4AF5-981A-7A0452A2027B}" srcOrd="0" destOrd="0" presId="urn:microsoft.com/office/officeart/2005/8/layout/hierarchy4"/>
    <dgm:cxn modelId="{E6569DC4-E2CE-4F42-9C5F-7FB33110A388}" srcId="{3220009F-3604-47D8-B167-7EEDFB3790EA}" destId="{CBCC41E5-082B-4D77-AEEB-EC21B544914F}" srcOrd="0" destOrd="0" parTransId="{5A6352BA-7EA3-47E2-B9DB-09D254C508AB}" sibTransId="{5BD230AC-5283-42F9-959E-B325D933CC44}"/>
    <dgm:cxn modelId="{6D4647F9-6EC4-43E2-B820-C49609297416}" srcId="{3220009F-3604-47D8-B167-7EEDFB3790EA}" destId="{1A708C88-46E3-4925-9E6B-A50446AD3793}" srcOrd="1" destOrd="0" parTransId="{9BA78211-FED8-4E3B-9FC1-BC3B761A2D38}" sibTransId="{0EC7006C-AA8B-4D00-BCD8-0663DF311868}"/>
    <dgm:cxn modelId="{8B5B2AB1-B532-4A98-8339-1F28C1238F4C}" srcId="{38EF0338-150E-486B-837A-19F016A99B09}" destId="{C80D0FB4-128A-4A9A-AEE4-5FE5A476CB7A}" srcOrd="0" destOrd="0" parTransId="{F1172175-AD9A-423D-A330-E813A4AF619A}" sibTransId="{5026579D-FBB4-4E23-AC2F-2E9549FB9CC1}"/>
    <dgm:cxn modelId="{303F2494-5826-47CB-B4A2-EB8E46FDBDCB}" type="presOf" srcId="{950EA9A1-65B9-48B5-AA2F-9E17C2D9CD5C}" destId="{A1D61603-FBA5-4E6A-B11C-809A8BC2CC83}" srcOrd="0" destOrd="0" presId="urn:microsoft.com/office/officeart/2005/8/layout/hierarchy4"/>
    <dgm:cxn modelId="{C1170B48-E6CE-486E-8A3D-B606CD3A7204}" srcId="{950EA9A1-65B9-48B5-AA2F-9E17C2D9CD5C}" destId="{3220009F-3604-47D8-B167-7EEDFB3790EA}" srcOrd="0" destOrd="0" parTransId="{8F8C8079-319C-44CB-B469-27D9D0CC90C5}" sibTransId="{B7265130-EE51-4EF3-AA39-0283A6E444A4}"/>
    <dgm:cxn modelId="{B24459F0-C45D-47A0-94DF-ED964C21DAC2}" srcId="{8214AFB6-0A15-4238-A79C-84075A0F68CE}" destId="{950EA9A1-65B9-48B5-AA2F-9E17C2D9CD5C}" srcOrd="0" destOrd="0" parTransId="{3209BBBD-1428-41EE-AA62-36DDA57EA0D2}" sibTransId="{0574F689-E83A-4B3D-A173-CA3B2AD14EC2}"/>
    <dgm:cxn modelId="{8010BF89-379B-44A9-88C6-36B66FEBDBFC}" type="presOf" srcId="{8214AFB6-0A15-4238-A79C-84075A0F68CE}" destId="{C96A1087-788C-4802-B44E-513EA197A3BD}" srcOrd="0" destOrd="0" presId="urn:microsoft.com/office/officeart/2005/8/layout/hierarchy4"/>
    <dgm:cxn modelId="{D854B7D3-4D89-4B5E-A3B8-DBCE98F322FF}" type="presOf" srcId="{583C00CD-912E-41E8-989F-5036F230C063}" destId="{AF18C02C-7F54-4724-BBAC-0DCD79630653}" srcOrd="0" destOrd="0" presId="urn:microsoft.com/office/officeart/2005/8/layout/hierarchy4"/>
    <dgm:cxn modelId="{65F14F91-A226-425D-8154-7DDD53AAA9D4}" type="presParOf" srcId="{C96A1087-788C-4802-B44E-513EA197A3BD}" destId="{6FEF107B-79B8-4E7B-9FA7-74B5D11ED34A}" srcOrd="0" destOrd="0" presId="urn:microsoft.com/office/officeart/2005/8/layout/hierarchy4"/>
    <dgm:cxn modelId="{76B7BA54-CB0A-466B-A9C3-FD40774EE773}" type="presParOf" srcId="{6FEF107B-79B8-4E7B-9FA7-74B5D11ED34A}" destId="{A1D61603-FBA5-4E6A-B11C-809A8BC2CC83}" srcOrd="0" destOrd="0" presId="urn:microsoft.com/office/officeart/2005/8/layout/hierarchy4"/>
    <dgm:cxn modelId="{78365A8D-7CDB-430F-B4D9-040F37B2A667}" type="presParOf" srcId="{6FEF107B-79B8-4E7B-9FA7-74B5D11ED34A}" destId="{1B2AAEDB-97A8-456F-8BB3-0613166A2A7B}" srcOrd="1" destOrd="0" presId="urn:microsoft.com/office/officeart/2005/8/layout/hierarchy4"/>
    <dgm:cxn modelId="{476376D1-BA6B-4A9D-A2D2-F1061EBFD0B2}" type="presParOf" srcId="{6FEF107B-79B8-4E7B-9FA7-74B5D11ED34A}" destId="{627F2D9E-6B5D-4B8E-8DF0-4C665954C6B6}" srcOrd="2" destOrd="0" presId="urn:microsoft.com/office/officeart/2005/8/layout/hierarchy4"/>
    <dgm:cxn modelId="{002F0B26-729F-484F-A631-24A85738E438}" type="presParOf" srcId="{627F2D9E-6B5D-4B8E-8DF0-4C665954C6B6}" destId="{6DD87614-C17D-4D05-BE71-5F011FEB5409}" srcOrd="0" destOrd="0" presId="urn:microsoft.com/office/officeart/2005/8/layout/hierarchy4"/>
    <dgm:cxn modelId="{B87AC085-56EE-4B23-95BF-211B0CE4E130}" type="presParOf" srcId="{6DD87614-C17D-4D05-BE71-5F011FEB5409}" destId="{6BBFB13D-9A1E-4AF5-981A-7A0452A2027B}" srcOrd="0" destOrd="0" presId="urn:microsoft.com/office/officeart/2005/8/layout/hierarchy4"/>
    <dgm:cxn modelId="{6EC412F6-3616-4964-A6C1-397AC66A2229}" type="presParOf" srcId="{6DD87614-C17D-4D05-BE71-5F011FEB5409}" destId="{B2C3BE8C-61BF-491A-A56D-02691544019C}" srcOrd="1" destOrd="0" presId="urn:microsoft.com/office/officeart/2005/8/layout/hierarchy4"/>
    <dgm:cxn modelId="{89FCDCFA-D17D-4092-8E42-CEB920746FE0}" type="presParOf" srcId="{6DD87614-C17D-4D05-BE71-5F011FEB5409}" destId="{1022976D-E9A6-4B1E-BCC1-83979121B066}" srcOrd="2" destOrd="0" presId="urn:microsoft.com/office/officeart/2005/8/layout/hierarchy4"/>
    <dgm:cxn modelId="{077716F7-26BE-467E-A438-41CF766D4111}" type="presParOf" srcId="{1022976D-E9A6-4B1E-BCC1-83979121B066}" destId="{1BE87921-E0CF-457A-AAFD-7D71E5DD2C0A}" srcOrd="0" destOrd="0" presId="urn:microsoft.com/office/officeart/2005/8/layout/hierarchy4"/>
    <dgm:cxn modelId="{A86E38EB-B2B5-459E-85DF-52DFC0002A81}" type="presParOf" srcId="{1BE87921-E0CF-457A-AAFD-7D71E5DD2C0A}" destId="{39B392E6-4CD4-4755-B6BA-EAB17C2F749F}" srcOrd="0" destOrd="0" presId="urn:microsoft.com/office/officeart/2005/8/layout/hierarchy4"/>
    <dgm:cxn modelId="{4D211346-78EC-4438-A70B-E338D3684242}" type="presParOf" srcId="{1BE87921-E0CF-457A-AAFD-7D71E5DD2C0A}" destId="{448105D8-8A42-496F-A171-1EAD3B7995D7}" srcOrd="1" destOrd="0" presId="urn:microsoft.com/office/officeart/2005/8/layout/hierarchy4"/>
    <dgm:cxn modelId="{A12D5156-87C9-47CA-8720-61F57FA192A4}" type="presParOf" srcId="{1022976D-E9A6-4B1E-BCC1-83979121B066}" destId="{DFC871D7-219D-460F-9399-22B718CF27D0}" srcOrd="1" destOrd="0" presId="urn:microsoft.com/office/officeart/2005/8/layout/hierarchy4"/>
    <dgm:cxn modelId="{3E28E8CC-9450-489F-93F1-95861892E5F2}" type="presParOf" srcId="{1022976D-E9A6-4B1E-BCC1-83979121B066}" destId="{EE32F264-8B99-4D6F-85A2-270366E4B854}" srcOrd="2" destOrd="0" presId="urn:microsoft.com/office/officeart/2005/8/layout/hierarchy4"/>
    <dgm:cxn modelId="{26E2ADCD-74C0-4897-A053-9ACDA455A31D}" type="presParOf" srcId="{EE32F264-8B99-4D6F-85A2-270366E4B854}" destId="{522C28A2-BFC2-4095-999B-0969BE98B422}" srcOrd="0" destOrd="0" presId="urn:microsoft.com/office/officeart/2005/8/layout/hierarchy4"/>
    <dgm:cxn modelId="{EB832F7C-10B3-48FA-9733-E69190B6B97E}" type="presParOf" srcId="{EE32F264-8B99-4D6F-85A2-270366E4B854}" destId="{99734324-6D56-4DE2-B4EE-01B5DE9910DC}" srcOrd="1" destOrd="0" presId="urn:microsoft.com/office/officeart/2005/8/layout/hierarchy4"/>
    <dgm:cxn modelId="{F2C18055-EB0A-4F1C-A944-7F3C2CB69BCE}" type="presParOf" srcId="{627F2D9E-6B5D-4B8E-8DF0-4C665954C6B6}" destId="{BEC8617C-48D3-4A7A-9AA6-9438D105B3C1}" srcOrd="1" destOrd="0" presId="urn:microsoft.com/office/officeart/2005/8/layout/hierarchy4"/>
    <dgm:cxn modelId="{2D502DBC-85EF-4E3E-B4D2-E0AE9CCE1529}" type="presParOf" srcId="{627F2D9E-6B5D-4B8E-8DF0-4C665954C6B6}" destId="{C21FB79A-C677-49FB-80C8-3B4EAF797CF4}" srcOrd="2" destOrd="0" presId="urn:microsoft.com/office/officeart/2005/8/layout/hierarchy4"/>
    <dgm:cxn modelId="{038AFDC6-C195-455A-BE67-EFCB00DBA36F}" type="presParOf" srcId="{C21FB79A-C677-49FB-80C8-3B4EAF797CF4}" destId="{6E378256-2929-442A-97FF-A6836FBF05DE}" srcOrd="0" destOrd="0" presId="urn:microsoft.com/office/officeart/2005/8/layout/hierarchy4"/>
    <dgm:cxn modelId="{57F337C8-1946-4976-9A8B-3135E8C65CA0}" type="presParOf" srcId="{C21FB79A-C677-49FB-80C8-3B4EAF797CF4}" destId="{4A2D1053-BB12-4D9D-8AA0-46CA5B1E19E9}" srcOrd="1" destOrd="0" presId="urn:microsoft.com/office/officeart/2005/8/layout/hierarchy4"/>
    <dgm:cxn modelId="{6D5503A9-9877-489E-B688-BF5037CEB1A8}" type="presParOf" srcId="{C21FB79A-C677-49FB-80C8-3B4EAF797CF4}" destId="{D764ECAF-0833-4F4B-B6E8-C13D7C77C2DB}" srcOrd="2" destOrd="0" presId="urn:microsoft.com/office/officeart/2005/8/layout/hierarchy4"/>
    <dgm:cxn modelId="{F2E2CD10-CE1F-4CF8-98C9-5812BB61BA96}" type="presParOf" srcId="{D764ECAF-0833-4F4B-B6E8-C13D7C77C2DB}" destId="{A92068AA-7093-4A37-8BEB-C199796A2B3B}" srcOrd="0" destOrd="0" presId="urn:microsoft.com/office/officeart/2005/8/layout/hierarchy4"/>
    <dgm:cxn modelId="{FD7699EE-86A3-4EE0-88B4-BD8EE03D19A2}" type="presParOf" srcId="{A92068AA-7093-4A37-8BEB-C199796A2B3B}" destId="{7DA54623-6A54-48AE-BA61-2A53BCCCBA6D}" srcOrd="0" destOrd="0" presId="urn:microsoft.com/office/officeart/2005/8/layout/hierarchy4"/>
    <dgm:cxn modelId="{D34B111A-2B75-4B6D-8C1B-96EB401D5B49}" type="presParOf" srcId="{A92068AA-7093-4A37-8BEB-C199796A2B3B}" destId="{EB8E7FA5-D2B0-4D99-A65E-C58A0456DEE6}" srcOrd="1" destOrd="0" presId="urn:microsoft.com/office/officeart/2005/8/layout/hierarchy4"/>
    <dgm:cxn modelId="{E759A729-A38A-483C-B730-8EAA49E1D83A}" type="presParOf" srcId="{D764ECAF-0833-4F4B-B6E8-C13D7C77C2DB}" destId="{7B7DD372-4159-47F1-8B0B-6E41CE8584E2}" srcOrd="1" destOrd="0" presId="urn:microsoft.com/office/officeart/2005/8/layout/hierarchy4"/>
    <dgm:cxn modelId="{843538B0-D6CB-4A36-8992-9C44A56FA325}" type="presParOf" srcId="{D764ECAF-0833-4F4B-B6E8-C13D7C77C2DB}" destId="{8C5C6EC0-7990-417D-B163-46D17AD2B798}" srcOrd="2" destOrd="0" presId="urn:microsoft.com/office/officeart/2005/8/layout/hierarchy4"/>
    <dgm:cxn modelId="{F032D006-3FFB-44DC-90E2-E4EDB8BFE855}" type="presParOf" srcId="{8C5C6EC0-7990-417D-B163-46D17AD2B798}" destId="{AF18C02C-7F54-4724-BBAC-0DCD79630653}" srcOrd="0" destOrd="0" presId="urn:microsoft.com/office/officeart/2005/8/layout/hierarchy4"/>
    <dgm:cxn modelId="{CF9C1C4A-A1BF-49C2-8170-97DD3AFBE610}" type="presParOf" srcId="{8C5C6EC0-7990-417D-B163-46D17AD2B798}" destId="{B47EDE9E-223B-4B19-89CC-719A5E189D8B}" srcOrd="1" destOrd="0" presId="urn:microsoft.com/office/officeart/2005/8/layout/hierarchy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A430483-25ED-469F-A5F1-8AFEC7081E4F}" type="doc">
      <dgm:prSet loTypeId="urn:microsoft.com/office/officeart/2005/8/layout/cycle4" loCatId="relationship" qsTypeId="urn:microsoft.com/office/officeart/2005/8/quickstyle/simple1" qsCatId="simple" csTypeId="urn:microsoft.com/office/officeart/2005/8/colors/accent1_2" csCatId="accent1" phldr="1"/>
      <dgm:spPr/>
      <dgm:t>
        <a:bodyPr/>
        <a:lstStyle/>
        <a:p>
          <a:endParaRPr lang="en-GB"/>
        </a:p>
      </dgm:t>
    </dgm:pt>
    <dgm:pt modelId="{DD4AE2CB-5C2C-4F2A-8979-2F2FF60AEE30}">
      <dgm:prSet phldrT="[Text]" custT="1"/>
      <dgm:spPr/>
      <dgm:t>
        <a:bodyPr/>
        <a:lstStyle/>
        <a:p>
          <a:r>
            <a:rPr lang="mr-IN" sz="2400" dirty="0" smtClean="0"/>
            <a:t>स्थायी समिती </a:t>
          </a:r>
          <a:endParaRPr lang="en-GB" sz="2400" dirty="0"/>
        </a:p>
      </dgm:t>
    </dgm:pt>
    <dgm:pt modelId="{64EC4692-FCD9-4312-A93E-5C899ACA950A}" type="parTrans" cxnId="{20D82669-BC94-4A28-B0F1-2F31332AFFBD}">
      <dgm:prSet/>
      <dgm:spPr/>
      <dgm:t>
        <a:bodyPr/>
        <a:lstStyle/>
        <a:p>
          <a:endParaRPr lang="en-GB"/>
        </a:p>
      </dgm:t>
    </dgm:pt>
    <dgm:pt modelId="{A821134A-F5B3-47AE-BC12-71A66EB713F3}" type="sibTrans" cxnId="{20D82669-BC94-4A28-B0F1-2F31332AFFBD}">
      <dgm:prSet/>
      <dgm:spPr/>
      <dgm:t>
        <a:bodyPr/>
        <a:lstStyle/>
        <a:p>
          <a:endParaRPr lang="en-GB"/>
        </a:p>
      </dgm:t>
    </dgm:pt>
    <dgm:pt modelId="{208A5691-3C3B-4612-8C6D-C6D069475F30}">
      <dgm:prSet phldrT="[Text]" custT="1"/>
      <dgm:spPr/>
      <dgm:t>
        <a:bodyPr/>
        <a:lstStyle/>
        <a:p>
          <a:r>
            <a:rPr lang="mr-IN" sz="2800" dirty="0" smtClean="0"/>
            <a:t>जिल्हा परिषद </a:t>
          </a:r>
          <a:endParaRPr lang="en-GB" sz="2800" dirty="0"/>
        </a:p>
      </dgm:t>
    </dgm:pt>
    <dgm:pt modelId="{DF7A52F4-EFC7-4E75-9401-DF64B2324EB2}" type="parTrans" cxnId="{E42B8C4E-EDB0-42A8-840B-B723ADC00210}">
      <dgm:prSet/>
      <dgm:spPr/>
      <dgm:t>
        <a:bodyPr/>
        <a:lstStyle/>
        <a:p>
          <a:endParaRPr lang="en-GB"/>
        </a:p>
      </dgm:t>
    </dgm:pt>
    <dgm:pt modelId="{F571E736-C7E1-4D1C-8866-0E0F47BA79E6}" type="sibTrans" cxnId="{E42B8C4E-EDB0-42A8-840B-B723ADC00210}">
      <dgm:prSet/>
      <dgm:spPr/>
      <dgm:t>
        <a:bodyPr/>
        <a:lstStyle/>
        <a:p>
          <a:endParaRPr lang="en-GB"/>
        </a:p>
      </dgm:t>
    </dgm:pt>
    <dgm:pt modelId="{847F8D0A-6376-4942-9A06-C584A23F78BD}">
      <dgm:prSet phldrT="[Text]" custT="1"/>
      <dgm:spPr/>
      <dgm:t>
        <a:bodyPr/>
        <a:lstStyle/>
        <a:p>
          <a:r>
            <a:rPr lang="mr-IN" sz="2400" dirty="0" smtClean="0"/>
            <a:t>पीठासीन अधिकारी</a:t>
          </a:r>
          <a:r>
            <a:rPr lang="mr-IN" sz="2800" dirty="0" smtClean="0"/>
            <a:t>  </a:t>
          </a:r>
          <a:endParaRPr lang="en-GB" sz="2800" dirty="0"/>
        </a:p>
      </dgm:t>
    </dgm:pt>
    <dgm:pt modelId="{A7372EC7-B202-4349-81E4-4CDABD1CAB42}" type="parTrans" cxnId="{F843A54C-2B9C-43A3-9AEF-B742C117124F}">
      <dgm:prSet/>
      <dgm:spPr/>
      <dgm:t>
        <a:bodyPr/>
        <a:lstStyle/>
        <a:p>
          <a:endParaRPr lang="en-GB"/>
        </a:p>
      </dgm:t>
    </dgm:pt>
    <dgm:pt modelId="{D49E1828-26D9-4885-9644-7BB7A7C6A3BD}" type="sibTrans" cxnId="{F843A54C-2B9C-43A3-9AEF-B742C117124F}">
      <dgm:prSet/>
      <dgm:spPr/>
      <dgm:t>
        <a:bodyPr/>
        <a:lstStyle/>
        <a:p>
          <a:endParaRPr lang="en-GB"/>
        </a:p>
      </dgm:t>
    </dgm:pt>
    <dgm:pt modelId="{32CC17BE-6377-4DD0-9F73-22AF1EDA586E}">
      <dgm:prSet phldrT="[Text]" custT="1"/>
      <dgm:spPr/>
      <dgm:t>
        <a:bodyPr/>
        <a:lstStyle/>
        <a:p>
          <a:r>
            <a:rPr lang="mr-IN" sz="2800" dirty="0" smtClean="0"/>
            <a:t>कार्यकारी अधिकारी </a:t>
          </a:r>
          <a:endParaRPr lang="en-GB" sz="2800" dirty="0"/>
        </a:p>
      </dgm:t>
    </dgm:pt>
    <dgm:pt modelId="{3C968441-3641-4F54-BB5A-C27C25324887}" type="parTrans" cxnId="{019C5D72-444D-4D10-B00D-9964E39EF3AD}">
      <dgm:prSet/>
      <dgm:spPr/>
      <dgm:t>
        <a:bodyPr/>
        <a:lstStyle/>
        <a:p>
          <a:endParaRPr lang="en-GB"/>
        </a:p>
      </dgm:t>
    </dgm:pt>
    <dgm:pt modelId="{3B6F0CB0-A63F-4908-9684-3A3E645957AE}" type="sibTrans" cxnId="{019C5D72-444D-4D10-B00D-9964E39EF3AD}">
      <dgm:prSet/>
      <dgm:spPr/>
      <dgm:t>
        <a:bodyPr/>
        <a:lstStyle/>
        <a:p>
          <a:endParaRPr lang="en-GB"/>
        </a:p>
      </dgm:t>
    </dgm:pt>
    <dgm:pt modelId="{1D35172C-DD79-4C23-A3CA-591FAE6DFBC6}">
      <dgm:prSet phldrT="[Text]" phldr="1"/>
      <dgm:spPr/>
      <dgm:t>
        <a:bodyPr/>
        <a:lstStyle/>
        <a:p>
          <a:endParaRPr lang="en-GB" sz="2400" dirty="0"/>
        </a:p>
      </dgm:t>
    </dgm:pt>
    <dgm:pt modelId="{FE768A60-FCC2-4AD6-86E9-BDA46DAA4CEF}" type="parTrans" cxnId="{F44FBFE8-6866-4ED4-A60D-E7D87C46A156}">
      <dgm:prSet/>
      <dgm:spPr/>
      <dgm:t>
        <a:bodyPr/>
        <a:lstStyle/>
        <a:p>
          <a:endParaRPr lang="en-GB"/>
        </a:p>
      </dgm:t>
    </dgm:pt>
    <dgm:pt modelId="{DF91A1D3-DA14-4E7C-965B-47FB18D344EB}" type="sibTrans" cxnId="{F44FBFE8-6866-4ED4-A60D-E7D87C46A156}">
      <dgm:prSet/>
      <dgm:spPr/>
      <dgm:t>
        <a:bodyPr/>
        <a:lstStyle/>
        <a:p>
          <a:endParaRPr lang="en-GB"/>
        </a:p>
      </dgm:t>
    </dgm:pt>
    <dgm:pt modelId="{2DE12882-21EA-48EC-B275-8BCF898935B1}">
      <dgm:prSet phldrT="[Text]" phldr="1"/>
      <dgm:spPr/>
      <dgm:t>
        <a:bodyPr/>
        <a:lstStyle/>
        <a:p>
          <a:endParaRPr lang="en-GB" sz="2400" dirty="0"/>
        </a:p>
      </dgm:t>
    </dgm:pt>
    <dgm:pt modelId="{D1D11818-E84D-41C9-9E90-24A0C95958F1}" type="parTrans" cxnId="{8C41FFC6-017F-4A81-AF56-F1C58A5DFA89}">
      <dgm:prSet/>
      <dgm:spPr/>
      <dgm:t>
        <a:bodyPr/>
        <a:lstStyle/>
        <a:p>
          <a:endParaRPr lang="en-GB"/>
        </a:p>
      </dgm:t>
    </dgm:pt>
    <dgm:pt modelId="{61069075-7098-4B27-AF57-3BC7C9E45877}" type="sibTrans" cxnId="{8C41FFC6-017F-4A81-AF56-F1C58A5DFA89}">
      <dgm:prSet/>
      <dgm:spPr/>
      <dgm:t>
        <a:bodyPr/>
        <a:lstStyle/>
        <a:p>
          <a:endParaRPr lang="en-GB"/>
        </a:p>
      </dgm:t>
    </dgm:pt>
    <dgm:pt modelId="{C0E97165-C071-4F1E-86B7-6A0B8B6A4AD9}">
      <dgm:prSet phldrT="[Text]"/>
      <dgm:spPr/>
      <dgm:t>
        <a:bodyPr/>
        <a:lstStyle/>
        <a:p>
          <a:endParaRPr lang="en-US" sz="2400"/>
        </a:p>
      </dgm:t>
    </dgm:pt>
    <dgm:pt modelId="{A36580D5-26F4-414F-A3CB-215A2B01D706}" type="parTrans" cxnId="{3359DFAE-C48E-4EC0-9237-8FD7EF8C6D57}">
      <dgm:prSet/>
      <dgm:spPr/>
      <dgm:t>
        <a:bodyPr/>
        <a:lstStyle/>
        <a:p>
          <a:endParaRPr lang="en-GB"/>
        </a:p>
      </dgm:t>
    </dgm:pt>
    <dgm:pt modelId="{D4B0BDDA-74EF-4B1F-8D03-86078A61532C}" type="sibTrans" cxnId="{3359DFAE-C48E-4EC0-9237-8FD7EF8C6D57}">
      <dgm:prSet/>
      <dgm:spPr/>
      <dgm:t>
        <a:bodyPr/>
        <a:lstStyle/>
        <a:p>
          <a:endParaRPr lang="en-GB"/>
        </a:p>
      </dgm:t>
    </dgm:pt>
    <dgm:pt modelId="{B9B599D6-9562-4498-9065-DEB4AC2E03DF}">
      <dgm:prSet phldrT="[Text]" phldr="1"/>
      <dgm:spPr/>
      <dgm:t>
        <a:bodyPr/>
        <a:lstStyle/>
        <a:p>
          <a:endParaRPr lang="en-GB" sz="2400" dirty="0"/>
        </a:p>
      </dgm:t>
    </dgm:pt>
    <dgm:pt modelId="{76F51556-5E07-4D42-8A48-2C96E3EE3454}" type="parTrans" cxnId="{0168B6BE-1348-44FA-A9FC-12929E1D309F}">
      <dgm:prSet/>
      <dgm:spPr/>
      <dgm:t>
        <a:bodyPr/>
        <a:lstStyle/>
        <a:p>
          <a:endParaRPr lang="en-GB"/>
        </a:p>
      </dgm:t>
    </dgm:pt>
    <dgm:pt modelId="{0B1D4A46-A4A6-45C6-85FB-CB03A0EA29E4}" type="sibTrans" cxnId="{0168B6BE-1348-44FA-A9FC-12929E1D309F}">
      <dgm:prSet/>
      <dgm:spPr/>
      <dgm:t>
        <a:bodyPr/>
        <a:lstStyle/>
        <a:p>
          <a:endParaRPr lang="en-GB"/>
        </a:p>
      </dgm:t>
    </dgm:pt>
    <dgm:pt modelId="{9374C9A8-C46C-4C28-B4A0-27E5449F412E}">
      <dgm:prSet custT="1"/>
      <dgm:spPr/>
      <dgm:t>
        <a:bodyPr/>
        <a:lstStyle/>
        <a:p>
          <a:r>
            <a:rPr lang="mr-IN" sz="2400" dirty="0" smtClean="0"/>
            <a:t>मुख्य कार्यकारी  अधिकारी  </a:t>
          </a:r>
          <a:endParaRPr lang="en-GB" sz="2400" dirty="0"/>
        </a:p>
      </dgm:t>
    </dgm:pt>
    <dgm:pt modelId="{E0CAD0B8-A710-4D98-BA1D-18A7C9CA0F2F}" type="parTrans" cxnId="{5FF2BAA2-4CBC-44FB-A242-CF1B9F6530BB}">
      <dgm:prSet/>
      <dgm:spPr/>
      <dgm:t>
        <a:bodyPr/>
        <a:lstStyle/>
        <a:p>
          <a:endParaRPr lang="en-GB"/>
        </a:p>
      </dgm:t>
    </dgm:pt>
    <dgm:pt modelId="{FC07855C-1198-4E76-8129-9DAB5AE1DB1C}" type="sibTrans" cxnId="{5FF2BAA2-4CBC-44FB-A242-CF1B9F6530BB}">
      <dgm:prSet/>
      <dgm:spPr/>
      <dgm:t>
        <a:bodyPr/>
        <a:lstStyle/>
        <a:p>
          <a:endParaRPr lang="en-GB"/>
        </a:p>
      </dgm:t>
    </dgm:pt>
    <dgm:pt modelId="{70C83D09-F9C7-4F5E-822D-C46C37BCE5A9}">
      <dgm:prSet custT="1"/>
      <dgm:spPr/>
      <dgm:t>
        <a:bodyPr/>
        <a:lstStyle/>
        <a:p>
          <a:r>
            <a:rPr lang="mr-IN" sz="2800" dirty="0" smtClean="0"/>
            <a:t>पंचायत समित्या </a:t>
          </a:r>
          <a:endParaRPr lang="en-GB" sz="2800" dirty="0"/>
        </a:p>
      </dgm:t>
    </dgm:pt>
    <dgm:pt modelId="{28E77EFC-1301-477F-B031-169698F42D6C}" type="parTrans" cxnId="{32CA0E34-9CE3-4D5B-8771-91D8AAABA045}">
      <dgm:prSet/>
      <dgm:spPr/>
      <dgm:t>
        <a:bodyPr/>
        <a:lstStyle/>
        <a:p>
          <a:endParaRPr lang="en-GB"/>
        </a:p>
      </dgm:t>
    </dgm:pt>
    <dgm:pt modelId="{896F4A15-F53B-4C39-BDF9-561483342C81}" type="sibTrans" cxnId="{32CA0E34-9CE3-4D5B-8771-91D8AAABA045}">
      <dgm:prSet/>
      <dgm:spPr/>
      <dgm:t>
        <a:bodyPr/>
        <a:lstStyle/>
        <a:p>
          <a:endParaRPr lang="en-GB"/>
        </a:p>
      </dgm:t>
    </dgm:pt>
    <dgm:pt modelId="{A412C6A3-C580-463A-87E4-D085AD1F8093}">
      <dgm:prSet custT="1"/>
      <dgm:spPr/>
      <dgm:t>
        <a:bodyPr/>
        <a:lstStyle/>
        <a:p>
          <a:r>
            <a:rPr lang="mr-IN" sz="2800" dirty="0" smtClean="0"/>
            <a:t>गट विकास अधिकारी </a:t>
          </a:r>
          <a:endParaRPr lang="en-GB" sz="2800" dirty="0"/>
        </a:p>
      </dgm:t>
    </dgm:pt>
    <dgm:pt modelId="{37A00373-1BBB-408E-9EDA-698B62BAA5AC}" type="parTrans" cxnId="{236EC51A-61A5-4D9E-AB7B-CE36B18EE961}">
      <dgm:prSet/>
      <dgm:spPr/>
      <dgm:t>
        <a:bodyPr/>
        <a:lstStyle/>
        <a:p>
          <a:endParaRPr lang="en-GB"/>
        </a:p>
      </dgm:t>
    </dgm:pt>
    <dgm:pt modelId="{E96D94D9-AEDE-4C52-A739-8C9FD9A82A1E}" type="sibTrans" cxnId="{236EC51A-61A5-4D9E-AB7B-CE36B18EE961}">
      <dgm:prSet/>
      <dgm:spPr/>
      <dgm:t>
        <a:bodyPr/>
        <a:lstStyle/>
        <a:p>
          <a:endParaRPr lang="en-GB"/>
        </a:p>
      </dgm:t>
    </dgm:pt>
    <dgm:pt modelId="{B5ABAFBB-030C-4BFB-984E-E0108CF96F65}">
      <dgm:prSet custT="1"/>
      <dgm:spPr/>
      <dgm:t>
        <a:bodyPr/>
        <a:lstStyle/>
        <a:p>
          <a:r>
            <a:rPr lang="mr-IN" sz="2400" dirty="0" smtClean="0"/>
            <a:t>विषय समित्या </a:t>
          </a:r>
          <a:endParaRPr lang="en-GB" sz="2400" dirty="0"/>
        </a:p>
      </dgm:t>
    </dgm:pt>
    <dgm:pt modelId="{49183BF0-7687-4CEC-A36B-E3FBC5CFEC95}" type="sibTrans" cxnId="{288080DA-9FF9-4E78-BD81-26FCC4768098}">
      <dgm:prSet/>
      <dgm:spPr/>
      <dgm:t>
        <a:bodyPr/>
        <a:lstStyle/>
        <a:p>
          <a:endParaRPr lang="en-GB"/>
        </a:p>
      </dgm:t>
    </dgm:pt>
    <dgm:pt modelId="{E2CCED06-9D90-4960-98AE-2B5F7AE564FE}" type="parTrans" cxnId="{288080DA-9FF9-4E78-BD81-26FCC4768098}">
      <dgm:prSet/>
      <dgm:spPr/>
      <dgm:t>
        <a:bodyPr/>
        <a:lstStyle/>
        <a:p>
          <a:endParaRPr lang="en-GB"/>
        </a:p>
      </dgm:t>
    </dgm:pt>
    <dgm:pt modelId="{2B9CF084-F3C2-41F9-975F-EBF2CCD842DF}" type="pres">
      <dgm:prSet presAssocID="{BA430483-25ED-469F-A5F1-8AFEC7081E4F}" presName="cycleMatrixDiagram" presStyleCnt="0">
        <dgm:presLayoutVars>
          <dgm:chMax val="1"/>
          <dgm:dir/>
          <dgm:animLvl val="lvl"/>
          <dgm:resizeHandles val="exact"/>
        </dgm:presLayoutVars>
      </dgm:prSet>
      <dgm:spPr/>
      <dgm:t>
        <a:bodyPr/>
        <a:lstStyle/>
        <a:p>
          <a:endParaRPr lang="en-US"/>
        </a:p>
      </dgm:t>
    </dgm:pt>
    <dgm:pt modelId="{55BB3DE0-7FE6-447C-AF4E-3AAFA1E2BFDE}" type="pres">
      <dgm:prSet presAssocID="{BA430483-25ED-469F-A5F1-8AFEC7081E4F}" presName="children" presStyleCnt="0"/>
      <dgm:spPr/>
    </dgm:pt>
    <dgm:pt modelId="{F1F46B87-2478-4E9F-90D0-26E17D56DF0D}" type="pres">
      <dgm:prSet presAssocID="{BA430483-25ED-469F-A5F1-8AFEC7081E4F}" presName="child1group" presStyleCnt="0"/>
      <dgm:spPr/>
    </dgm:pt>
    <dgm:pt modelId="{8B276086-5321-4421-AE0B-7727C2607BFF}" type="pres">
      <dgm:prSet presAssocID="{BA430483-25ED-469F-A5F1-8AFEC7081E4F}" presName="child1" presStyleLbl="bgAcc1" presStyleIdx="0" presStyleCnt="4" custScaleX="127656"/>
      <dgm:spPr/>
      <dgm:t>
        <a:bodyPr/>
        <a:lstStyle/>
        <a:p>
          <a:endParaRPr lang="en-GB"/>
        </a:p>
      </dgm:t>
    </dgm:pt>
    <dgm:pt modelId="{459B87AB-3170-4728-B805-496D253B8591}" type="pres">
      <dgm:prSet presAssocID="{BA430483-25ED-469F-A5F1-8AFEC7081E4F}" presName="child1Text" presStyleLbl="bgAcc1" presStyleIdx="0" presStyleCnt="4">
        <dgm:presLayoutVars>
          <dgm:bulletEnabled val="1"/>
        </dgm:presLayoutVars>
      </dgm:prSet>
      <dgm:spPr/>
      <dgm:t>
        <a:bodyPr/>
        <a:lstStyle/>
        <a:p>
          <a:endParaRPr lang="en-GB"/>
        </a:p>
      </dgm:t>
    </dgm:pt>
    <dgm:pt modelId="{DF0C51E9-EA2C-4A05-8A29-2013FC53127B}" type="pres">
      <dgm:prSet presAssocID="{BA430483-25ED-469F-A5F1-8AFEC7081E4F}" presName="child2group" presStyleCnt="0"/>
      <dgm:spPr/>
    </dgm:pt>
    <dgm:pt modelId="{857C6929-9418-4AF7-A659-54C1CCF90CC6}" type="pres">
      <dgm:prSet presAssocID="{BA430483-25ED-469F-A5F1-8AFEC7081E4F}" presName="child2" presStyleLbl="bgAcc1" presStyleIdx="1" presStyleCnt="4" custScaleX="127656" custLinFactNeighborX="773" custLinFactNeighborY="-3553"/>
      <dgm:spPr/>
      <dgm:t>
        <a:bodyPr/>
        <a:lstStyle/>
        <a:p>
          <a:endParaRPr lang="en-GB"/>
        </a:p>
      </dgm:t>
    </dgm:pt>
    <dgm:pt modelId="{40FD9640-5FDC-4518-9638-01255D5533FF}" type="pres">
      <dgm:prSet presAssocID="{BA430483-25ED-469F-A5F1-8AFEC7081E4F}" presName="child2Text" presStyleLbl="bgAcc1" presStyleIdx="1" presStyleCnt="4">
        <dgm:presLayoutVars>
          <dgm:bulletEnabled val="1"/>
        </dgm:presLayoutVars>
      </dgm:prSet>
      <dgm:spPr/>
      <dgm:t>
        <a:bodyPr/>
        <a:lstStyle/>
        <a:p>
          <a:endParaRPr lang="en-GB"/>
        </a:p>
      </dgm:t>
    </dgm:pt>
    <dgm:pt modelId="{22F9D094-5CAB-4672-91C2-AE90E6ACA181}" type="pres">
      <dgm:prSet presAssocID="{BA430483-25ED-469F-A5F1-8AFEC7081E4F}" presName="child3group" presStyleCnt="0"/>
      <dgm:spPr/>
    </dgm:pt>
    <dgm:pt modelId="{E1783A73-10C7-4D35-88CD-145FBD614BD1}" type="pres">
      <dgm:prSet presAssocID="{BA430483-25ED-469F-A5F1-8AFEC7081E4F}" presName="child3" presStyleLbl="bgAcc1" presStyleIdx="2" presStyleCnt="4" custScaleX="127656"/>
      <dgm:spPr/>
      <dgm:t>
        <a:bodyPr/>
        <a:lstStyle/>
        <a:p>
          <a:endParaRPr lang="en-GB"/>
        </a:p>
      </dgm:t>
    </dgm:pt>
    <dgm:pt modelId="{D943B1E7-25E7-4622-A72C-4CD4A09E5F91}" type="pres">
      <dgm:prSet presAssocID="{BA430483-25ED-469F-A5F1-8AFEC7081E4F}" presName="child3Text" presStyleLbl="bgAcc1" presStyleIdx="2" presStyleCnt="4">
        <dgm:presLayoutVars>
          <dgm:bulletEnabled val="1"/>
        </dgm:presLayoutVars>
      </dgm:prSet>
      <dgm:spPr/>
      <dgm:t>
        <a:bodyPr/>
        <a:lstStyle/>
        <a:p>
          <a:endParaRPr lang="en-GB"/>
        </a:p>
      </dgm:t>
    </dgm:pt>
    <dgm:pt modelId="{341D71BF-9534-4CBB-8F78-5CFDE55A6640}" type="pres">
      <dgm:prSet presAssocID="{BA430483-25ED-469F-A5F1-8AFEC7081E4F}" presName="child4group" presStyleCnt="0"/>
      <dgm:spPr/>
    </dgm:pt>
    <dgm:pt modelId="{2DDEAC37-B8B0-4185-A1F3-347D5B4C8817}" type="pres">
      <dgm:prSet presAssocID="{BA430483-25ED-469F-A5F1-8AFEC7081E4F}" presName="child4" presStyleLbl="bgAcc1" presStyleIdx="3" presStyleCnt="4" custScaleX="127656"/>
      <dgm:spPr/>
      <dgm:t>
        <a:bodyPr/>
        <a:lstStyle/>
        <a:p>
          <a:endParaRPr lang="en-GB"/>
        </a:p>
      </dgm:t>
    </dgm:pt>
    <dgm:pt modelId="{9778FF46-407C-4768-B22B-2449535398C7}" type="pres">
      <dgm:prSet presAssocID="{BA430483-25ED-469F-A5F1-8AFEC7081E4F}" presName="child4Text" presStyleLbl="bgAcc1" presStyleIdx="3" presStyleCnt="4">
        <dgm:presLayoutVars>
          <dgm:bulletEnabled val="1"/>
        </dgm:presLayoutVars>
      </dgm:prSet>
      <dgm:spPr/>
      <dgm:t>
        <a:bodyPr/>
        <a:lstStyle/>
        <a:p>
          <a:endParaRPr lang="en-GB"/>
        </a:p>
      </dgm:t>
    </dgm:pt>
    <dgm:pt modelId="{38374DD4-8DB5-413E-8FEE-F840374C6D9A}" type="pres">
      <dgm:prSet presAssocID="{BA430483-25ED-469F-A5F1-8AFEC7081E4F}" presName="childPlaceholder" presStyleCnt="0"/>
      <dgm:spPr/>
    </dgm:pt>
    <dgm:pt modelId="{49E8B0E0-4498-4F63-99C4-E31A5555C292}" type="pres">
      <dgm:prSet presAssocID="{BA430483-25ED-469F-A5F1-8AFEC7081E4F}" presName="circle" presStyleCnt="0"/>
      <dgm:spPr/>
    </dgm:pt>
    <dgm:pt modelId="{DB975B25-5F0D-4045-9B1F-65A46CE04D2A}" type="pres">
      <dgm:prSet presAssocID="{BA430483-25ED-469F-A5F1-8AFEC7081E4F}" presName="quadrant1" presStyleLbl="node1" presStyleIdx="0" presStyleCnt="4" custScaleX="97053" custScaleY="106811">
        <dgm:presLayoutVars>
          <dgm:chMax val="1"/>
          <dgm:bulletEnabled val="1"/>
        </dgm:presLayoutVars>
      </dgm:prSet>
      <dgm:spPr/>
      <dgm:t>
        <a:bodyPr/>
        <a:lstStyle/>
        <a:p>
          <a:endParaRPr lang="en-GB"/>
        </a:p>
      </dgm:t>
    </dgm:pt>
    <dgm:pt modelId="{1CFC816A-D774-4224-B345-B4DAE50F0397}" type="pres">
      <dgm:prSet presAssocID="{BA430483-25ED-469F-A5F1-8AFEC7081E4F}" presName="quadrant2" presStyleLbl="node1" presStyleIdx="1" presStyleCnt="4" custScaleX="98113" custScaleY="101366">
        <dgm:presLayoutVars>
          <dgm:chMax val="1"/>
          <dgm:bulletEnabled val="1"/>
        </dgm:presLayoutVars>
      </dgm:prSet>
      <dgm:spPr/>
      <dgm:t>
        <a:bodyPr/>
        <a:lstStyle/>
        <a:p>
          <a:endParaRPr lang="en-GB"/>
        </a:p>
      </dgm:t>
    </dgm:pt>
    <dgm:pt modelId="{0D1CE894-3E78-447E-BFD8-23DB1F242458}" type="pres">
      <dgm:prSet presAssocID="{BA430483-25ED-469F-A5F1-8AFEC7081E4F}" presName="quadrant3" presStyleLbl="node1" presStyleIdx="2" presStyleCnt="4" custScaleX="99391" custScaleY="97069" custLinFactNeighborX="639" custLinFactNeighborY="1104">
        <dgm:presLayoutVars>
          <dgm:chMax val="1"/>
          <dgm:bulletEnabled val="1"/>
        </dgm:presLayoutVars>
      </dgm:prSet>
      <dgm:spPr/>
      <dgm:t>
        <a:bodyPr/>
        <a:lstStyle/>
        <a:p>
          <a:endParaRPr lang="en-GB"/>
        </a:p>
      </dgm:t>
    </dgm:pt>
    <dgm:pt modelId="{194AB49E-F1E0-4226-A584-8BE3F403C531}" type="pres">
      <dgm:prSet presAssocID="{BA430483-25ED-469F-A5F1-8AFEC7081E4F}" presName="quadrant4" presStyleLbl="node1" presStyleIdx="3" presStyleCnt="4" custScaleX="101592" custScaleY="94861">
        <dgm:presLayoutVars>
          <dgm:chMax val="1"/>
          <dgm:bulletEnabled val="1"/>
        </dgm:presLayoutVars>
      </dgm:prSet>
      <dgm:spPr/>
      <dgm:t>
        <a:bodyPr/>
        <a:lstStyle/>
        <a:p>
          <a:endParaRPr lang="en-GB"/>
        </a:p>
      </dgm:t>
    </dgm:pt>
    <dgm:pt modelId="{63CFA8EC-4D24-4871-B062-ADD7DD53FDE9}" type="pres">
      <dgm:prSet presAssocID="{BA430483-25ED-469F-A5F1-8AFEC7081E4F}" presName="quadrantPlaceholder" presStyleCnt="0"/>
      <dgm:spPr/>
    </dgm:pt>
    <dgm:pt modelId="{4BCEF952-7B10-4354-9D87-75737CF8A5C5}" type="pres">
      <dgm:prSet presAssocID="{BA430483-25ED-469F-A5F1-8AFEC7081E4F}" presName="center1" presStyleLbl="fgShp" presStyleIdx="0" presStyleCnt="2" custScaleX="127656"/>
      <dgm:spPr/>
    </dgm:pt>
    <dgm:pt modelId="{7D4CC78A-D0E1-41A0-99DF-A301C9C5CC74}" type="pres">
      <dgm:prSet presAssocID="{BA430483-25ED-469F-A5F1-8AFEC7081E4F}" presName="center2" presStyleLbl="fgShp" presStyleIdx="1" presStyleCnt="2" custScaleX="127656"/>
      <dgm:spPr/>
    </dgm:pt>
  </dgm:ptLst>
  <dgm:cxnLst>
    <dgm:cxn modelId="{F44FBFE8-6866-4ED4-A60D-E7D87C46A156}" srcId="{BA430483-25ED-469F-A5F1-8AFEC7081E4F}" destId="{1D35172C-DD79-4C23-A3CA-591FAE6DFBC6}" srcOrd="4" destOrd="0" parTransId="{FE768A60-FCC2-4AD6-86E9-BDA46DAA4CEF}" sibTransId="{DF91A1D3-DA14-4E7C-965B-47FB18D344EB}"/>
    <dgm:cxn modelId="{66EBB95D-08E9-405A-AA67-4FA00BD2F211}" type="presOf" srcId="{B5ABAFBB-030C-4BFB-984E-E0108CF96F65}" destId="{1CFC816A-D774-4224-B345-B4DAE50F0397}" srcOrd="0" destOrd="0" presId="urn:microsoft.com/office/officeart/2005/8/layout/cycle4"/>
    <dgm:cxn modelId="{20D82669-BC94-4A28-B0F1-2F31332AFFBD}" srcId="{BA430483-25ED-469F-A5F1-8AFEC7081E4F}" destId="{DD4AE2CB-5C2C-4F2A-8979-2F2FF60AEE30}" srcOrd="0" destOrd="0" parTransId="{64EC4692-FCD9-4312-A93E-5C899ACA950A}" sibTransId="{A821134A-F5B3-47AE-BC12-71A66EB713F3}"/>
    <dgm:cxn modelId="{BCBD21EC-E013-4522-8A84-403DA4284EA5}" type="presOf" srcId="{70C83D09-F9C7-4F5E-822D-C46C37BCE5A9}" destId="{857C6929-9418-4AF7-A659-54C1CCF90CC6}" srcOrd="0" destOrd="0" presId="urn:microsoft.com/office/officeart/2005/8/layout/cycle4"/>
    <dgm:cxn modelId="{3359DFAE-C48E-4EC0-9237-8FD7EF8C6D57}" srcId="{BA430483-25ED-469F-A5F1-8AFEC7081E4F}" destId="{C0E97165-C071-4F1E-86B7-6A0B8B6A4AD9}" srcOrd="5" destOrd="0" parTransId="{A36580D5-26F4-414F-A3CB-215A2B01D706}" sibTransId="{D4B0BDDA-74EF-4B1F-8D03-86078A61532C}"/>
    <dgm:cxn modelId="{7CE2E116-CFAE-4CDF-A4D9-42C66B174248}" type="presOf" srcId="{208A5691-3C3B-4612-8C6D-C6D069475F30}" destId="{8B276086-5321-4421-AE0B-7727C2607BFF}" srcOrd="0" destOrd="0" presId="urn:microsoft.com/office/officeart/2005/8/layout/cycle4"/>
    <dgm:cxn modelId="{BE57E8C2-43D3-4DFD-95DC-D7E589672DC8}" type="presOf" srcId="{70C83D09-F9C7-4F5E-822D-C46C37BCE5A9}" destId="{40FD9640-5FDC-4518-9638-01255D5533FF}" srcOrd="1" destOrd="0" presId="urn:microsoft.com/office/officeart/2005/8/layout/cycle4"/>
    <dgm:cxn modelId="{F835362D-E33E-44BC-8F58-B418FE25E2CC}" type="presOf" srcId="{32CC17BE-6377-4DD0-9F73-22AF1EDA586E}" destId="{2DDEAC37-B8B0-4185-A1F3-347D5B4C8817}" srcOrd="0" destOrd="0" presId="urn:microsoft.com/office/officeart/2005/8/layout/cycle4"/>
    <dgm:cxn modelId="{53F97131-1A04-4A98-88F4-E3B18AD588F2}" type="presOf" srcId="{DD4AE2CB-5C2C-4F2A-8979-2F2FF60AEE30}" destId="{DB975B25-5F0D-4045-9B1F-65A46CE04D2A}" srcOrd="0" destOrd="0" presId="urn:microsoft.com/office/officeart/2005/8/layout/cycle4"/>
    <dgm:cxn modelId="{8C41FFC6-017F-4A81-AF56-F1C58A5DFA89}" srcId="{1D35172C-DD79-4C23-A3CA-591FAE6DFBC6}" destId="{2DE12882-21EA-48EC-B275-8BCF898935B1}" srcOrd="0" destOrd="0" parTransId="{D1D11818-E84D-41C9-9E90-24A0C95958F1}" sibTransId="{61069075-7098-4B27-AF57-3BC7C9E45877}"/>
    <dgm:cxn modelId="{E42B8C4E-EDB0-42A8-840B-B723ADC00210}" srcId="{DD4AE2CB-5C2C-4F2A-8979-2F2FF60AEE30}" destId="{208A5691-3C3B-4612-8C6D-C6D069475F30}" srcOrd="0" destOrd="0" parTransId="{DF7A52F4-EFC7-4E75-9401-DF64B2324EB2}" sibTransId="{F571E736-C7E1-4D1C-8866-0E0F47BA79E6}"/>
    <dgm:cxn modelId="{0A4F81FF-CCAB-49F5-8C8F-D0C31EE1BFEF}" type="presOf" srcId="{A412C6A3-C580-463A-87E4-D085AD1F8093}" destId="{E1783A73-10C7-4D35-88CD-145FBD614BD1}" srcOrd="0" destOrd="0" presId="urn:microsoft.com/office/officeart/2005/8/layout/cycle4"/>
    <dgm:cxn modelId="{E6256F9D-96C9-47D8-AD66-A44D319B5891}" type="presOf" srcId="{BA430483-25ED-469F-A5F1-8AFEC7081E4F}" destId="{2B9CF084-F3C2-41F9-975F-EBF2CCD842DF}" srcOrd="0" destOrd="0" presId="urn:microsoft.com/office/officeart/2005/8/layout/cycle4"/>
    <dgm:cxn modelId="{F843A54C-2B9C-43A3-9AEF-B742C117124F}" srcId="{BA430483-25ED-469F-A5F1-8AFEC7081E4F}" destId="{847F8D0A-6376-4942-9A06-C584A23F78BD}" srcOrd="3" destOrd="0" parTransId="{A7372EC7-B202-4349-81E4-4CDABD1CAB42}" sibTransId="{D49E1828-26D9-4885-9644-7BB7A7C6A3BD}"/>
    <dgm:cxn modelId="{0168B6BE-1348-44FA-A9FC-12929E1D309F}" srcId="{C0E97165-C071-4F1E-86B7-6A0B8B6A4AD9}" destId="{B9B599D6-9562-4498-9065-DEB4AC2E03DF}" srcOrd="0" destOrd="0" parTransId="{76F51556-5E07-4D42-8A48-2C96E3EE3454}" sibTransId="{0B1D4A46-A4A6-45C6-85FB-CB03A0EA29E4}"/>
    <dgm:cxn modelId="{288080DA-9FF9-4E78-BD81-26FCC4768098}" srcId="{BA430483-25ED-469F-A5F1-8AFEC7081E4F}" destId="{B5ABAFBB-030C-4BFB-984E-E0108CF96F65}" srcOrd="1" destOrd="0" parTransId="{E2CCED06-9D90-4960-98AE-2B5F7AE564FE}" sibTransId="{49183BF0-7687-4CEC-A36B-E3FBC5CFEC95}"/>
    <dgm:cxn modelId="{6425BF2C-9761-45FB-A72C-EAC89E42E16F}" type="presOf" srcId="{208A5691-3C3B-4612-8C6D-C6D069475F30}" destId="{459B87AB-3170-4728-B805-496D253B8591}" srcOrd="1" destOrd="0" presId="urn:microsoft.com/office/officeart/2005/8/layout/cycle4"/>
    <dgm:cxn modelId="{019C5D72-444D-4D10-B00D-9964E39EF3AD}" srcId="{847F8D0A-6376-4942-9A06-C584A23F78BD}" destId="{32CC17BE-6377-4DD0-9F73-22AF1EDA586E}" srcOrd="0" destOrd="0" parTransId="{3C968441-3641-4F54-BB5A-C27C25324887}" sibTransId="{3B6F0CB0-A63F-4908-9684-3A3E645957AE}"/>
    <dgm:cxn modelId="{D3DBA322-FBA9-4AFA-A9CF-DAD97ED1FC7D}" type="presOf" srcId="{9374C9A8-C46C-4C28-B4A0-27E5449F412E}" destId="{0D1CE894-3E78-447E-BFD8-23DB1F242458}" srcOrd="0" destOrd="0" presId="urn:microsoft.com/office/officeart/2005/8/layout/cycle4"/>
    <dgm:cxn modelId="{236EC51A-61A5-4D9E-AB7B-CE36B18EE961}" srcId="{9374C9A8-C46C-4C28-B4A0-27E5449F412E}" destId="{A412C6A3-C580-463A-87E4-D085AD1F8093}" srcOrd="0" destOrd="0" parTransId="{37A00373-1BBB-408E-9EDA-698B62BAA5AC}" sibTransId="{E96D94D9-AEDE-4C52-A739-8C9FD9A82A1E}"/>
    <dgm:cxn modelId="{32CA0E34-9CE3-4D5B-8771-91D8AAABA045}" srcId="{B5ABAFBB-030C-4BFB-984E-E0108CF96F65}" destId="{70C83D09-F9C7-4F5E-822D-C46C37BCE5A9}" srcOrd="0" destOrd="0" parTransId="{28E77EFC-1301-477F-B031-169698F42D6C}" sibTransId="{896F4A15-F53B-4C39-BDF9-561483342C81}"/>
    <dgm:cxn modelId="{5FF2BAA2-4CBC-44FB-A242-CF1B9F6530BB}" srcId="{BA430483-25ED-469F-A5F1-8AFEC7081E4F}" destId="{9374C9A8-C46C-4C28-B4A0-27E5449F412E}" srcOrd="2" destOrd="0" parTransId="{E0CAD0B8-A710-4D98-BA1D-18A7C9CA0F2F}" sibTransId="{FC07855C-1198-4E76-8129-9DAB5AE1DB1C}"/>
    <dgm:cxn modelId="{372946D3-B427-40DF-B468-6DCD58761778}" type="presOf" srcId="{A412C6A3-C580-463A-87E4-D085AD1F8093}" destId="{D943B1E7-25E7-4622-A72C-4CD4A09E5F91}" srcOrd="1" destOrd="0" presId="urn:microsoft.com/office/officeart/2005/8/layout/cycle4"/>
    <dgm:cxn modelId="{D1997BE9-A3BA-4823-A9E9-5B0C7C819C17}" type="presOf" srcId="{32CC17BE-6377-4DD0-9F73-22AF1EDA586E}" destId="{9778FF46-407C-4768-B22B-2449535398C7}" srcOrd="1" destOrd="0" presId="urn:microsoft.com/office/officeart/2005/8/layout/cycle4"/>
    <dgm:cxn modelId="{08448243-A58E-43F7-BDA3-C6D3C6463943}" type="presOf" srcId="{847F8D0A-6376-4942-9A06-C584A23F78BD}" destId="{194AB49E-F1E0-4226-A584-8BE3F403C531}" srcOrd="0" destOrd="0" presId="urn:microsoft.com/office/officeart/2005/8/layout/cycle4"/>
    <dgm:cxn modelId="{7833C032-0ED4-426A-903A-962DFABA6A75}" type="presParOf" srcId="{2B9CF084-F3C2-41F9-975F-EBF2CCD842DF}" destId="{55BB3DE0-7FE6-447C-AF4E-3AAFA1E2BFDE}" srcOrd="0" destOrd="0" presId="urn:microsoft.com/office/officeart/2005/8/layout/cycle4"/>
    <dgm:cxn modelId="{57274583-194C-4C22-B635-BBBAF2E4D163}" type="presParOf" srcId="{55BB3DE0-7FE6-447C-AF4E-3AAFA1E2BFDE}" destId="{F1F46B87-2478-4E9F-90D0-26E17D56DF0D}" srcOrd="0" destOrd="0" presId="urn:microsoft.com/office/officeart/2005/8/layout/cycle4"/>
    <dgm:cxn modelId="{54DA3D4C-A50B-456C-86BE-4EBE592AF0BD}" type="presParOf" srcId="{F1F46B87-2478-4E9F-90D0-26E17D56DF0D}" destId="{8B276086-5321-4421-AE0B-7727C2607BFF}" srcOrd="0" destOrd="0" presId="urn:microsoft.com/office/officeart/2005/8/layout/cycle4"/>
    <dgm:cxn modelId="{5E2354F9-7076-433C-9628-82B4129E7814}" type="presParOf" srcId="{F1F46B87-2478-4E9F-90D0-26E17D56DF0D}" destId="{459B87AB-3170-4728-B805-496D253B8591}" srcOrd="1" destOrd="0" presId="urn:microsoft.com/office/officeart/2005/8/layout/cycle4"/>
    <dgm:cxn modelId="{B89651C4-406B-41AD-9178-64CD01F7E24A}" type="presParOf" srcId="{55BB3DE0-7FE6-447C-AF4E-3AAFA1E2BFDE}" destId="{DF0C51E9-EA2C-4A05-8A29-2013FC53127B}" srcOrd="1" destOrd="0" presId="urn:microsoft.com/office/officeart/2005/8/layout/cycle4"/>
    <dgm:cxn modelId="{C9D4CC63-97BD-40ED-A374-F00F8740B8B5}" type="presParOf" srcId="{DF0C51E9-EA2C-4A05-8A29-2013FC53127B}" destId="{857C6929-9418-4AF7-A659-54C1CCF90CC6}" srcOrd="0" destOrd="0" presId="urn:microsoft.com/office/officeart/2005/8/layout/cycle4"/>
    <dgm:cxn modelId="{9FB9CB5C-725B-436E-AA73-85805BA532F4}" type="presParOf" srcId="{DF0C51E9-EA2C-4A05-8A29-2013FC53127B}" destId="{40FD9640-5FDC-4518-9638-01255D5533FF}" srcOrd="1" destOrd="0" presId="urn:microsoft.com/office/officeart/2005/8/layout/cycle4"/>
    <dgm:cxn modelId="{339F76AF-FBF3-4C93-803D-6D4F07FD7838}" type="presParOf" srcId="{55BB3DE0-7FE6-447C-AF4E-3AAFA1E2BFDE}" destId="{22F9D094-5CAB-4672-91C2-AE90E6ACA181}" srcOrd="2" destOrd="0" presId="urn:microsoft.com/office/officeart/2005/8/layout/cycle4"/>
    <dgm:cxn modelId="{48B68DE9-DCBC-45FF-9535-D4506CC6F876}" type="presParOf" srcId="{22F9D094-5CAB-4672-91C2-AE90E6ACA181}" destId="{E1783A73-10C7-4D35-88CD-145FBD614BD1}" srcOrd="0" destOrd="0" presId="urn:microsoft.com/office/officeart/2005/8/layout/cycle4"/>
    <dgm:cxn modelId="{BD8BC6B0-C72C-4F47-8E4B-FA9929A2F35E}" type="presParOf" srcId="{22F9D094-5CAB-4672-91C2-AE90E6ACA181}" destId="{D943B1E7-25E7-4622-A72C-4CD4A09E5F91}" srcOrd="1" destOrd="0" presId="urn:microsoft.com/office/officeart/2005/8/layout/cycle4"/>
    <dgm:cxn modelId="{ABC0F6AE-3BA6-4F60-AE37-B5B087E8A8EC}" type="presParOf" srcId="{55BB3DE0-7FE6-447C-AF4E-3AAFA1E2BFDE}" destId="{341D71BF-9534-4CBB-8F78-5CFDE55A6640}" srcOrd="3" destOrd="0" presId="urn:microsoft.com/office/officeart/2005/8/layout/cycle4"/>
    <dgm:cxn modelId="{FF0F650B-D6C5-4454-9E9D-02882A49223F}" type="presParOf" srcId="{341D71BF-9534-4CBB-8F78-5CFDE55A6640}" destId="{2DDEAC37-B8B0-4185-A1F3-347D5B4C8817}" srcOrd="0" destOrd="0" presId="urn:microsoft.com/office/officeart/2005/8/layout/cycle4"/>
    <dgm:cxn modelId="{CC9CBED8-B5BA-4972-9FB2-0EC0A6758BE6}" type="presParOf" srcId="{341D71BF-9534-4CBB-8F78-5CFDE55A6640}" destId="{9778FF46-407C-4768-B22B-2449535398C7}" srcOrd="1" destOrd="0" presId="urn:microsoft.com/office/officeart/2005/8/layout/cycle4"/>
    <dgm:cxn modelId="{1393C03D-56B9-4CE5-BD3B-80F025A5CB87}" type="presParOf" srcId="{55BB3DE0-7FE6-447C-AF4E-3AAFA1E2BFDE}" destId="{38374DD4-8DB5-413E-8FEE-F840374C6D9A}" srcOrd="4" destOrd="0" presId="urn:microsoft.com/office/officeart/2005/8/layout/cycle4"/>
    <dgm:cxn modelId="{B3400939-46EE-4D74-A213-3B11231649D6}" type="presParOf" srcId="{2B9CF084-F3C2-41F9-975F-EBF2CCD842DF}" destId="{49E8B0E0-4498-4F63-99C4-E31A5555C292}" srcOrd="1" destOrd="0" presId="urn:microsoft.com/office/officeart/2005/8/layout/cycle4"/>
    <dgm:cxn modelId="{BDC28A02-6DD6-4229-AA30-BE5057859860}" type="presParOf" srcId="{49E8B0E0-4498-4F63-99C4-E31A5555C292}" destId="{DB975B25-5F0D-4045-9B1F-65A46CE04D2A}" srcOrd="0" destOrd="0" presId="urn:microsoft.com/office/officeart/2005/8/layout/cycle4"/>
    <dgm:cxn modelId="{20A47D87-D1C6-4957-BB15-E5FD9B28FFD5}" type="presParOf" srcId="{49E8B0E0-4498-4F63-99C4-E31A5555C292}" destId="{1CFC816A-D774-4224-B345-B4DAE50F0397}" srcOrd="1" destOrd="0" presId="urn:microsoft.com/office/officeart/2005/8/layout/cycle4"/>
    <dgm:cxn modelId="{D0B22675-CDF4-4D7C-A125-7A18FA95B739}" type="presParOf" srcId="{49E8B0E0-4498-4F63-99C4-E31A5555C292}" destId="{0D1CE894-3E78-447E-BFD8-23DB1F242458}" srcOrd="2" destOrd="0" presId="urn:microsoft.com/office/officeart/2005/8/layout/cycle4"/>
    <dgm:cxn modelId="{43FC5F9B-47C7-4AC4-A4A8-27BCD1D3DDE5}" type="presParOf" srcId="{49E8B0E0-4498-4F63-99C4-E31A5555C292}" destId="{194AB49E-F1E0-4226-A584-8BE3F403C531}" srcOrd="3" destOrd="0" presId="urn:microsoft.com/office/officeart/2005/8/layout/cycle4"/>
    <dgm:cxn modelId="{0D80BC40-C1E3-4CCC-B56E-F71976D76C9A}" type="presParOf" srcId="{49E8B0E0-4498-4F63-99C4-E31A5555C292}" destId="{63CFA8EC-4D24-4871-B062-ADD7DD53FDE9}" srcOrd="4" destOrd="0" presId="urn:microsoft.com/office/officeart/2005/8/layout/cycle4"/>
    <dgm:cxn modelId="{8F3469BA-D660-469A-A214-FF74E56A8BF0}" type="presParOf" srcId="{2B9CF084-F3C2-41F9-975F-EBF2CCD842DF}" destId="{4BCEF952-7B10-4354-9D87-75737CF8A5C5}" srcOrd="2" destOrd="0" presId="urn:microsoft.com/office/officeart/2005/8/layout/cycle4"/>
    <dgm:cxn modelId="{10DADB11-C57F-4AE2-B7DF-697CDA18B552}" type="presParOf" srcId="{2B9CF084-F3C2-41F9-975F-EBF2CCD842DF}" destId="{7D4CC78A-D0E1-41A0-99DF-A301C9C5CC74}" srcOrd="3" destOrd="0" presId="urn:microsoft.com/office/officeart/2005/8/layout/cycle4"/>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B60E6BE-9BA1-48A6-B245-F3C947D85105}"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124D4798-1D25-4515-9047-1929B0667A62}">
      <dgm:prSet phldrT="[Text]" custT="1"/>
      <dgm:spPr/>
      <dgm:t>
        <a:bodyPr/>
        <a:lstStyle/>
        <a:p>
          <a:r>
            <a:rPr lang="mr-IN" sz="2000" dirty="0" smtClean="0"/>
            <a:t>जिल्हा परिषद सर्वसाधारण </a:t>
          </a:r>
          <a:r>
            <a:rPr lang="mr-IN" sz="2000" dirty="0" smtClean="0">
              <a:hlinkClick xmlns:r="http://schemas.openxmlformats.org/officeDocument/2006/relationships" r:id="rId1" action="ppaction://hlinksldjump"/>
            </a:rPr>
            <a:t>सभा</a:t>
          </a:r>
          <a:r>
            <a:rPr lang="mr-IN" sz="2000" dirty="0" smtClean="0"/>
            <a:t> </a:t>
          </a:r>
          <a:endParaRPr lang="en-GB" sz="2000" dirty="0"/>
        </a:p>
      </dgm:t>
    </dgm:pt>
    <dgm:pt modelId="{50ECE841-2FF3-476F-96BF-4E4644325141}" type="parTrans" cxnId="{21B7CC13-6DFE-40F8-A6B4-AE606FEC01F8}">
      <dgm:prSet/>
      <dgm:spPr/>
      <dgm:t>
        <a:bodyPr/>
        <a:lstStyle/>
        <a:p>
          <a:endParaRPr lang="en-GB"/>
        </a:p>
      </dgm:t>
    </dgm:pt>
    <dgm:pt modelId="{247C880C-CE9B-45BB-AEA3-14714EE1623A}" type="sibTrans" cxnId="{21B7CC13-6DFE-40F8-A6B4-AE606FEC01F8}">
      <dgm:prSet/>
      <dgm:spPr/>
      <dgm:t>
        <a:bodyPr/>
        <a:lstStyle/>
        <a:p>
          <a:endParaRPr lang="en-GB"/>
        </a:p>
      </dgm:t>
    </dgm:pt>
    <dgm:pt modelId="{A223D198-7BBF-4D8F-B5F0-C2F2C10EBF87}">
      <dgm:prSet phldrT="[Text]" custT="1"/>
      <dgm:spPr/>
      <dgm:t>
        <a:bodyPr/>
        <a:lstStyle/>
        <a:p>
          <a:r>
            <a:rPr lang="mr-IN" sz="1800" dirty="0" smtClean="0"/>
            <a:t>स्थायी समिती </a:t>
          </a:r>
          <a:endParaRPr lang="en-GB" sz="1800" dirty="0"/>
        </a:p>
      </dgm:t>
    </dgm:pt>
    <dgm:pt modelId="{33BC6DC7-FFA0-4639-B036-99DC7236493E}" type="parTrans" cxnId="{3364A742-9108-4165-B385-F6C94673C30A}">
      <dgm:prSet/>
      <dgm:spPr/>
      <dgm:t>
        <a:bodyPr/>
        <a:lstStyle/>
        <a:p>
          <a:endParaRPr lang="en-GB"/>
        </a:p>
      </dgm:t>
    </dgm:pt>
    <dgm:pt modelId="{3BC7074D-F56C-4946-86BB-B5F3C93E35E8}" type="sibTrans" cxnId="{3364A742-9108-4165-B385-F6C94673C30A}">
      <dgm:prSet/>
      <dgm:spPr/>
      <dgm:t>
        <a:bodyPr/>
        <a:lstStyle/>
        <a:p>
          <a:endParaRPr lang="en-GB" sz="2000"/>
        </a:p>
      </dgm:t>
    </dgm:pt>
    <dgm:pt modelId="{D41F711A-A455-4C5F-BBA4-9A2838ABD80B}">
      <dgm:prSet phldrT="[Text]" custT="1"/>
      <dgm:spPr/>
      <dgm:t>
        <a:bodyPr/>
        <a:lstStyle/>
        <a:p>
          <a:r>
            <a:rPr lang="mr-IN" sz="2000" dirty="0" smtClean="0"/>
            <a:t>वित्त समिती </a:t>
          </a:r>
          <a:endParaRPr lang="en-GB" sz="2000" dirty="0"/>
        </a:p>
      </dgm:t>
    </dgm:pt>
    <dgm:pt modelId="{224E1D35-123B-4F2F-84FB-AE26088EF407}" type="parTrans" cxnId="{C25345E9-C491-4E92-A239-65EF0FA07A15}">
      <dgm:prSet/>
      <dgm:spPr/>
      <dgm:t>
        <a:bodyPr/>
        <a:lstStyle/>
        <a:p>
          <a:endParaRPr lang="en-GB"/>
        </a:p>
      </dgm:t>
    </dgm:pt>
    <dgm:pt modelId="{E053E3B8-AA28-4A1A-8C0E-C38D435E822B}" type="sibTrans" cxnId="{C25345E9-C491-4E92-A239-65EF0FA07A15}">
      <dgm:prSet/>
      <dgm:spPr/>
      <dgm:t>
        <a:bodyPr/>
        <a:lstStyle/>
        <a:p>
          <a:endParaRPr lang="en-GB" sz="2000"/>
        </a:p>
      </dgm:t>
    </dgm:pt>
    <dgm:pt modelId="{F37CAB7D-46B5-4024-B037-E5D453BCEEB8}">
      <dgm:prSet phldrT="[Text]" custT="1"/>
      <dgm:spPr/>
      <dgm:t>
        <a:bodyPr/>
        <a:lstStyle/>
        <a:p>
          <a:r>
            <a:rPr lang="mr-IN" sz="1800" b="1" dirty="0" smtClean="0"/>
            <a:t>समाज</a:t>
          </a:r>
        </a:p>
        <a:p>
          <a:r>
            <a:rPr lang="mr-IN" sz="1800" b="1" dirty="0" smtClean="0"/>
            <a:t>कल्याण </a:t>
          </a:r>
        </a:p>
        <a:p>
          <a:r>
            <a:rPr lang="mr-IN" sz="1800" b="1" dirty="0" smtClean="0"/>
            <a:t>समिती </a:t>
          </a:r>
          <a:endParaRPr lang="en-GB" sz="1800" b="1" dirty="0"/>
        </a:p>
      </dgm:t>
    </dgm:pt>
    <dgm:pt modelId="{4DB369CF-0674-4761-B0C6-FB4E9629D820}" type="parTrans" cxnId="{8DA69E63-4D02-4846-910B-4E4925E9BCB3}">
      <dgm:prSet/>
      <dgm:spPr/>
      <dgm:t>
        <a:bodyPr/>
        <a:lstStyle/>
        <a:p>
          <a:endParaRPr lang="en-GB"/>
        </a:p>
      </dgm:t>
    </dgm:pt>
    <dgm:pt modelId="{EAF372E2-736F-48C1-8635-A60F4F8A14D4}" type="sibTrans" cxnId="{8DA69E63-4D02-4846-910B-4E4925E9BCB3}">
      <dgm:prSet/>
      <dgm:spPr/>
      <dgm:t>
        <a:bodyPr/>
        <a:lstStyle/>
        <a:p>
          <a:endParaRPr lang="en-GB" sz="2000"/>
        </a:p>
      </dgm:t>
    </dgm:pt>
    <dgm:pt modelId="{B468EF31-0013-4683-A85B-7F9F3EB18DEB}">
      <dgm:prSet phldrT="[Text]" custT="1"/>
      <dgm:spPr/>
      <dgm:t>
        <a:bodyPr/>
        <a:lstStyle/>
        <a:p>
          <a:r>
            <a:rPr lang="mr-IN" sz="1600" dirty="0" smtClean="0"/>
            <a:t>महिला व बालकल्याण समिती </a:t>
          </a:r>
          <a:endParaRPr lang="en-GB" sz="1600" dirty="0"/>
        </a:p>
      </dgm:t>
    </dgm:pt>
    <dgm:pt modelId="{49D3615A-7648-4D5C-8345-BCEA1EDD5BC4}" type="parTrans" cxnId="{04650C5C-427D-48CE-987F-966A4713461B}">
      <dgm:prSet/>
      <dgm:spPr/>
      <dgm:t>
        <a:bodyPr/>
        <a:lstStyle/>
        <a:p>
          <a:endParaRPr lang="en-GB"/>
        </a:p>
      </dgm:t>
    </dgm:pt>
    <dgm:pt modelId="{DCD512D7-CEDC-4D9F-ADBC-B54E463F5A70}" type="sibTrans" cxnId="{04650C5C-427D-48CE-987F-966A4713461B}">
      <dgm:prSet/>
      <dgm:spPr/>
      <dgm:t>
        <a:bodyPr/>
        <a:lstStyle/>
        <a:p>
          <a:endParaRPr lang="en-GB" sz="2000"/>
        </a:p>
      </dgm:t>
    </dgm:pt>
    <dgm:pt modelId="{D876F99D-5063-402B-BC6D-E6667860A664}">
      <dgm:prSet custT="1"/>
      <dgm:spPr/>
      <dgm:t>
        <a:bodyPr/>
        <a:lstStyle/>
        <a:p>
          <a:r>
            <a:rPr lang="mr-IN" sz="1800" dirty="0" smtClean="0"/>
            <a:t>शिक्षण समिती </a:t>
          </a:r>
          <a:endParaRPr lang="en-GB" sz="1800" dirty="0"/>
        </a:p>
      </dgm:t>
    </dgm:pt>
    <dgm:pt modelId="{B6A119C9-7D31-43DC-AFA2-299940366E47}" type="parTrans" cxnId="{5C3FC311-33D3-44D0-86FE-C0D31E2A5489}">
      <dgm:prSet/>
      <dgm:spPr/>
      <dgm:t>
        <a:bodyPr/>
        <a:lstStyle/>
        <a:p>
          <a:endParaRPr lang="en-GB"/>
        </a:p>
      </dgm:t>
    </dgm:pt>
    <dgm:pt modelId="{1303155C-A885-46F0-AAE7-0B6B4C5AA6F3}" type="sibTrans" cxnId="{5C3FC311-33D3-44D0-86FE-C0D31E2A5489}">
      <dgm:prSet/>
      <dgm:spPr/>
      <dgm:t>
        <a:bodyPr/>
        <a:lstStyle/>
        <a:p>
          <a:endParaRPr lang="en-GB" sz="2000"/>
        </a:p>
      </dgm:t>
    </dgm:pt>
    <dgm:pt modelId="{6AD59128-244E-4BB7-A839-C68360CB1A64}">
      <dgm:prSet custT="1"/>
      <dgm:spPr/>
      <dgm:t>
        <a:bodyPr/>
        <a:lstStyle/>
        <a:p>
          <a:r>
            <a:rPr lang="mr-IN" sz="1800" dirty="0" smtClean="0"/>
            <a:t>आरोग्य समिती </a:t>
          </a:r>
          <a:endParaRPr lang="en-GB" sz="1800" dirty="0"/>
        </a:p>
      </dgm:t>
    </dgm:pt>
    <dgm:pt modelId="{90FF3891-AC0C-4041-820F-E51777CE8E29}" type="parTrans" cxnId="{81B7D947-74AB-4310-8A72-67B6B1E68108}">
      <dgm:prSet/>
      <dgm:spPr/>
      <dgm:t>
        <a:bodyPr/>
        <a:lstStyle/>
        <a:p>
          <a:endParaRPr lang="en-GB"/>
        </a:p>
      </dgm:t>
    </dgm:pt>
    <dgm:pt modelId="{FB145766-5A12-4C22-940F-D74B551F110B}" type="sibTrans" cxnId="{81B7D947-74AB-4310-8A72-67B6B1E68108}">
      <dgm:prSet/>
      <dgm:spPr/>
      <dgm:t>
        <a:bodyPr/>
        <a:lstStyle/>
        <a:p>
          <a:endParaRPr lang="en-GB" sz="2000"/>
        </a:p>
      </dgm:t>
    </dgm:pt>
    <dgm:pt modelId="{9F5304D9-87AF-4E23-8107-B23AB05497D6}">
      <dgm:prSet custT="1"/>
      <dgm:spPr/>
      <dgm:t>
        <a:bodyPr/>
        <a:lstStyle/>
        <a:p>
          <a:r>
            <a:rPr lang="mr-IN" sz="1800" dirty="0" smtClean="0"/>
            <a:t>बांधकाम समिती </a:t>
          </a:r>
          <a:endParaRPr lang="en-GB" sz="1800" dirty="0"/>
        </a:p>
      </dgm:t>
    </dgm:pt>
    <dgm:pt modelId="{C54881D6-3C61-44E7-802C-E7D0B82EBF8C}" type="parTrans" cxnId="{E1E591CC-C2F5-41CA-9EDC-5183567D3E5F}">
      <dgm:prSet/>
      <dgm:spPr/>
      <dgm:t>
        <a:bodyPr/>
        <a:lstStyle/>
        <a:p>
          <a:endParaRPr lang="en-GB"/>
        </a:p>
      </dgm:t>
    </dgm:pt>
    <dgm:pt modelId="{688979D1-5C28-46E9-B10C-4B242F5EF7DE}" type="sibTrans" cxnId="{E1E591CC-C2F5-41CA-9EDC-5183567D3E5F}">
      <dgm:prSet/>
      <dgm:spPr/>
      <dgm:t>
        <a:bodyPr/>
        <a:lstStyle/>
        <a:p>
          <a:endParaRPr lang="en-GB" sz="2000"/>
        </a:p>
      </dgm:t>
    </dgm:pt>
    <dgm:pt modelId="{08436567-CBC7-468F-A786-4904AE2B17C7}">
      <dgm:prSet custT="1"/>
      <dgm:spPr/>
      <dgm:t>
        <a:bodyPr/>
        <a:lstStyle/>
        <a:p>
          <a:r>
            <a:rPr lang="mr-IN" sz="1600" dirty="0" smtClean="0"/>
            <a:t>जल व्यवस्थापन समिती </a:t>
          </a:r>
          <a:endParaRPr lang="en-GB" sz="1600" dirty="0"/>
        </a:p>
      </dgm:t>
    </dgm:pt>
    <dgm:pt modelId="{16008983-8288-4EC5-9499-26F5A7F42449}" type="parTrans" cxnId="{7AD610BF-37D9-462A-8127-AA1807BAA056}">
      <dgm:prSet/>
      <dgm:spPr/>
      <dgm:t>
        <a:bodyPr/>
        <a:lstStyle/>
        <a:p>
          <a:endParaRPr lang="en-GB"/>
        </a:p>
      </dgm:t>
    </dgm:pt>
    <dgm:pt modelId="{2C0BCD5E-7235-4046-8E73-AB9AA1E75199}" type="sibTrans" cxnId="{7AD610BF-37D9-462A-8127-AA1807BAA056}">
      <dgm:prSet/>
      <dgm:spPr/>
      <dgm:t>
        <a:bodyPr/>
        <a:lstStyle/>
        <a:p>
          <a:endParaRPr lang="en-GB" sz="2000"/>
        </a:p>
      </dgm:t>
    </dgm:pt>
    <dgm:pt modelId="{0B1B51F4-B113-4924-BD25-A18EE525CFF7}">
      <dgm:prSet custT="1"/>
      <dgm:spPr/>
      <dgm:t>
        <a:bodyPr/>
        <a:lstStyle/>
        <a:p>
          <a:r>
            <a:rPr lang="mr-IN" sz="2400" dirty="0" smtClean="0"/>
            <a:t>कृषी समिती </a:t>
          </a:r>
          <a:endParaRPr lang="en-GB" sz="2400" dirty="0"/>
        </a:p>
      </dgm:t>
    </dgm:pt>
    <dgm:pt modelId="{B0780AE0-3E3B-40AB-9327-653A28758689}" type="parTrans" cxnId="{2D576393-9E7E-4D2A-A86E-C92B463C8A5E}">
      <dgm:prSet/>
      <dgm:spPr/>
      <dgm:t>
        <a:bodyPr/>
        <a:lstStyle/>
        <a:p>
          <a:endParaRPr lang="en-GB"/>
        </a:p>
      </dgm:t>
    </dgm:pt>
    <dgm:pt modelId="{F93A696A-C4B8-46B3-B3D0-3045DC0A5627}" type="sibTrans" cxnId="{2D576393-9E7E-4D2A-A86E-C92B463C8A5E}">
      <dgm:prSet/>
      <dgm:spPr/>
      <dgm:t>
        <a:bodyPr/>
        <a:lstStyle/>
        <a:p>
          <a:endParaRPr lang="en-GB" sz="2000"/>
        </a:p>
      </dgm:t>
    </dgm:pt>
    <dgm:pt modelId="{332FE99B-F51E-4E78-9451-CE3655AA5D68}">
      <dgm:prSet custT="1"/>
      <dgm:spPr/>
      <dgm:t>
        <a:bodyPr/>
        <a:lstStyle/>
        <a:p>
          <a:r>
            <a:rPr lang="mr-IN" sz="1600" dirty="0" smtClean="0"/>
            <a:t>पशुसंवर्धन</a:t>
          </a:r>
          <a:r>
            <a:rPr lang="mr-IN" sz="1800" dirty="0" smtClean="0"/>
            <a:t> समिती </a:t>
          </a:r>
          <a:endParaRPr lang="en-GB" sz="1800" dirty="0"/>
        </a:p>
      </dgm:t>
    </dgm:pt>
    <dgm:pt modelId="{4A38E66E-B45F-4295-8CE6-1D912D0848D4}" type="parTrans" cxnId="{F936DA43-9326-4EDD-8989-54AF2B57F75A}">
      <dgm:prSet/>
      <dgm:spPr/>
      <dgm:t>
        <a:bodyPr/>
        <a:lstStyle/>
        <a:p>
          <a:endParaRPr lang="en-GB"/>
        </a:p>
      </dgm:t>
    </dgm:pt>
    <dgm:pt modelId="{E599204B-624A-44CA-B1AD-210AADAA413C}" type="sibTrans" cxnId="{F936DA43-9326-4EDD-8989-54AF2B57F75A}">
      <dgm:prSet/>
      <dgm:spPr/>
      <dgm:t>
        <a:bodyPr/>
        <a:lstStyle/>
        <a:p>
          <a:endParaRPr lang="en-GB" sz="2000"/>
        </a:p>
      </dgm:t>
    </dgm:pt>
    <dgm:pt modelId="{5560E7A4-295F-4663-8199-74B56968026A}" type="pres">
      <dgm:prSet presAssocID="{CB60E6BE-9BA1-48A6-B245-F3C947D85105}" presName="Name0" presStyleCnt="0">
        <dgm:presLayoutVars>
          <dgm:chMax val="1"/>
          <dgm:dir/>
          <dgm:animLvl val="ctr"/>
          <dgm:resizeHandles val="exact"/>
        </dgm:presLayoutVars>
      </dgm:prSet>
      <dgm:spPr/>
      <dgm:t>
        <a:bodyPr/>
        <a:lstStyle/>
        <a:p>
          <a:endParaRPr lang="en-US"/>
        </a:p>
      </dgm:t>
    </dgm:pt>
    <dgm:pt modelId="{07C82010-92B9-4582-B162-5B1C224E1346}" type="pres">
      <dgm:prSet presAssocID="{124D4798-1D25-4515-9047-1929B0667A62}" presName="centerShape" presStyleLbl="node0" presStyleIdx="0" presStyleCnt="1" custScaleX="118478" custScaleY="141720"/>
      <dgm:spPr/>
      <dgm:t>
        <a:bodyPr/>
        <a:lstStyle/>
        <a:p>
          <a:endParaRPr lang="en-GB"/>
        </a:p>
      </dgm:t>
    </dgm:pt>
    <dgm:pt modelId="{698252AA-FA06-4A91-9A0C-2D3D518D4CBC}" type="pres">
      <dgm:prSet presAssocID="{A223D198-7BBF-4D8F-B5F0-C2F2C10EBF87}" presName="node" presStyleLbl="node1" presStyleIdx="0" presStyleCnt="10" custScaleX="119830" custScaleY="125611">
        <dgm:presLayoutVars>
          <dgm:bulletEnabled val="1"/>
        </dgm:presLayoutVars>
      </dgm:prSet>
      <dgm:spPr/>
      <dgm:t>
        <a:bodyPr/>
        <a:lstStyle/>
        <a:p>
          <a:endParaRPr lang="en-US"/>
        </a:p>
      </dgm:t>
    </dgm:pt>
    <dgm:pt modelId="{044E84FB-3C76-4CB4-8046-FE1213FC11B0}" type="pres">
      <dgm:prSet presAssocID="{A223D198-7BBF-4D8F-B5F0-C2F2C10EBF87}" presName="dummy" presStyleCnt="0"/>
      <dgm:spPr/>
    </dgm:pt>
    <dgm:pt modelId="{267809CE-564E-48B5-B8DA-D72970A7F9A3}" type="pres">
      <dgm:prSet presAssocID="{3BC7074D-F56C-4946-86BB-B5F3C93E35E8}" presName="sibTrans" presStyleLbl="sibTrans2D1" presStyleIdx="0" presStyleCnt="10"/>
      <dgm:spPr/>
      <dgm:t>
        <a:bodyPr/>
        <a:lstStyle/>
        <a:p>
          <a:endParaRPr lang="en-US"/>
        </a:p>
      </dgm:t>
    </dgm:pt>
    <dgm:pt modelId="{57EBFCD2-EE5F-4EC0-BAE2-D20C4A46A34B}" type="pres">
      <dgm:prSet presAssocID="{08436567-CBC7-468F-A786-4904AE2B17C7}" presName="node" presStyleLbl="node1" presStyleIdx="1" presStyleCnt="10" custScaleX="138018" custScaleY="121786">
        <dgm:presLayoutVars>
          <dgm:bulletEnabled val="1"/>
        </dgm:presLayoutVars>
      </dgm:prSet>
      <dgm:spPr/>
      <dgm:t>
        <a:bodyPr/>
        <a:lstStyle/>
        <a:p>
          <a:endParaRPr lang="en-US"/>
        </a:p>
      </dgm:t>
    </dgm:pt>
    <dgm:pt modelId="{F6216426-069A-4E5B-A355-298B04260968}" type="pres">
      <dgm:prSet presAssocID="{08436567-CBC7-468F-A786-4904AE2B17C7}" presName="dummy" presStyleCnt="0"/>
      <dgm:spPr/>
    </dgm:pt>
    <dgm:pt modelId="{8731F62E-F4E3-4901-BB38-E9565FF04F5E}" type="pres">
      <dgm:prSet presAssocID="{2C0BCD5E-7235-4046-8E73-AB9AA1E75199}" presName="sibTrans" presStyleLbl="sibTrans2D1" presStyleIdx="1" presStyleCnt="10"/>
      <dgm:spPr/>
      <dgm:t>
        <a:bodyPr/>
        <a:lstStyle/>
        <a:p>
          <a:endParaRPr lang="en-US"/>
        </a:p>
      </dgm:t>
    </dgm:pt>
    <dgm:pt modelId="{FDDDDDB9-FBF2-4F81-9E1E-C5CEE0BB0F04}" type="pres">
      <dgm:prSet presAssocID="{D41F711A-A455-4C5F-BBA4-9A2838ABD80B}" presName="node" presStyleLbl="node1" presStyleIdx="2" presStyleCnt="10" custScaleX="128813" custScaleY="121026">
        <dgm:presLayoutVars>
          <dgm:bulletEnabled val="1"/>
        </dgm:presLayoutVars>
      </dgm:prSet>
      <dgm:spPr/>
      <dgm:t>
        <a:bodyPr/>
        <a:lstStyle/>
        <a:p>
          <a:endParaRPr lang="en-US"/>
        </a:p>
      </dgm:t>
    </dgm:pt>
    <dgm:pt modelId="{E54F94D4-6BA3-4057-B75A-66197E812849}" type="pres">
      <dgm:prSet presAssocID="{D41F711A-A455-4C5F-BBA4-9A2838ABD80B}" presName="dummy" presStyleCnt="0"/>
      <dgm:spPr/>
    </dgm:pt>
    <dgm:pt modelId="{970B1CCD-FC15-4827-8C8A-84C975EBC9AF}" type="pres">
      <dgm:prSet presAssocID="{E053E3B8-AA28-4A1A-8C0E-C38D435E822B}" presName="sibTrans" presStyleLbl="sibTrans2D1" presStyleIdx="2" presStyleCnt="10"/>
      <dgm:spPr/>
      <dgm:t>
        <a:bodyPr/>
        <a:lstStyle/>
        <a:p>
          <a:endParaRPr lang="en-US"/>
        </a:p>
      </dgm:t>
    </dgm:pt>
    <dgm:pt modelId="{2BBE4721-B5A4-47BC-81A9-564AF9C98A17}" type="pres">
      <dgm:prSet presAssocID="{9F5304D9-87AF-4E23-8107-B23AB05497D6}" presName="node" presStyleLbl="node1" presStyleIdx="3" presStyleCnt="10" custScaleX="126183" custScaleY="123658">
        <dgm:presLayoutVars>
          <dgm:bulletEnabled val="1"/>
        </dgm:presLayoutVars>
      </dgm:prSet>
      <dgm:spPr/>
      <dgm:t>
        <a:bodyPr/>
        <a:lstStyle/>
        <a:p>
          <a:endParaRPr lang="en-US"/>
        </a:p>
      </dgm:t>
    </dgm:pt>
    <dgm:pt modelId="{93F4FC65-0C02-4F1F-9A2A-955F08DE401B}" type="pres">
      <dgm:prSet presAssocID="{9F5304D9-87AF-4E23-8107-B23AB05497D6}" presName="dummy" presStyleCnt="0"/>
      <dgm:spPr/>
    </dgm:pt>
    <dgm:pt modelId="{FFF0EE62-34D5-417B-AE5E-F875C9D99176}" type="pres">
      <dgm:prSet presAssocID="{688979D1-5C28-46E9-B10C-4B242F5EF7DE}" presName="sibTrans" presStyleLbl="sibTrans2D1" presStyleIdx="3" presStyleCnt="10"/>
      <dgm:spPr/>
      <dgm:t>
        <a:bodyPr/>
        <a:lstStyle/>
        <a:p>
          <a:endParaRPr lang="en-US"/>
        </a:p>
      </dgm:t>
    </dgm:pt>
    <dgm:pt modelId="{CD5A3CB7-2ABE-45C9-8022-34189E3C7891}" type="pres">
      <dgm:prSet presAssocID="{D876F99D-5063-402B-BC6D-E6667860A664}" presName="node" presStyleLbl="node1" presStyleIdx="4" presStyleCnt="10" custScaleX="120721" custScaleY="122899" custRadScaleRad="99395" custRadScaleInc="-4868">
        <dgm:presLayoutVars>
          <dgm:bulletEnabled val="1"/>
        </dgm:presLayoutVars>
      </dgm:prSet>
      <dgm:spPr/>
      <dgm:t>
        <a:bodyPr/>
        <a:lstStyle/>
        <a:p>
          <a:endParaRPr lang="en-US"/>
        </a:p>
      </dgm:t>
    </dgm:pt>
    <dgm:pt modelId="{CDBF89B7-FC54-4083-B619-9DD883C940C9}" type="pres">
      <dgm:prSet presAssocID="{D876F99D-5063-402B-BC6D-E6667860A664}" presName="dummy" presStyleCnt="0"/>
      <dgm:spPr/>
    </dgm:pt>
    <dgm:pt modelId="{E4EB95BE-B31B-4716-85A2-34AED499D269}" type="pres">
      <dgm:prSet presAssocID="{1303155C-A885-46F0-AAE7-0B6B4C5AA6F3}" presName="sibTrans" presStyleLbl="sibTrans2D1" presStyleIdx="4" presStyleCnt="10"/>
      <dgm:spPr/>
      <dgm:t>
        <a:bodyPr/>
        <a:lstStyle/>
        <a:p>
          <a:endParaRPr lang="en-US"/>
        </a:p>
      </dgm:t>
    </dgm:pt>
    <dgm:pt modelId="{D87C0D9A-F015-44DC-A9F4-8B35BAF183B2}" type="pres">
      <dgm:prSet presAssocID="{6AD59128-244E-4BB7-A839-C68360CB1A64}" presName="node" presStyleLbl="node1" presStyleIdx="5" presStyleCnt="10" custScaleX="121788" custScaleY="135545">
        <dgm:presLayoutVars>
          <dgm:bulletEnabled val="1"/>
        </dgm:presLayoutVars>
      </dgm:prSet>
      <dgm:spPr/>
      <dgm:t>
        <a:bodyPr/>
        <a:lstStyle/>
        <a:p>
          <a:endParaRPr lang="en-US"/>
        </a:p>
      </dgm:t>
    </dgm:pt>
    <dgm:pt modelId="{4028B0D0-8129-4DBD-98F2-6F1DB962DCD8}" type="pres">
      <dgm:prSet presAssocID="{6AD59128-244E-4BB7-A839-C68360CB1A64}" presName="dummy" presStyleCnt="0"/>
      <dgm:spPr/>
    </dgm:pt>
    <dgm:pt modelId="{7A3CEE92-B5D7-484C-9993-2C2616476645}" type="pres">
      <dgm:prSet presAssocID="{FB145766-5A12-4C22-940F-D74B551F110B}" presName="sibTrans" presStyleLbl="sibTrans2D1" presStyleIdx="5" presStyleCnt="10"/>
      <dgm:spPr/>
      <dgm:t>
        <a:bodyPr/>
        <a:lstStyle/>
        <a:p>
          <a:endParaRPr lang="en-US"/>
        </a:p>
      </dgm:t>
    </dgm:pt>
    <dgm:pt modelId="{A5580DDD-0A96-4C83-B4B2-D495150EC324}" type="pres">
      <dgm:prSet presAssocID="{F37CAB7D-46B5-4024-B037-E5D453BCEEB8}" presName="node" presStyleLbl="node1" presStyleIdx="6" presStyleCnt="10" custScaleX="133687" custScaleY="131719">
        <dgm:presLayoutVars>
          <dgm:bulletEnabled val="1"/>
        </dgm:presLayoutVars>
      </dgm:prSet>
      <dgm:spPr/>
      <dgm:t>
        <a:bodyPr/>
        <a:lstStyle/>
        <a:p>
          <a:endParaRPr lang="en-US"/>
        </a:p>
      </dgm:t>
    </dgm:pt>
    <dgm:pt modelId="{BED438F5-3FF5-4E1E-836D-9C1B661467AD}" type="pres">
      <dgm:prSet presAssocID="{F37CAB7D-46B5-4024-B037-E5D453BCEEB8}" presName="dummy" presStyleCnt="0"/>
      <dgm:spPr/>
    </dgm:pt>
    <dgm:pt modelId="{FC9BF2F7-E9AC-43C2-AEF7-F3B7FC8F484F}" type="pres">
      <dgm:prSet presAssocID="{EAF372E2-736F-48C1-8635-A60F4F8A14D4}" presName="sibTrans" presStyleLbl="sibTrans2D1" presStyleIdx="6" presStyleCnt="10"/>
      <dgm:spPr/>
      <dgm:t>
        <a:bodyPr/>
        <a:lstStyle/>
        <a:p>
          <a:endParaRPr lang="en-US"/>
        </a:p>
      </dgm:t>
    </dgm:pt>
    <dgm:pt modelId="{8077C2B7-F5FD-43B0-B46D-DDE65EA5E991}" type="pres">
      <dgm:prSet presAssocID="{B468EF31-0013-4683-A85B-7F9F3EB18DEB}" presName="node" presStyleLbl="node1" presStyleIdx="7" presStyleCnt="10" custScaleX="129499" custScaleY="130960">
        <dgm:presLayoutVars>
          <dgm:bulletEnabled val="1"/>
        </dgm:presLayoutVars>
      </dgm:prSet>
      <dgm:spPr/>
      <dgm:t>
        <a:bodyPr/>
        <a:lstStyle/>
        <a:p>
          <a:endParaRPr lang="en-US"/>
        </a:p>
      </dgm:t>
    </dgm:pt>
    <dgm:pt modelId="{59B66FA1-3810-4DD5-9134-FAC97DB0058F}" type="pres">
      <dgm:prSet presAssocID="{B468EF31-0013-4683-A85B-7F9F3EB18DEB}" presName="dummy" presStyleCnt="0"/>
      <dgm:spPr/>
    </dgm:pt>
    <dgm:pt modelId="{4348EFEC-7485-497B-A2C6-97E6E8396D37}" type="pres">
      <dgm:prSet presAssocID="{DCD512D7-CEDC-4D9F-ADBC-B54E463F5A70}" presName="sibTrans" presStyleLbl="sibTrans2D1" presStyleIdx="7" presStyleCnt="10"/>
      <dgm:spPr/>
      <dgm:t>
        <a:bodyPr/>
        <a:lstStyle/>
        <a:p>
          <a:endParaRPr lang="en-US"/>
        </a:p>
      </dgm:t>
    </dgm:pt>
    <dgm:pt modelId="{E674122D-26D5-4D84-AE41-D2B8548FA677}" type="pres">
      <dgm:prSet presAssocID="{0B1B51F4-B113-4924-BD25-A18EE525CFF7}" presName="node" presStyleLbl="node1" presStyleIdx="8" presStyleCnt="10" custScaleX="126952" custScaleY="138798">
        <dgm:presLayoutVars>
          <dgm:bulletEnabled val="1"/>
        </dgm:presLayoutVars>
      </dgm:prSet>
      <dgm:spPr/>
      <dgm:t>
        <a:bodyPr/>
        <a:lstStyle/>
        <a:p>
          <a:endParaRPr lang="en-US"/>
        </a:p>
      </dgm:t>
    </dgm:pt>
    <dgm:pt modelId="{E73C0D6D-B9D9-4D7C-8C08-B443B25940EC}" type="pres">
      <dgm:prSet presAssocID="{0B1B51F4-B113-4924-BD25-A18EE525CFF7}" presName="dummy" presStyleCnt="0"/>
      <dgm:spPr/>
    </dgm:pt>
    <dgm:pt modelId="{6D8334C9-F852-4723-B163-B8DFCC305B6B}" type="pres">
      <dgm:prSet presAssocID="{F93A696A-C4B8-46B3-B3D0-3045DC0A5627}" presName="sibTrans" presStyleLbl="sibTrans2D1" presStyleIdx="8" presStyleCnt="10"/>
      <dgm:spPr/>
      <dgm:t>
        <a:bodyPr/>
        <a:lstStyle/>
        <a:p>
          <a:endParaRPr lang="en-US"/>
        </a:p>
      </dgm:t>
    </dgm:pt>
    <dgm:pt modelId="{5DCE59E2-3427-400B-B940-9C34BF867A3A}" type="pres">
      <dgm:prSet presAssocID="{332FE99B-F51E-4E78-9451-CE3655AA5D68}" presName="node" presStyleLbl="node1" presStyleIdx="9" presStyleCnt="10" custScaleX="132414" custScaleY="123535">
        <dgm:presLayoutVars>
          <dgm:bulletEnabled val="1"/>
        </dgm:presLayoutVars>
      </dgm:prSet>
      <dgm:spPr/>
      <dgm:t>
        <a:bodyPr/>
        <a:lstStyle/>
        <a:p>
          <a:endParaRPr lang="en-US"/>
        </a:p>
      </dgm:t>
    </dgm:pt>
    <dgm:pt modelId="{35C46E6F-76B6-4C90-95E5-845FF8D3E2ED}" type="pres">
      <dgm:prSet presAssocID="{332FE99B-F51E-4E78-9451-CE3655AA5D68}" presName="dummy" presStyleCnt="0"/>
      <dgm:spPr/>
    </dgm:pt>
    <dgm:pt modelId="{8F61C53B-80D2-4F68-B06C-2199A1FC9137}" type="pres">
      <dgm:prSet presAssocID="{E599204B-624A-44CA-B1AD-210AADAA413C}" presName="sibTrans" presStyleLbl="sibTrans2D1" presStyleIdx="9" presStyleCnt="10"/>
      <dgm:spPr/>
      <dgm:t>
        <a:bodyPr/>
        <a:lstStyle/>
        <a:p>
          <a:endParaRPr lang="en-US"/>
        </a:p>
      </dgm:t>
    </dgm:pt>
  </dgm:ptLst>
  <dgm:cxnLst>
    <dgm:cxn modelId="{DE745CF8-EA0A-41D2-BD38-3C659BB0E010}" type="presOf" srcId="{FB145766-5A12-4C22-940F-D74B551F110B}" destId="{7A3CEE92-B5D7-484C-9993-2C2616476645}" srcOrd="0" destOrd="0" presId="urn:microsoft.com/office/officeart/2005/8/layout/radial6"/>
    <dgm:cxn modelId="{59E7BF15-10BB-4A14-A0EE-52B1B99F2579}" type="presOf" srcId="{CB60E6BE-9BA1-48A6-B245-F3C947D85105}" destId="{5560E7A4-295F-4663-8199-74B56968026A}" srcOrd="0" destOrd="0" presId="urn:microsoft.com/office/officeart/2005/8/layout/radial6"/>
    <dgm:cxn modelId="{E1E591CC-C2F5-41CA-9EDC-5183567D3E5F}" srcId="{124D4798-1D25-4515-9047-1929B0667A62}" destId="{9F5304D9-87AF-4E23-8107-B23AB05497D6}" srcOrd="3" destOrd="0" parTransId="{C54881D6-3C61-44E7-802C-E7D0B82EBF8C}" sibTransId="{688979D1-5C28-46E9-B10C-4B242F5EF7DE}"/>
    <dgm:cxn modelId="{C1E2E9C3-CE20-4AFA-89DA-4FD7E624E2D0}" type="presOf" srcId="{EAF372E2-736F-48C1-8635-A60F4F8A14D4}" destId="{FC9BF2F7-E9AC-43C2-AEF7-F3B7FC8F484F}" srcOrd="0" destOrd="0" presId="urn:microsoft.com/office/officeart/2005/8/layout/radial6"/>
    <dgm:cxn modelId="{45589B4B-D321-4302-9894-6A233B15956A}" type="presOf" srcId="{D876F99D-5063-402B-BC6D-E6667860A664}" destId="{CD5A3CB7-2ABE-45C9-8022-34189E3C7891}" srcOrd="0" destOrd="0" presId="urn:microsoft.com/office/officeart/2005/8/layout/radial6"/>
    <dgm:cxn modelId="{E682CDCF-C9A1-4447-9B17-D3864E119389}" type="presOf" srcId="{124D4798-1D25-4515-9047-1929B0667A62}" destId="{07C82010-92B9-4582-B162-5B1C224E1346}" srcOrd="0" destOrd="0" presId="urn:microsoft.com/office/officeart/2005/8/layout/radial6"/>
    <dgm:cxn modelId="{2D576393-9E7E-4D2A-A86E-C92B463C8A5E}" srcId="{124D4798-1D25-4515-9047-1929B0667A62}" destId="{0B1B51F4-B113-4924-BD25-A18EE525CFF7}" srcOrd="8" destOrd="0" parTransId="{B0780AE0-3E3B-40AB-9327-653A28758689}" sibTransId="{F93A696A-C4B8-46B3-B3D0-3045DC0A5627}"/>
    <dgm:cxn modelId="{7DA82DE7-8939-474D-83A1-D0817C0BABB0}" type="presOf" srcId="{B468EF31-0013-4683-A85B-7F9F3EB18DEB}" destId="{8077C2B7-F5FD-43B0-B46D-DDE65EA5E991}" srcOrd="0" destOrd="0" presId="urn:microsoft.com/office/officeart/2005/8/layout/radial6"/>
    <dgm:cxn modelId="{54A65DB5-057A-4071-BB8D-1DC4FCD622B1}" type="presOf" srcId="{F93A696A-C4B8-46B3-B3D0-3045DC0A5627}" destId="{6D8334C9-F852-4723-B163-B8DFCC305B6B}" srcOrd="0" destOrd="0" presId="urn:microsoft.com/office/officeart/2005/8/layout/radial6"/>
    <dgm:cxn modelId="{5D517843-CA44-4D5F-AAB4-2B74AE730C55}" type="presOf" srcId="{08436567-CBC7-468F-A786-4904AE2B17C7}" destId="{57EBFCD2-EE5F-4EC0-BAE2-D20C4A46A34B}" srcOrd="0" destOrd="0" presId="urn:microsoft.com/office/officeart/2005/8/layout/radial6"/>
    <dgm:cxn modelId="{6393C4A1-D990-445B-AC1D-F0570ECBCF8F}" type="presOf" srcId="{E053E3B8-AA28-4A1A-8C0E-C38D435E822B}" destId="{970B1CCD-FC15-4827-8C8A-84C975EBC9AF}" srcOrd="0" destOrd="0" presId="urn:microsoft.com/office/officeart/2005/8/layout/radial6"/>
    <dgm:cxn modelId="{B8C46A91-D6A6-4530-8168-E8383DDB0F53}" type="presOf" srcId="{2C0BCD5E-7235-4046-8E73-AB9AA1E75199}" destId="{8731F62E-F4E3-4901-BB38-E9565FF04F5E}" srcOrd="0" destOrd="0" presId="urn:microsoft.com/office/officeart/2005/8/layout/radial6"/>
    <dgm:cxn modelId="{64337772-1DE5-488A-82AC-75F60C77A2EE}" type="presOf" srcId="{DCD512D7-CEDC-4D9F-ADBC-B54E463F5A70}" destId="{4348EFEC-7485-497B-A2C6-97E6E8396D37}" srcOrd="0" destOrd="0" presId="urn:microsoft.com/office/officeart/2005/8/layout/radial6"/>
    <dgm:cxn modelId="{C25345E9-C491-4E92-A239-65EF0FA07A15}" srcId="{124D4798-1D25-4515-9047-1929B0667A62}" destId="{D41F711A-A455-4C5F-BBA4-9A2838ABD80B}" srcOrd="2" destOrd="0" parTransId="{224E1D35-123B-4F2F-84FB-AE26088EF407}" sibTransId="{E053E3B8-AA28-4A1A-8C0E-C38D435E822B}"/>
    <dgm:cxn modelId="{110ED073-E1B6-4F34-BC3B-8E391D6D4FC2}" type="presOf" srcId="{6AD59128-244E-4BB7-A839-C68360CB1A64}" destId="{D87C0D9A-F015-44DC-A9F4-8B35BAF183B2}" srcOrd="0" destOrd="0" presId="urn:microsoft.com/office/officeart/2005/8/layout/radial6"/>
    <dgm:cxn modelId="{81B7D947-74AB-4310-8A72-67B6B1E68108}" srcId="{124D4798-1D25-4515-9047-1929B0667A62}" destId="{6AD59128-244E-4BB7-A839-C68360CB1A64}" srcOrd="5" destOrd="0" parTransId="{90FF3891-AC0C-4041-820F-E51777CE8E29}" sibTransId="{FB145766-5A12-4C22-940F-D74B551F110B}"/>
    <dgm:cxn modelId="{293F5977-7407-4C67-8461-02EECDAA518F}" type="presOf" srcId="{9F5304D9-87AF-4E23-8107-B23AB05497D6}" destId="{2BBE4721-B5A4-47BC-81A9-564AF9C98A17}" srcOrd="0" destOrd="0" presId="urn:microsoft.com/office/officeart/2005/8/layout/radial6"/>
    <dgm:cxn modelId="{7AD610BF-37D9-462A-8127-AA1807BAA056}" srcId="{124D4798-1D25-4515-9047-1929B0667A62}" destId="{08436567-CBC7-468F-A786-4904AE2B17C7}" srcOrd="1" destOrd="0" parTransId="{16008983-8288-4EC5-9499-26F5A7F42449}" sibTransId="{2C0BCD5E-7235-4046-8E73-AB9AA1E75199}"/>
    <dgm:cxn modelId="{669B45D9-2D69-4814-A0D9-F473B655475D}" type="presOf" srcId="{A223D198-7BBF-4D8F-B5F0-C2F2C10EBF87}" destId="{698252AA-FA06-4A91-9A0C-2D3D518D4CBC}" srcOrd="0" destOrd="0" presId="urn:microsoft.com/office/officeart/2005/8/layout/radial6"/>
    <dgm:cxn modelId="{4926D848-F614-4FD3-825A-737903E104F7}" type="presOf" srcId="{688979D1-5C28-46E9-B10C-4B242F5EF7DE}" destId="{FFF0EE62-34D5-417B-AE5E-F875C9D99176}" srcOrd="0" destOrd="0" presId="urn:microsoft.com/office/officeart/2005/8/layout/radial6"/>
    <dgm:cxn modelId="{8BB315FD-0700-4217-A74D-B6CA58E2DA5C}" type="presOf" srcId="{E599204B-624A-44CA-B1AD-210AADAA413C}" destId="{8F61C53B-80D2-4F68-B06C-2199A1FC9137}" srcOrd="0" destOrd="0" presId="urn:microsoft.com/office/officeart/2005/8/layout/radial6"/>
    <dgm:cxn modelId="{C82CD316-E7DC-4BB7-8A07-34F5B9A626AB}" type="presOf" srcId="{332FE99B-F51E-4E78-9451-CE3655AA5D68}" destId="{5DCE59E2-3427-400B-B940-9C34BF867A3A}" srcOrd="0" destOrd="0" presId="urn:microsoft.com/office/officeart/2005/8/layout/radial6"/>
    <dgm:cxn modelId="{21B7CC13-6DFE-40F8-A6B4-AE606FEC01F8}" srcId="{CB60E6BE-9BA1-48A6-B245-F3C947D85105}" destId="{124D4798-1D25-4515-9047-1929B0667A62}" srcOrd="0" destOrd="0" parTransId="{50ECE841-2FF3-476F-96BF-4E4644325141}" sibTransId="{247C880C-CE9B-45BB-AEA3-14714EE1623A}"/>
    <dgm:cxn modelId="{5C3FC311-33D3-44D0-86FE-C0D31E2A5489}" srcId="{124D4798-1D25-4515-9047-1929B0667A62}" destId="{D876F99D-5063-402B-BC6D-E6667860A664}" srcOrd="4" destOrd="0" parTransId="{B6A119C9-7D31-43DC-AFA2-299940366E47}" sibTransId="{1303155C-A885-46F0-AAE7-0B6B4C5AA6F3}"/>
    <dgm:cxn modelId="{FFBB733C-95A9-4893-ADA6-65EF1E146389}" type="presOf" srcId="{0B1B51F4-B113-4924-BD25-A18EE525CFF7}" destId="{E674122D-26D5-4D84-AE41-D2B8548FA677}" srcOrd="0" destOrd="0" presId="urn:microsoft.com/office/officeart/2005/8/layout/radial6"/>
    <dgm:cxn modelId="{A34A9046-BC74-44C5-B945-C9AAD64FD9B5}" type="presOf" srcId="{F37CAB7D-46B5-4024-B037-E5D453BCEEB8}" destId="{A5580DDD-0A96-4C83-B4B2-D495150EC324}" srcOrd="0" destOrd="0" presId="urn:microsoft.com/office/officeart/2005/8/layout/radial6"/>
    <dgm:cxn modelId="{8DA69E63-4D02-4846-910B-4E4925E9BCB3}" srcId="{124D4798-1D25-4515-9047-1929B0667A62}" destId="{F37CAB7D-46B5-4024-B037-E5D453BCEEB8}" srcOrd="6" destOrd="0" parTransId="{4DB369CF-0674-4761-B0C6-FB4E9629D820}" sibTransId="{EAF372E2-736F-48C1-8635-A60F4F8A14D4}"/>
    <dgm:cxn modelId="{04650C5C-427D-48CE-987F-966A4713461B}" srcId="{124D4798-1D25-4515-9047-1929B0667A62}" destId="{B468EF31-0013-4683-A85B-7F9F3EB18DEB}" srcOrd="7" destOrd="0" parTransId="{49D3615A-7648-4D5C-8345-BCEA1EDD5BC4}" sibTransId="{DCD512D7-CEDC-4D9F-ADBC-B54E463F5A70}"/>
    <dgm:cxn modelId="{15C221FB-8A12-4685-B784-0FA0971F9A29}" type="presOf" srcId="{1303155C-A885-46F0-AAE7-0B6B4C5AA6F3}" destId="{E4EB95BE-B31B-4716-85A2-34AED499D269}" srcOrd="0" destOrd="0" presId="urn:microsoft.com/office/officeart/2005/8/layout/radial6"/>
    <dgm:cxn modelId="{5C8B4CD9-2887-470B-9BE6-E671E255A868}" type="presOf" srcId="{3BC7074D-F56C-4946-86BB-B5F3C93E35E8}" destId="{267809CE-564E-48B5-B8DA-D72970A7F9A3}" srcOrd="0" destOrd="0" presId="urn:microsoft.com/office/officeart/2005/8/layout/radial6"/>
    <dgm:cxn modelId="{F936DA43-9326-4EDD-8989-54AF2B57F75A}" srcId="{124D4798-1D25-4515-9047-1929B0667A62}" destId="{332FE99B-F51E-4E78-9451-CE3655AA5D68}" srcOrd="9" destOrd="0" parTransId="{4A38E66E-B45F-4295-8CE6-1D912D0848D4}" sibTransId="{E599204B-624A-44CA-B1AD-210AADAA413C}"/>
    <dgm:cxn modelId="{3364A742-9108-4165-B385-F6C94673C30A}" srcId="{124D4798-1D25-4515-9047-1929B0667A62}" destId="{A223D198-7BBF-4D8F-B5F0-C2F2C10EBF87}" srcOrd="0" destOrd="0" parTransId="{33BC6DC7-FFA0-4639-B036-99DC7236493E}" sibTransId="{3BC7074D-F56C-4946-86BB-B5F3C93E35E8}"/>
    <dgm:cxn modelId="{459D8CA7-BB14-4552-B5E6-EB533179B37B}" type="presOf" srcId="{D41F711A-A455-4C5F-BBA4-9A2838ABD80B}" destId="{FDDDDDB9-FBF2-4F81-9E1E-C5CEE0BB0F04}" srcOrd="0" destOrd="0" presId="urn:microsoft.com/office/officeart/2005/8/layout/radial6"/>
    <dgm:cxn modelId="{AC8209DD-21C3-41F8-BB7E-EB06CD49B305}" type="presParOf" srcId="{5560E7A4-295F-4663-8199-74B56968026A}" destId="{07C82010-92B9-4582-B162-5B1C224E1346}" srcOrd="0" destOrd="0" presId="urn:microsoft.com/office/officeart/2005/8/layout/radial6"/>
    <dgm:cxn modelId="{7F5F518F-5C0C-4C19-AD1A-DBC90946A712}" type="presParOf" srcId="{5560E7A4-295F-4663-8199-74B56968026A}" destId="{698252AA-FA06-4A91-9A0C-2D3D518D4CBC}" srcOrd="1" destOrd="0" presId="urn:microsoft.com/office/officeart/2005/8/layout/radial6"/>
    <dgm:cxn modelId="{27D1FCEC-CFF3-48B8-B098-F6F392977936}" type="presParOf" srcId="{5560E7A4-295F-4663-8199-74B56968026A}" destId="{044E84FB-3C76-4CB4-8046-FE1213FC11B0}" srcOrd="2" destOrd="0" presId="urn:microsoft.com/office/officeart/2005/8/layout/radial6"/>
    <dgm:cxn modelId="{00CDBCB8-E7E7-4E93-B27F-064E6BEAB2DB}" type="presParOf" srcId="{5560E7A4-295F-4663-8199-74B56968026A}" destId="{267809CE-564E-48B5-B8DA-D72970A7F9A3}" srcOrd="3" destOrd="0" presId="urn:microsoft.com/office/officeart/2005/8/layout/radial6"/>
    <dgm:cxn modelId="{3F54FB75-B5DE-4BBC-B256-D1177CD893A2}" type="presParOf" srcId="{5560E7A4-295F-4663-8199-74B56968026A}" destId="{57EBFCD2-EE5F-4EC0-BAE2-D20C4A46A34B}" srcOrd="4" destOrd="0" presId="urn:microsoft.com/office/officeart/2005/8/layout/radial6"/>
    <dgm:cxn modelId="{01124A8F-C759-4018-B54D-86B573E6A2B1}" type="presParOf" srcId="{5560E7A4-295F-4663-8199-74B56968026A}" destId="{F6216426-069A-4E5B-A355-298B04260968}" srcOrd="5" destOrd="0" presId="urn:microsoft.com/office/officeart/2005/8/layout/radial6"/>
    <dgm:cxn modelId="{A9948523-D42B-4A0D-AE49-390685D64A31}" type="presParOf" srcId="{5560E7A4-295F-4663-8199-74B56968026A}" destId="{8731F62E-F4E3-4901-BB38-E9565FF04F5E}" srcOrd="6" destOrd="0" presId="urn:microsoft.com/office/officeart/2005/8/layout/radial6"/>
    <dgm:cxn modelId="{64FDC94F-77D2-4406-8336-AD26B85761B9}" type="presParOf" srcId="{5560E7A4-295F-4663-8199-74B56968026A}" destId="{FDDDDDB9-FBF2-4F81-9E1E-C5CEE0BB0F04}" srcOrd="7" destOrd="0" presId="urn:microsoft.com/office/officeart/2005/8/layout/radial6"/>
    <dgm:cxn modelId="{D741E303-A3B0-41A4-93F8-D5AD982371A3}" type="presParOf" srcId="{5560E7A4-295F-4663-8199-74B56968026A}" destId="{E54F94D4-6BA3-4057-B75A-66197E812849}" srcOrd="8" destOrd="0" presId="urn:microsoft.com/office/officeart/2005/8/layout/radial6"/>
    <dgm:cxn modelId="{D4F9BD17-E875-40B7-A8AF-DB98F0C9538A}" type="presParOf" srcId="{5560E7A4-295F-4663-8199-74B56968026A}" destId="{970B1CCD-FC15-4827-8C8A-84C975EBC9AF}" srcOrd="9" destOrd="0" presId="urn:microsoft.com/office/officeart/2005/8/layout/radial6"/>
    <dgm:cxn modelId="{AF153E0B-1C5C-44D6-BDBA-CF4FAD12C1E0}" type="presParOf" srcId="{5560E7A4-295F-4663-8199-74B56968026A}" destId="{2BBE4721-B5A4-47BC-81A9-564AF9C98A17}" srcOrd="10" destOrd="0" presId="urn:microsoft.com/office/officeart/2005/8/layout/radial6"/>
    <dgm:cxn modelId="{CE11E19A-DA02-4160-98F6-B0DF6D856000}" type="presParOf" srcId="{5560E7A4-295F-4663-8199-74B56968026A}" destId="{93F4FC65-0C02-4F1F-9A2A-955F08DE401B}" srcOrd="11" destOrd="0" presId="urn:microsoft.com/office/officeart/2005/8/layout/radial6"/>
    <dgm:cxn modelId="{5F4755D1-B037-406A-A9DB-46BEFEDF6B27}" type="presParOf" srcId="{5560E7A4-295F-4663-8199-74B56968026A}" destId="{FFF0EE62-34D5-417B-AE5E-F875C9D99176}" srcOrd="12" destOrd="0" presId="urn:microsoft.com/office/officeart/2005/8/layout/radial6"/>
    <dgm:cxn modelId="{794B12DE-ED21-4D5C-AC17-7149FDCD9AE4}" type="presParOf" srcId="{5560E7A4-295F-4663-8199-74B56968026A}" destId="{CD5A3CB7-2ABE-45C9-8022-34189E3C7891}" srcOrd="13" destOrd="0" presId="urn:microsoft.com/office/officeart/2005/8/layout/radial6"/>
    <dgm:cxn modelId="{FE82D2B0-324D-4F8E-B349-27FD32DEDBAE}" type="presParOf" srcId="{5560E7A4-295F-4663-8199-74B56968026A}" destId="{CDBF89B7-FC54-4083-B619-9DD883C940C9}" srcOrd="14" destOrd="0" presId="urn:microsoft.com/office/officeart/2005/8/layout/radial6"/>
    <dgm:cxn modelId="{DDB12E93-719A-4F62-B574-6013DA983944}" type="presParOf" srcId="{5560E7A4-295F-4663-8199-74B56968026A}" destId="{E4EB95BE-B31B-4716-85A2-34AED499D269}" srcOrd="15" destOrd="0" presId="urn:microsoft.com/office/officeart/2005/8/layout/radial6"/>
    <dgm:cxn modelId="{46BCC027-AB00-4B65-86D7-46EBEFF84197}" type="presParOf" srcId="{5560E7A4-295F-4663-8199-74B56968026A}" destId="{D87C0D9A-F015-44DC-A9F4-8B35BAF183B2}" srcOrd="16" destOrd="0" presId="urn:microsoft.com/office/officeart/2005/8/layout/radial6"/>
    <dgm:cxn modelId="{7851AEF7-38E4-4855-870A-5F8F7AEEAD63}" type="presParOf" srcId="{5560E7A4-295F-4663-8199-74B56968026A}" destId="{4028B0D0-8129-4DBD-98F2-6F1DB962DCD8}" srcOrd="17" destOrd="0" presId="urn:microsoft.com/office/officeart/2005/8/layout/radial6"/>
    <dgm:cxn modelId="{466E65F1-8502-4B4E-989D-CBBAE85B038E}" type="presParOf" srcId="{5560E7A4-295F-4663-8199-74B56968026A}" destId="{7A3CEE92-B5D7-484C-9993-2C2616476645}" srcOrd="18" destOrd="0" presId="urn:microsoft.com/office/officeart/2005/8/layout/radial6"/>
    <dgm:cxn modelId="{5FCC4C30-FF85-4DF9-B7FE-6C9C69952F74}" type="presParOf" srcId="{5560E7A4-295F-4663-8199-74B56968026A}" destId="{A5580DDD-0A96-4C83-B4B2-D495150EC324}" srcOrd="19" destOrd="0" presId="urn:microsoft.com/office/officeart/2005/8/layout/radial6"/>
    <dgm:cxn modelId="{001E446D-1415-42FD-A7CA-773B0EB60933}" type="presParOf" srcId="{5560E7A4-295F-4663-8199-74B56968026A}" destId="{BED438F5-3FF5-4E1E-836D-9C1B661467AD}" srcOrd="20" destOrd="0" presId="urn:microsoft.com/office/officeart/2005/8/layout/radial6"/>
    <dgm:cxn modelId="{537B9C43-586C-48A8-A8D1-D89C6F53A669}" type="presParOf" srcId="{5560E7A4-295F-4663-8199-74B56968026A}" destId="{FC9BF2F7-E9AC-43C2-AEF7-F3B7FC8F484F}" srcOrd="21" destOrd="0" presId="urn:microsoft.com/office/officeart/2005/8/layout/radial6"/>
    <dgm:cxn modelId="{805725AD-9E26-4D9F-932B-C2E13CBF9C68}" type="presParOf" srcId="{5560E7A4-295F-4663-8199-74B56968026A}" destId="{8077C2B7-F5FD-43B0-B46D-DDE65EA5E991}" srcOrd="22" destOrd="0" presId="urn:microsoft.com/office/officeart/2005/8/layout/radial6"/>
    <dgm:cxn modelId="{09E75EB0-B48E-48D5-93B3-DF98A9DDC489}" type="presParOf" srcId="{5560E7A4-295F-4663-8199-74B56968026A}" destId="{59B66FA1-3810-4DD5-9134-FAC97DB0058F}" srcOrd="23" destOrd="0" presId="urn:microsoft.com/office/officeart/2005/8/layout/radial6"/>
    <dgm:cxn modelId="{71B957FC-631F-4765-8A3D-BF930E876ACE}" type="presParOf" srcId="{5560E7A4-295F-4663-8199-74B56968026A}" destId="{4348EFEC-7485-497B-A2C6-97E6E8396D37}" srcOrd="24" destOrd="0" presId="urn:microsoft.com/office/officeart/2005/8/layout/radial6"/>
    <dgm:cxn modelId="{75B0D2DB-BBC8-4DA7-81F0-2FD1C01B3253}" type="presParOf" srcId="{5560E7A4-295F-4663-8199-74B56968026A}" destId="{E674122D-26D5-4D84-AE41-D2B8548FA677}" srcOrd="25" destOrd="0" presId="urn:microsoft.com/office/officeart/2005/8/layout/radial6"/>
    <dgm:cxn modelId="{198922B5-3FCE-45EE-9242-084718DD7277}" type="presParOf" srcId="{5560E7A4-295F-4663-8199-74B56968026A}" destId="{E73C0D6D-B9D9-4D7C-8C08-B443B25940EC}" srcOrd="26" destOrd="0" presId="urn:microsoft.com/office/officeart/2005/8/layout/radial6"/>
    <dgm:cxn modelId="{5B046BBE-777F-41A1-8E6F-DC880397EB39}" type="presParOf" srcId="{5560E7A4-295F-4663-8199-74B56968026A}" destId="{6D8334C9-F852-4723-B163-B8DFCC305B6B}" srcOrd="27" destOrd="0" presId="urn:microsoft.com/office/officeart/2005/8/layout/radial6"/>
    <dgm:cxn modelId="{BD4B9AC6-D508-4AC6-AD67-2287729226F7}" type="presParOf" srcId="{5560E7A4-295F-4663-8199-74B56968026A}" destId="{5DCE59E2-3427-400B-B940-9C34BF867A3A}" srcOrd="28" destOrd="0" presId="urn:microsoft.com/office/officeart/2005/8/layout/radial6"/>
    <dgm:cxn modelId="{A21E8B04-ED76-4024-BA29-1FE64FD01A9A}" type="presParOf" srcId="{5560E7A4-295F-4663-8199-74B56968026A}" destId="{35C46E6F-76B6-4C90-95E5-845FF8D3E2ED}" srcOrd="29" destOrd="0" presId="urn:microsoft.com/office/officeart/2005/8/layout/radial6"/>
    <dgm:cxn modelId="{3E43AA9D-5E33-4AD7-AF09-A8D9DBB5D250}" type="presParOf" srcId="{5560E7A4-295F-4663-8199-74B56968026A}" destId="{8F61C53B-80D2-4F68-B06C-2199A1FC9137}" srcOrd="30"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750B688-BA89-40BD-A6EE-5D6F94DC3F9E}"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GB"/>
        </a:p>
      </dgm:t>
    </dgm:pt>
    <dgm:pt modelId="{26225887-0F81-4231-B85B-D52A02C9321C}">
      <dgm:prSet phldrT="[Text]" custT="1"/>
      <dgm:spPr/>
      <dgm:t>
        <a:bodyPr/>
        <a:lstStyle/>
        <a:p>
          <a:r>
            <a:rPr lang="mr-IN" sz="2000" dirty="0" smtClean="0"/>
            <a:t>सामान्य प्रशासन </a:t>
          </a:r>
          <a:endParaRPr lang="en-GB" sz="2000" dirty="0"/>
        </a:p>
      </dgm:t>
    </dgm:pt>
    <dgm:pt modelId="{C3E3643D-3AC1-47C5-A68E-68F778F81078}" type="parTrans" cxnId="{2355241B-9E04-4A6B-B847-3F3CAFAF5713}">
      <dgm:prSet/>
      <dgm:spPr/>
      <dgm:t>
        <a:bodyPr/>
        <a:lstStyle/>
        <a:p>
          <a:endParaRPr lang="en-GB"/>
        </a:p>
      </dgm:t>
    </dgm:pt>
    <dgm:pt modelId="{9C1A9ACA-4ADF-4253-A50E-83B32254A411}" type="sibTrans" cxnId="{2355241B-9E04-4A6B-B847-3F3CAFAF5713}">
      <dgm:prSet/>
      <dgm:spPr/>
      <dgm:t>
        <a:bodyPr/>
        <a:lstStyle/>
        <a:p>
          <a:endParaRPr lang="en-GB" sz="2800"/>
        </a:p>
      </dgm:t>
    </dgm:pt>
    <dgm:pt modelId="{E909BC30-7F81-48CF-A771-40ECFDE15653}">
      <dgm:prSet phldrT="[Text]" custT="1"/>
      <dgm:spPr/>
      <dgm:t>
        <a:bodyPr/>
        <a:lstStyle/>
        <a:p>
          <a:r>
            <a:rPr lang="mr-IN" sz="2000" dirty="0" smtClean="0"/>
            <a:t>शिक्षण </a:t>
          </a:r>
          <a:endParaRPr lang="en-GB" sz="2000" dirty="0"/>
        </a:p>
      </dgm:t>
    </dgm:pt>
    <dgm:pt modelId="{621CD582-081D-4376-93CB-79D87FF1C1A3}" type="parTrans" cxnId="{A26CD59E-A9DE-4D6F-88B3-D04CE4AFA6F2}">
      <dgm:prSet/>
      <dgm:spPr/>
      <dgm:t>
        <a:bodyPr/>
        <a:lstStyle/>
        <a:p>
          <a:endParaRPr lang="en-GB"/>
        </a:p>
      </dgm:t>
    </dgm:pt>
    <dgm:pt modelId="{2941AB7F-58EC-4258-8E78-EF74D910DF9A}" type="sibTrans" cxnId="{A26CD59E-A9DE-4D6F-88B3-D04CE4AFA6F2}">
      <dgm:prSet/>
      <dgm:spPr/>
      <dgm:t>
        <a:bodyPr/>
        <a:lstStyle/>
        <a:p>
          <a:endParaRPr lang="en-GB" sz="2800"/>
        </a:p>
      </dgm:t>
    </dgm:pt>
    <dgm:pt modelId="{3F63442A-5F68-4BC0-AE71-E63149C25B89}">
      <dgm:prSet phldrT="[Text]" custT="1"/>
      <dgm:spPr/>
      <dgm:t>
        <a:bodyPr/>
        <a:lstStyle/>
        <a:p>
          <a:r>
            <a:rPr lang="mr-IN" sz="2000" dirty="0" smtClean="0"/>
            <a:t>माहिला व बाल कल्याण </a:t>
          </a:r>
          <a:endParaRPr lang="en-GB" sz="2000" dirty="0"/>
        </a:p>
      </dgm:t>
    </dgm:pt>
    <dgm:pt modelId="{8B408F1E-7F6E-4A34-8329-C7F8510AB91F}" type="parTrans" cxnId="{9CB7AB5D-79C1-4301-8DA7-7EAA60F53153}">
      <dgm:prSet/>
      <dgm:spPr/>
      <dgm:t>
        <a:bodyPr/>
        <a:lstStyle/>
        <a:p>
          <a:endParaRPr lang="en-GB"/>
        </a:p>
      </dgm:t>
    </dgm:pt>
    <dgm:pt modelId="{C7837A53-908B-43ED-B5D8-958C700B943C}" type="sibTrans" cxnId="{9CB7AB5D-79C1-4301-8DA7-7EAA60F53153}">
      <dgm:prSet/>
      <dgm:spPr/>
      <dgm:t>
        <a:bodyPr/>
        <a:lstStyle/>
        <a:p>
          <a:endParaRPr lang="en-GB" sz="2800"/>
        </a:p>
      </dgm:t>
    </dgm:pt>
    <dgm:pt modelId="{9EB3B33D-99D0-4AF7-BDBE-C63D8F693DC3}">
      <dgm:prSet custT="1"/>
      <dgm:spPr/>
      <dgm:t>
        <a:bodyPr/>
        <a:lstStyle/>
        <a:p>
          <a:r>
            <a:rPr lang="mr-IN" sz="2000" dirty="0" smtClean="0"/>
            <a:t>वित्त </a:t>
          </a:r>
          <a:endParaRPr lang="en-GB" sz="2000" dirty="0"/>
        </a:p>
      </dgm:t>
    </dgm:pt>
    <dgm:pt modelId="{B5A8B0AA-715B-452D-8981-77E9CF62E33B}" type="parTrans" cxnId="{F198976E-79D8-435B-9F0B-1A9A5822BF03}">
      <dgm:prSet/>
      <dgm:spPr/>
      <dgm:t>
        <a:bodyPr/>
        <a:lstStyle/>
        <a:p>
          <a:endParaRPr lang="en-GB"/>
        </a:p>
      </dgm:t>
    </dgm:pt>
    <dgm:pt modelId="{F0568A22-468F-467A-9CAF-645BD15CD4FF}" type="sibTrans" cxnId="{F198976E-79D8-435B-9F0B-1A9A5822BF03}">
      <dgm:prSet/>
      <dgm:spPr/>
      <dgm:t>
        <a:bodyPr/>
        <a:lstStyle/>
        <a:p>
          <a:endParaRPr lang="en-GB" sz="2800"/>
        </a:p>
      </dgm:t>
    </dgm:pt>
    <dgm:pt modelId="{FDB8A143-C5B5-41E7-A839-B33E2F6926E5}">
      <dgm:prSet custT="1"/>
      <dgm:spPr/>
      <dgm:t>
        <a:bodyPr/>
        <a:lstStyle/>
        <a:p>
          <a:r>
            <a:rPr lang="mr-IN" sz="2000" dirty="0" smtClean="0"/>
            <a:t>ग्रामपंचायत </a:t>
          </a:r>
          <a:endParaRPr lang="en-GB" sz="2000" dirty="0"/>
        </a:p>
      </dgm:t>
    </dgm:pt>
    <dgm:pt modelId="{69C1CDBF-E820-4BD4-8395-0C9917061136}" type="parTrans" cxnId="{39C867FF-6691-465A-A082-F6DD5253AF21}">
      <dgm:prSet/>
      <dgm:spPr/>
      <dgm:t>
        <a:bodyPr/>
        <a:lstStyle/>
        <a:p>
          <a:endParaRPr lang="en-GB"/>
        </a:p>
      </dgm:t>
    </dgm:pt>
    <dgm:pt modelId="{657CFB98-07F1-4104-B850-49C77269D784}" type="sibTrans" cxnId="{39C867FF-6691-465A-A082-F6DD5253AF21}">
      <dgm:prSet/>
      <dgm:spPr/>
      <dgm:t>
        <a:bodyPr/>
        <a:lstStyle/>
        <a:p>
          <a:endParaRPr lang="en-GB" sz="2800"/>
        </a:p>
      </dgm:t>
    </dgm:pt>
    <dgm:pt modelId="{AE354FB8-702E-45A4-9778-74DC2E33F028}">
      <dgm:prSet custT="1"/>
      <dgm:spPr/>
      <dgm:t>
        <a:bodyPr/>
        <a:lstStyle/>
        <a:p>
          <a:r>
            <a:rPr lang="mr-IN" sz="2000" dirty="0" smtClean="0"/>
            <a:t>आरोग्य </a:t>
          </a:r>
          <a:endParaRPr lang="en-GB" sz="2000" dirty="0"/>
        </a:p>
      </dgm:t>
    </dgm:pt>
    <dgm:pt modelId="{A769D7F6-7C12-46B0-AC1D-7968BD52A8F4}" type="parTrans" cxnId="{8AFC8E44-787D-4151-8EF9-3474D03D5502}">
      <dgm:prSet/>
      <dgm:spPr/>
      <dgm:t>
        <a:bodyPr/>
        <a:lstStyle/>
        <a:p>
          <a:endParaRPr lang="en-GB"/>
        </a:p>
      </dgm:t>
    </dgm:pt>
    <dgm:pt modelId="{8F7B7C08-20CB-4572-A6BB-C354B91CFE65}" type="sibTrans" cxnId="{8AFC8E44-787D-4151-8EF9-3474D03D5502}">
      <dgm:prSet/>
      <dgm:spPr/>
      <dgm:t>
        <a:bodyPr/>
        <a:lstStyle/>
        <a:p>
          <a:endParaRPr lang="en-GB" sz="2800"/>
        </a:p>
      </dgm:t>
    </dgm:pt>
    <dgm:pt modelId="{40DF2E8E-615C-4D1F-9CDC-CF9C5DBE8C10}">
      <dgm:prSet custT="1"/>
      <dgm:spPr/>
      <dgm:t>
        <a:bodyPr/>
        <a:lstStyle/>
        <a:p>
          <a:r>
            <a:rPr lang="mr-IN" sz="2000" dirty="0" smtClean="0"/>
            <a:t>समाज कल्याण</a:t>
          </a:r>
          <a:endParaRPr lang="en-GB" sz="2000" dirty="0"/>
        </a:p>
      </dgm:t>
    </dgm:pt>
    <dgm:pt modelId="{87E43EED-42A4-4D5B-99BF-2CD96F26AC92}" type="parTrans" cxnId="{5B374E8E-DC93-4918-BEAF-EF23AF8FA4D0}">
      <dgm:prSet/>
      <dgm:spPr/>
      <dgm:t>
        <a:bodyPr/>
        <a:lstStyle/>
        <a:p>
          <a:endParaRPr lang="en-GB"/>
        </a:p>
      </dgm:t>
    </dgm:pt>
    <dgm:pt modelId="{036B57B2-4863-48FB-B9BE-9B8C57896A53}" type="sibTrans" cxnId="{5B374E8E-DC93-4918-BEAF-EF23AF8FA4D0}">
      <dgm:prSet/>
      <dgm:spPr/>
      <dgm:t>
        <a:bodyPr/>
        <a:lstStyle/>
        <a:p>
          <a:endParaRPr lang="en-GB" sz="2800"/>
        </a:p>
      </dgm:t>
    </dgm:pt>
    <dgm:pt modelId="{55AADD56-6481-4E93-8486-F5CCF9F01076}">
      <dgm:prSet custT="1"/>
      <dgm:spPr/>
      <dgm:t>
        <a:bodyPr/>
        <a:lstStyle/>
        <a:p>
          <a:r>
            <a:rPr lang="mr-IN" sz="2000" dirty="0" smtClean="0"/>
            <a:t>पशुसंवर्धन </a:t>
          </a:r>
          <a:endParaRPr lang="en-GB" sz="2000" dirty="0"/>
        </a:p>
      </dgm:t>
    </dgm:pt>
    <dgm:pt modelId="{BC9FEB90-C762-4271-98BC-F524DCD55D04}" type="parTrans" cxnId="{C34ECC22-0BEF-4D4D-B4E7-5D954D8CE99B}">
      <dgm:prSet/>
      <dgm:spPr/>
      <dgm:t>
        <a:bodyPr/>
        <a:lstStyle/>
        <a:p>
          <a:endParaRPr lang="en-GB"/>
        </a:p>
      </dgm:t>
    </dgm:pt>
    <dgm:pt modelId="{E83267CC-662D-4542-B05F-E7445AB8A538}" type="sibTrans" cxnId="{C34ECC22-0BEF-4D4D-B4E7-5D954D8CE99B}">
      <dgm:prSet/>
      <dgm:spPr/>
      <dgm:t>
        <a:bodyPr/>
        <a:lstStyle/>
        <a:p>
          <a:endParaRPr lang="en-GB" sz="2800"/>
        </a:p>
      </dgm:t>
    </dgm:pt>
    <dgm:pt modelId="{83178C66-3F51-4F40-AB87-14000AF518E7}">
      <dgm:prSet custT="1"/>
      <dgm:spPr/>
      <dgm:t>
        <a:bodyPr/>
        <a:lstStyle/>
        <a:p>
          <a:r>
            <a:rPr lang="mr-IN" sz="1800" dirty="0" smtClean="0"/>
            <a:t>ग्रामीण पाणीपुरवठा विभाग</a:t>
          </a:r>
          <a:r>
            <a:rPr lang="mr-IN" sz="2000" dirty="0" smtClean="0"/>
            <a:t> </a:t>
          </a:r>
          <a:endParaRPr lang="en-GB" sz="2000" dirty="0"/>
        </a:p>
      </dgm:t>
    </dgm:pt>
    <dgm:pt modelId="{61FB033F-9F85-4F58-AE13-08F6749E9B5F}" type="parTrans" cxnId="{5A00B8E2-4598-467B-83F7-30143A7A2101}">
      <dgm:prSet/>
      <dgm:spPr/>
      <dgm:t>
        <a:bodyPr/>
        <a:lstStyle/>
        <a:p>
          <a:endParaRPr lang="en-GB"/>
        </a:p>
      </dgm:t>
    </dgm:pt>
    <dgm:pt modelId="{77F76B3F-80D6-47F6-BF76-BE99E68BA889}" type="sibTrans" cxnId="{5A00B8E2-4598-467B-83F7-30143A7A2101}">
      <dgm:prSet/>
      <dgm:spPr/>
      <dgm:t>
        <a:bodyPr/>
        <a:lstStyle/>
        <a:p>
          <a:endParaRPr lang="en-GB" sz="2800"/>
        </a:p>
      </dgm:t>
    </dgm:pt>
    <dgm:pt modelId="{30CA4BA0-2B96-462D-B51B-EFD433F2D9BE}">
      <dgm:prSet custT="1"/>
      <dgm:spPr/>
      <dgm:t>
        <a:bodyPr/>
        <a:lstStyle/>
        <a:p>
          <a:r>
            <a:rPr lang="mr-IN" sz="2000" dirty="0" smtClean="0"/>
            <a:t>अपंग कल्याण </a:t>
          </a:r>
          <a:endParaRPr lang="en-GB" sz="2000" dirty="0"/>
        </a:p>
      </dgm:t>
    </dgm:pt>
    <dgm:pt modelId="{7A358CD4-A03B-4D88-A548-ED7AF46D4A67}" type="parTrans" cxnId="{669060A6-7CEE-493B-AC88-4E9D80BD3433}">
      <dgm:prSet/>
      <dgm:spPr/>
      <dgm:t>
        <a:bodyPr/>
        <a:lstStyle/>
        <a:p>
          <a:endParaRPr lang="en-GB"/>
        </a:p>
      </dgm:t>
    </dgm:pt>
    <dgm:pt modelId="{746C6B85-466A-49F3-952D-7E0059B383E0}" type="sibTrans" cxnId="{669060A6-7CEE-493B-AC88-4E9D80BD3433}">
      <dgm:prSet/>
      <dgm:spPr/>
      <dgm:t>
        <a:bodyPr/>
        <a:lstStyle/>
        <a:p>
          <a:endParaRPr lang="en-GB" sz="2800"/>
        </a:p>
      </dgm:t>
    </dgm:pt>
    <dgm:pt modelId="{4BFCAA8C-99C0-4A19-93A8-B0E6E20FAD4A}">
      <dgm:prSet custT="1"/>
      <dgm:spPr/>
      <dgm:t>
        <a:bodyPr/>
        <a:lstStyle/>
        <a:p>
          <a:r>
            <a:rPr lang="mr-IN" sz="2000" dirty="0" smtClean="0"/>
            <a:t>छोटे पाटबंधारे विभाग </a:t>
          </a:r>
          <a:endParaRPr lang="en-GB" sz="2000" dirty="0"/>
        </a:p>
      </dgm:t>
    </dgm:pt>
    <dgm:pt modelId="{1BE5BF36-026E-478F-B51E-425223616B9A}" type="sibTrans" cxnId="{13DBC0D8-891C-49A3-9638-E238E5E0389C}">
      <dgm:prSet/>
      <dgm:spPr/>
      <dgm:t>
        <a:bodyPr/>
        <a:lstStyle/>
        <a:p>
          <a:endParaRPr lang="en-GB" sz="2800"/>
        </a:p>
      </dgm:t>
    </dgm:pt>
    <dgm:pt modelId="{7BEF1A17-A15B-412B-B6A2-9F0C74B507F7}" type="parTrans" cxnId="{13DBC0D8-891C-49A3-9638-E238E5E0389C}">
      <dgm:prSet/>
      <dgm:spPr/>
      <dgm:t>
        <a:bodyPr/>
        <a:lstStyle/>
        <a:p>
          <a:endParaRPr lang="en-GB"/>
        </a:p>
      </dgm:t>
    </dgm:pt>
    <dgm:pt modelId="{2955F3D0-A2CC-4BE4-912B-AF8DA59CE3F1}">
      <dgm:prSet phldrT="[Text]" custT="1"/>
      <dgm:spPr/>
      <dgm:t>
        <a:bodyPr/>
        <a:lstStyle/>
        <a:p>
          <a:r>
            <a:rPr lang="mr-IN" sz="2000" dirty="0" smtClean="0"/>
            <a:t>बांधकाम </a:t>
          </a:r>
          <a:endParaRPr lang="en-GB" sz="2000" dirty="0"/>
        </a:p>
      </dgm:t>
    </dgm:pt>
    <dgm:pt modelId="{28ED3720-CF83-4E0F-907F-33D01AFB93F4}" type="sibTrans" cxnId="{8A274511-F6A0-4AD3-86B8-43BF5FD01AB0}">
      <dgm:prSet/>
      <dgm:spPr/>
      <dgm:t>
        <a:bodyPr/>
        <a:lstStyle/>
        <a:p>
          <a:endParaRPr lang="en-GB" sz="2800"/>
        </a:p>
      </dgm:t>
    </dgm:pt>
    <dgm:pt modelId="{C56113E0-BC68-4BFE-9ED1-14AEBB256A52}" type="parTrans" cxnId="{8A274511-F6A0-4AD3-86B8-43BF5FD01AB0}">
      <dgm:prSet/>
      <dgm:spPr/>
      <dgm:t>
        <a:bodyPr/>
        <a:lstStyle/>
        <a:p>
          <a:endParaRPr lang="en-GB"/>
        </a:p>
      </dgm:t>
    </dgm:pt>
    <dgm:pt modelId="{57848EF9-B277-40F6-93AF-F1341B2D28C1}">
      <dgm:prSet/>
      <dgm:spPr/>
      <dgm:t>
        <a:bodyPr/>
        <a:lstStyle/>
        <a:p>
          <a:r>
            <a:rPr lang="mr-IN" smtClean="0"/>
            <a:t>कृषी </a:t>
          </a:r>
          <a:endParaRPr lang="en-US"/>
        </a:p>
      </dgm:t>
    </dgm:pt>
    <dgm:pt modelId="{3F5963B5-9B09-478F-8A60-A5E50AEE9BAF}" type="parTrans" cxnId="{47A39E14-A45D-4A0B-AC99-02738F6C0D42}">
      <dgm:prSet/>
      <dgm:spPr/>
      <dgm:t>
        <a:bodyPr/>
        <a:lstStyle/>
        <a:p>
          <a:endParaRPr lang="en-US"/>
        </a:p>
      </dgm:t>
    </dgm:pt>
    <dgm:pt modelId="{EAC705C8-A4FB-47E2-90D5-511CF315210F}" type="sibTrans" cxnId="{47A39E14-A45D-4A0B-AC99-02738F6C0D42}">
      <dgm:prSet/>
      <dgm:spPr/>
      <dgm:t>
        <a:bodyPr/>
        <a:lstStyle/>
        <a:p>
          <a:endParaRPr lang="en-US"/>
        </a:p>
      </dgm:t>
    </dgm:pt>
    <dgm:pt modelId="{793AE1E5-B350-45E9-BD2F-6518FF639C23}" type="pres">
      <dgm:prSet presAssocID="{4750B688-BA89-40BD-A6EE-5D6F94DC3F9E}" presName="cycle" presStyleCnt="0">
        <dgm:presLayoutVars>
          <dgm:dir/>
          <dgm:resizeHandles val="exact"/>
        </dgm:presLayoutVars>
      </dgm:prSet>
      <dgm:spPr/>
      <dgm:t>
        <a:bodyPr/>
        <a:lstStyle/>
        <a:p>
          <a:endParaRPr lang="en-US"/>
        </a:p>
      </dgm:t>
    </dgm:pt>
    <dgm:pt modelId="{15DBB089-8AAD-4D0C-858E-3ECB217EAB47}" type="pres">
      <dgm:prSet presAssocID="{26225887-0F81-4231-B85B-D52A02C9321C}" presName="node" presStyleLbl="node1" presStyleIdx="0" presStyleCnt="13" custScaleX="231310" custScaleY="144629" custRadScaleRad="102785" custRadScaleInc="3446">
        <dgm:presLayoutVars>
          <dgm:bulletEnabled val="1"/>
        </dgm:presLayoutVars>
      </dgm:prSet>
      <dgm:spPr/>
      <dgm:t>
        <a:bodyPr/>
        <a:lstStyle/>
        <a:p>
          <a:endParaRPr lang="en-US"/>
        </a:p>
      </dgm:t>
    </dgm:pt>
    <dgm:pt modelId="{E6AB1518-55E9-4329-A39E-D45FF25FBEC3}" type="pres">
      <dgm:prSet presAssocID="{26225887-0F81-4231-B85B-D52A02C9321C}" presName="spNode" presStyleCnt="0"/>
      <dgm:spPr/>
    </dgm:pt>
    <dgm:pt modelId="{BB5F5631-5582-4DA9-8CD1-E02E06CB1BBD}" type="pres">
      <dgm:prSet presAssocID="{9C1A9ACA-4ADF-4253-A50E-83B32254A411}" presName="sibTrans" presStyleLbl="sibTrans1D1" presStyleIdx="0" presStyleCnt="13" custScaleX="2000000" custScaleY="2000000"/>
      <dgm:spPr/>
      <dgm:t>
        <a:bodyPr/>
        <a:lstStyle/>
        <a:p>
          <a:endParaRPr lang="en-US"/>
        </a:p>
      </dgm:t>
    </dgm:pt>
    <dgm:pt modelId="{D511DA43-1BAC-4F2E-A955-59EF44986857}" type="pres">
      <dgm:prSet presAssocID="{9EB3B33D-99D0-4AF7-BDBE-C63D8F693DC3}" presName="node" presStyleLbl="node1" presStyleIdx="1" presStyleCnt="13" custScaleX="231310" custScaleY="144629" custRadScaleRad="102765" custRadScaleInc="-2342">
        <dgm:presLayoutVars>
          <dgm:bulletEnabled val="1"/>
        </dgm:presLayoutVars>
      </dgm:prSet>
      <dgm:spPr/>
      <dgm:t>
        <a:bodyPr/>
        <a:lstStyle/>
        <a:p>
          <a:endParaRPr lang="en-US"/>
        </a:p>
      </dgm:t>
    </dgm:pt>
    <dgm:pt modelId="{E34961EE-DF07-4C56-ABA4-5E8DBCD3BFE6}" type="pres">
      <dgm:prSet presAssocID="{9EB3B33D-99D0-4AF7-BDBE-C63D8F693DC3}" presName="spNode" presStyleCnt="0"/>
      <dgm:spPr/>
    </dgm:pt>
    <dgm:pt modelId="{73398421-E708-4F5B-BFA8-3EECBAE2B8FA}" type="pres">
      <dgm:prSet presAssocID="{F0568A22-468F-467A-9CAF-645BD15CD4FF}" presName="sibTrans" presStyleLbl="sibTrans1D1" presStyleIdx="1" presStyleCnt="13" custScaleX="2000000" custScaleY="2000000"/>
      <dgm:spPr/>
      <dgm:t>
        <a:bodyPr/>
        <a:lstStyle/>
        <a:p>
          <a:endParaRPr lang="en-US"/>
        </a:p>
      </dgm:t>
    </dgm:pt>
    <dgm:pt modelId="{DC9503E5-1950-41B8-9E4C-D96B57784342}" type="pres">
      <dgm:prSet presAssocID="{FDB8A143-C5B5-41E7-A839-B33E2F6926E5}" presName="node" presStyleLbl="node1" presStyleIdx="2" presStyleCnt="13" custScaleX="231310" custScaleY="144629" custRadScaleRad="102280" custRadScaleInc="-9878">
        <dgm:presLayoutVars>
          <dgm:bulletEnabled val="1"/>
        </dgm:presLayoutVars>
      </dgm:prSet>
      <dgm:spPr/>
      <dgm:t>
        <a:bodyPr/>
        <a:lstStyle/>
        <a:p>
          <a:endParaRPr lang="en-US"/>
        </a:p>
      </dgm:t>
    </dgm:pt>
    <dgm:pt modelId="{E717335B-D6BA-4A57-BFA6-66598DB3FE70}" type="pres">
      <dgm:prSet presAssocID="{FDB8A143-C5B5-41E7-A839-B33E2F6926E5}" presName="spNode" presStyleCnt="0"/>
      <dgm:spPr/>
    </dgm:pt>
    <dgm:pt modelId="{9252340A-5290-4443-8877-14D3977C7C9E}" type="pres">
      <dgm:prSet presAssocID="{657CFB98-07F1-4104-B850-49C77269D784}" presName="sibTrans" presStyleLbl="sibTrans1D1" presStyleIdx="2" presStyleCnt="13" custScaleX="2000000" custScaleY="2000000"/>
      <dgm:spPr/>
      <dgm:t>
        <a:bodyPr/>
        <a:lstStyle/>
        <a:p>
          <a:endParaRPr lang="en-US"/>
        </a:p>
      </dgm:t>
    </dgm:pt>
    <dgm:pt modelId="{6F272FFF-14A4-4B9E-92D2-D11B63DE9A46}" type="pres">
      <dgm:prSet presAssocID="{AE354FB8-702E-45A4-9778-74DC2E33F028}" presName="node" presStyleLbl="node1" presStyleIdx="3" presStyleCnt="13" custScaleX="231310" custScaleY="144629" custRadScaleRad="101282" custRadScaleInc="-15291">
        <dgm:presLayoutVars>
          <dgm:bulletEnabled val="1"/>
        </dgm:presLayoutVars>
      </dgm:prSet>
      <dgm:spPr/>
      <dgm:t>
        <a:bodyPr/>
        <a:lstStyle/>
        <a:p>
          <a:endParaRPr lang="en-US"/>
        </a:p>
      </dgm:t>
    </dgm:pt>
    <dgm:pt modelId="{17003509-E3B0-4C05-94DC-AD512C607429}" type="pres">
      <dgm:prSet presAssocID="{AE354FB8-702E-45A4-9778-74DC2E33F028}" presName="spNode" presStyleCnt="0"/>
      <dgm:spPr/>
    </dgm:pt>
    <dgm:pt modelId="{6C40EFE6-C2BC-472C-835E-7B7A70B6430A}" type="pres">
      <dgm:prSet presAssocID="{8F7B7C08-20CB-4572-A6BB-C354B91CFE65}" presName="sibTrans" presStyleLbl="sibTrans1D1" presStyleIdx="3" presStyleCnt="13" custScaleX="2000000" custScaleY="2000000"/>
      <dgm:spPr/>
      <dgm:t>
        <a:bodyPr/>
        <a:lstStyle/>
        <a:p>
          <a:endParaRPr lang="en-US"/>
        </a:p>
      </dgm:t>
    </dgm:pt>
    <dgm:pt modelId="{6579BBD8-8BA3-4653-B04C-531A9EAB2BE9}" type="pres">
      <dgm:prSet presAssocID="{E909BC30-7F81-48CF-A771-40ECFDE15653}" presName="node" presStyleLbl="node1" presStyleIdx="4" presStyleCnt="13" custScaleX="231310" custScaleY="144629" custRadScaleRad="99987" custRadScaleInc="-17325">
        <dgm:presLayoutVars>
          <dgm:bulletEnabled val="1"/>
        </dgm:presLayoutVars>
      </dgm:prSet>
      <dgm:spPr/>
      <dgm:t>
        <a:bodyPr/>
        <a:lstStyle/>
        <a:p>
          <a:endParaRPr lang="en-US"/>
        </a:p>
      </dgm:t>
    </dgm:pt>
    <dgm:pt modelId="{8339C861-F48F-42DB-AA3F-7B80C7B2CD9A}" type="pres">
      <dgm:prSet presAssocID="{E909BC30-7F81-48CF-A771-40ECFDE15653}" presName="spNode" presStyleCnt="0"/>
      <dgm:spPr/>
    </dgm:pt>
    <dgm:pt modelId="{B821ED2E-2709-4353-858F-C71BA74AE8B0}" type="pres">
      <dgm:prSet presAssocID="{2941AB7F-58EC-4258-8E78-EF74D910DF9A}" presName="sibTrans" presStyleLbl="sibTrans1D1" presStyleIdx="4" presStyleCnt="13" custScaleX="2000000" custScaleY="2000000"/>
      <dgm:spPr/>
      <dgm:t>
        <a:bodyPr/>
        <a:lstStyle/>
        <a:p>
          <a:endParaRPr lang="en-US"/>
        </a:p>
      </dgm:t>
    </dgm:pt>
    <dgm:pt modelId="{D7DAB15A-B5CF-47D9-9FD1-56968B890D4E}" type="pres">
      <dgm:prSet presAssocID="{3F63442A-5F68-4BC0-AE71-E63149C25B89}" presName="node" presStyleLbl="node1" presStyleIdx="5" presStyleCnt="13" custScaleX="231310" custScaleY="144629" custRadScaleRad="98688" custRadScaleInc="-15390">
        <dgm:presLayoutVars>
          <dgm:bulletEnabled val="1"/>
        </dgm:presLayoutVars>
      </dgm:prSet>
      <dgm:spPr/>
      <dgm:t>
        <a:bodyPr/>
        <a:lstStyle/>
        <a:p>
          <a:endParaRPr lang="en-GB"/>
        </a:p>
      </dgm:t>
    </dgm:pt>
    <dgm:pt modelId="{357905BB-1521-4688-AC7E-242E6BEC5E4D}" type="pres">
      <dgm:prSet presAssocID="{3F63442A-5F68-4BC0-AE71-E63149C25B89}" presName="spNode" presStyleCnt="0"/>
      <dgm:spPr/>
    </dgm:pt>
    <dgm:pt modelId="{AE11DCFE-98E3-40AA-8693-9F1D66A524F3}" type="pres">
      <dgm:prSet presAssocID="{C7837A53-908B-43ED-B5D8-958C700B943C}" presName="sibTrans" presStyleLbl="sibTrans1D1" presStyleIdx="5" presStyleCnt="13" custScaleX="2000000" custScaleY="2000000"/>
      <dgm:spPr/>
      <dgm:t>
        <a:bodyPr/>
        <a:lstStyle/>
        <a:p>
          <a:endParaRPr lang="en-US"/>
        </a:p>
      </dgm:t>
    </dgm:pt>
    <dgm:pt modelId="{47D5A2CE-F977-4A94-83D7-234B692732FF}" type="pres">
      <dgm:prSet presAssocID="{57848EF9-B277-40F6-93AF-F1341B2D28C1}" presName="node" presStyleLbl="node1" presStyleIdx="6" presStyleCnt="13">
        <dgm:presLayoutVars>
          <dgm:bulletEnabled val="1"/>
        </dgm:presLayoutVars>
      </dgm:prSet>
      <dgm:spPr/>
      <dgm:t>
        <a:bodyPr/>
        <a:lstStyle/>
        <a:p>
          <a:endParaRPr lang="en-US"/>
        </a:p>
      </dgm:t>
    </dgm:pt>
    <dgm:pt modelId="{D4ECDAEA-C3C5-4D33-A040-FFF1410FED6C}" type="pres">
      <dgm:prSet presAssocID="{57848EF9-B277-40F6-93AF-F1341B2D28C1}" presName="spNode" presStyleCnt="0"/>
      <dgm:spPr/>
    </dgm:pt>
    <dgm:pt modelId="{2E94C517-D448-4E6F-B155-9CD213A27FF3}" type="pres">
      <dgm:prSet presAssocID="{EAC705C8-A4FB-47E2-90D5-511CF315210F}" presName="sibTrans" presStyleLbl="sibTrans1D1" presStyleIdx="6" presStyleCnt="13"/>
      <dgm:spPr/>
      <dgm:t>
        <a:bodyPr/>
        <a:lstStyle/>
        <a:p>
          <a:endParaRPr lang="en-US"/>
        </a:p>
      </dgm:t>
    </dgm:pt>
    <dgm:pt modelId="{30F63B29-B585-487E-887C-F738C58FA56E}" type="pres">
      <dgm:prSet presAssocID="{2955F3D0-A2CC-4BE4-912B-AF8DA59CE3F1}" presName="node" presStyleLbl="node1" presStyleIdx="7" presStyleCnt="13" custScaleX="231310" custScaleY="144629" custRadScaleRad="97224" custRadScaleInc="-1819">
        <dgm:presLayoutVars>
          <dgm:bulletEnabled val="1"/>
        </dgm:presLayoutVars>
      </dgm:prSet>
      <dgm:spPr/>
      <dgm:t>
        <a:bodyPr/>
        <a:lstStyle/>
        <a:p>
          <a:endParaRPr lang="en-GB"/>
        </a:p>
      </dgm:t>
    </dgm:pt>
    <dgm:pt modelId="{E2A1B848-00AB-49CA-8159-FEF5F634B0B5}" type="pres">
      <dgm:prSet presAssocID="{2955F3D0-A2CC-4BE4-912B-AF8DA59CE3F1}" presName="spNode" presStyleCnt="0"/>
      <dgm:spPr/>
    </dgm:pt>
    <dgm:pt modelId="{4E9298C8-9307-4ECA-A1F2-B172244FDA8D}" type="pres">
      <dgm:prSet presAssocID="{28ED3720-CF83-4E0F-907F-33D01AFB93F4}" presName="sibTrans" presStyleLbl="sibTrans1D1" presStyleIdx="7" presStyleCnt="13" custScaleX="2000000" custScaleY="2000000"/>
      <dgm:spPr/>
      <dgm:t>
        <a:bodyPr/>
        <a:lstStyle/>
        <a:p>
          <a:endParaRPr lang="en-US"/>
        </a:p>
      </dgm:t>
    </dgm:pt>
    <dgm:pt modelId="{E8B78643-4D4A-47D2-8589-3614FE81E3AE}" type="pres">
      <dgm:prSet presAssocID="{4BFCAA8C-99C0-4A19-93A8-B0E6E20FAD4A}" presName="node" presStyleLbl="node1" presStyleIdx="8" presStyleCnt="13" custScaleX="231310" custScaleY="144629" custRadScaleRad="97415" custRadScaleInc="6613">
        <dgm:presLayoutVars>
          <dgm:bulletEnabled val="1"/>
        </dgm:presLayoutVars>
      </dgm:prSet>
      <dgm:spPr/>
      <dgm:t>
        <a:bodyPr/>
        <a:lstStyle/>
        <a:p>
          <a:endParaRPr lang="en-GB"/>
        </a:p>
      </dgm:t>
    </dgm:pt>
    <dgm:pt modelId="{EE05BC4C-97C3-4EEA-B8F8-16755FC31461}" type="pres">
      <dgm:prSet presAssocID="{4BFCAA8C-99C0-4A19-93A8-B0E6E20FAD4A}" presName="spNode" presStyleCnt="0"/>
      <dgm:spPr/>
    </dgm:pt>
    <dgm:pt modelId="{17A719B0-59CE-4B4D-8F9C-811924EB2723}" type="pres">
      <dgm:prSet presAssocID="{1BE5BF36-026E-478F-B51E-425223616B9A}" presName="sibTrans" presStyleLbl="sibTrans1D1" presStyleIdx="8" presStyleCnt="13" custScaleX="2000000" custScaleY="2000000"/>
      <dgm:spPr/>
      <dgm:t>
        <a:bodyPr/>
        <a:lstStyle/>
        <a:p>
          <a:endParaRPr lang="en-US"/>
        </a:p>
      </dgm:t>
    </dgm:pt>
    <dgm:pt modelId="{2748BC3E-EBC7-4B5D-A65E-6A934223EF96}" type="pres">
      <dgm:prSet presAssocID="{83178C66-3F51-4F40-AB87-14000AF518E7}" presName="node" presStyleLbl="node1" presStyleIdx="9" presStyleCnt="13" custScaleX="231310" custScaleY="144629" custRadScaleRad="98211" custRadScaleInc="13418">
        <dgm:presLayoutVars>
          <dgm:bulletEnabled val="1"/>
        </dgm:presLayoutVars>
      </dgm:prSet>
      <dgm:spPr/>
      <dgm:t>
        <a:bodyPr/>
        <a:lstStyle/>
        <a:p>
          <a:endParaRPr lang="en-US"/>
        </a:p>
      </dgm:t>
    </dgm:pt>
    <dgm:pt modelId="{4AD5FA3C-4AE3-40BB-98C5-E6A36E2F40DD}" type="pres">
      <dgm:prSet presAssocID="{83178C66-3F51-4F40-AB87-14000AF518E7}" presName="spNode" presStyleCnt="0"/>
      <dgm:spPr/>
    </dgm:pt>
    <dgm:pt modelId="{26E48B95-B96F-426A-BBAC-A1C75AC16068}" type="pres">
      <dgm:prSet presAssocID="{77F76B3F-80D6-47F6-BF76-BE99E68BA889}" presName="sibTrans" presStyleLbl="sibTrans1D1" presStyleIdx="9" presStyleCnt="13" custScaleX="2000000" custScaleY="2000000"/>
      <dgm:spPr/>
      <dgm:t>
        <a:bodyPr/>
        <a:lstStyle/>
        <a:p>
          <a:endParaRPr lang="en-US"/>
        </a:p>
      </dgm:t>
    </dgm:pt>
    <dgm:pt modelId="{08203507-F168-4A0D-919D-395D0BCF39C8}" type="pres">
      <dgm:prSet presAssocID="{40DF2E8E-615C-4D1F-9CDC-CF9C5DBE8C10}" presName="node" presStyleLbl="node1" presStyleIdx="10" presStyleCnt="13" custScaleX="231310" custScaleY="144629" custRadScaleRad="99420" custRadScaleInc="16994">
        <dgm:presLayoutVars>
          <dgm:bulletEnabled val="1"/>
        </dgm:presLayoutVars>
      </dgm:prSet>
      <dgm:spPr/>
      <dgm:t>
        <a:bodyPr/>
        <a:lstStyle/>
        <a:p>
          <a:endParaRPr lang="en-US"/>
        </a:p>
      </dgm:t>
    </dgm:pt>
    <dgm:pt modelId="{A74678E7-496E-4BEF-9E9D-8122C375B463}" type="pres">
      <dgm:prSet presAssocID="{40DF2E8E-615C-4D1F-9CDC-CF9C5DBE8C10}" presName="spNode" presStyleCnt="0"/>
      <dgm:spPr/>
    </dgm:pt>
    <dgm:pt modelId="{9D1B3555-436F-4C82-94FD-F63D05E3BAD3}" type="pres">
      <dgm:prSet presAssocID="{036B57B2-4863-48FB-B9BE-9B8C57896A53}" presName="sibTrans" presStyleLbl="sibTrans1D1" presStyleIdx="10" presStyleCnt="13" custScaleX="2000000" custScaleY="2000000"/>
      <dgm:spPr/>
      <dgm:t>
        <a:bodyPr/>
        <a:lstStyle/>
        <a:p>
          <a:endParaRPr lang="en-US"/>
        </a:p>
      </dgm:t>
    </dgm:pt>
    <dgm:pt modelId="{7550C094-EE0D-42EE-8294-D627539E9305}" type="pres">
      <dgm:prSet presAssocID="{55AADD56-6481-4E93-8486-F5CCF9F01076}" presName="node" presStyleLbl="node1" presStyleIdx="11" presStyleCnt="13" custScaleX="231310" custScaleY="144629" custRadScaleRad="100754" custRadScaleInc="16617">
        <dgm:presLayoutVars>
          <dgm:bulletEnabled val="1"/>
        </dgm:presLayoutVars>
      </dgm:prSet>
      <dgm:spPr/>
      <dgm:t>
        <a:bodyPr/>
        <a:lstStyle/>
        <a:p>
          <a:endParaRPr lang="en-US"/>
        </a:p>
      </dgm:t>
    </dgm:pt>
    <dgm:pt modelId="{8C75A7C2-5787-4EF3-9FDF-05A729151582}" type="pres">
      <dgm:prSet presAssocID="{55AADD56-6481-4E93-8486-F5CCF9F01076}" presName="spNode" presStyleCnt="0"/>
      <dgm:spPr/>
    </dgm:pt>
    <dgm:pt modelId="{301AB54F-B2C0-4096-85FC-EE027AC5DC7B}" type="pres">
      <dgm:prSet presAssocID="{E83267CC-662D-4542-B05F-E7445AB8A538}" presName="sibTrans" presStyleLbl="sibTrans1D1" presStyleIdx="11" presStyleCnt="13" custScaleX="2000000" custScaleY="2000000"/>
      <dgm:spPr/>
      <dgm:t>
        <a:bodyPr/>
        <a:lstStyle/>
        <a:p>
          <a:endParaRPr lang="en-US"/>
        </a:p>
      </dgm:t>
    </dgm:pt>
    <dgm:pt modelId="{FB62E46B-E56C-44F6-8420-2FA09E8D8DD1}" type="pres">
      <dgm:prSet presAssocID="{30CA4BA0-2B96-462D-B51B-EFD433F2D9BE}" presName="node" presStyleLbl="node1" presStyleIdx="12" presStyleCnt="13" custScaleX="231310" custScaleY="144629" custRadScaleRad="101910" custRadScaleInc="12513">
        <dgm:presLayoutVars>
          <dgm:bulletEnabled val="1"/>
        </dgm:presLayoutVars>
      </dgm:prSet>
      <dgm:spPr/>
      <dgm:t>
        <a:bodyPr/>
        <a:lstStyle/>
        <a:p>
          <a:endParaRPr lang="en-US"/>
        </a:p>
      </dgm:t>
    </dgm:pt>
    <dgm:pt modelId="{F5A35555-EB18-4081-AEF3-CCE085A4BF0A}" type="pres">
      <dgm:prSet presAssocID="{30CA4BA0-2B96-462D-B51B-EFD433F2D9BE}" presName="spNode" presStyleCnt="0"/>
      <dgm:spPr/>
    </dgm:pt>
    <dgm:pt modelId="{F1FD5E99-8F6D-4935-B5FA-FBE38AAAF5B4}" type="pres">
      <dgm:prSet presAssocID="{746C6B85-466A-49F3-952D-7E0059B383E0}" presName="sibTrans" presStyleLbl="sibTrans1D1" presStyleIdx="12" presStyleCnt="13" custScaleX="2000000" custScaleY="2000000"/>
      <dgm:spPr/>
      <dgm:t>
        <a:bodyPr/>
        <a:lstStyle/>
        <a:p>
          <a:endParaRPr lang="en-US"/>
        </a:p>
      </dgm:t>
    </dgm:pt>
  </dgm:ptLst>
  <dgm:cxnLst>
    <dgm:cxn modelId="{7B94A0A0-D1D9-4D79-9F14-7190E03F0311}" type="presOf" srcId="{AE354FB8-702E-45A4-9778-74DC2E33F028}" destId="{6F272FFF-14A4-4B9E-92D2-D11B63DE9A46}" srcOrd="0" destOrd="0" presId="urn:microsoft.com/office/officeart/2005/8/layout/cycle6"/>
    <dgm:cxn modelId="{195DC780-F6DA-429A-8DDE-645A4EDBA304}" type="presOf" srcId="{77F76B3F-80D6-47F6-BF76-BE99E68BA889}" destId="{26E48B95-B96F-426A-BBAC-A1C75AC16068}" srcOrd="0" destOrd="0" presId="urn:microsoft.com/office/officeart/2005/8/layout/cycle6"/>
    <dgm:cxn modelId="{A26CD59E-A9DE-4D6F-88B3-D04CE4AFA6F2}" srcId="{4750B688-BA89-40BD-A6EE-5D6F94DC3F9E}" destId="{E909BC30-7F81-48CF-A771-40ECFDE15653}" srcOrd="4" destOrd="0" parTransId="{621CD582-081D-4376-93CB-79D87FF1C1A3}" sibTransId="{2941AB7F-58EC-4258-8E78-EF74D910DF9A}"/>
    <dgm:cxn modelId="{8AFC8E44-787D-4151-8EF9-3474D03D5502}" srcId="{4750B688-BA89-40BD-A6EE-5D6F94DC3F9E}" destId="{AE354FB8-702E-45A4-9778-74DC2E33F028}" srcOrd="3" destOrd="0" parTransId="{A769D7F6-7C12-46B0-AC1D-7968BD52A8F4}" sibTransId="{8F7B7C08-20CB-4572-A6BB-C354B91CFE65}"/>
    <dgm:cxn modelId="{669060A6-7CEE-493B-AC88-4E9D80BD3433}" srcId="{4750B688-BA89-40BD-A6EE-5D6F94DC3F9E}" destId="{30CA4BA0-2B96-462D-B51B-EFD433F2D9BE}" srcOrd="12" destOrd="0" parTransId="{7A358CD4-A03B-4D88-A548-ED7AF46D4A67}" sibTransId="{746C6B85-466A-49F3-952D-7E0059B383E0}"/>
    <dgm:cxn modelId="{DBF3A190-C9A9-4246-AC12-972BF266A97C}" type="presOf" srcId="{036B57B2-4863-48FB-B9BE-9B8C57896A53}" destId="{9D1B3555-436F-4C82-94FD-F63D05E3BAD3}" srcOrd="0" destOrd="0" presId="urn:microsoft.com/office/officeart/2005/8/layout/cycle6"/>
    <dgm:cxn modelId="{681459DD-F5AB-401A-8E05-5A519F80058A}" type="presOf" srcId="{657CFB98-07F1-4104-B850-49C77269D784}" destId="{9252340A-5290-4443-8877-14D3977C7C9E}" srcOrd="0" destOrd="0" presId="urn:microsoft.com/office/officeart/2005/8/layout/cycle6"/>
    <dgm:cxn modelId="{5A00B8E2-4598-467B-83F7-30143A7A2101}" srcId="{4750B688-BA89-40BD-A6EE-5D6F94DC3F9E}" destId="{83178C66-3F51-4F40-AB87-14000AF518E7}" srcOrd="9" destOrd="0" parTransId="{61FB033F-9F85-4F58-AE13-08F6749E9B5F}" sibTransId="{77F76B3F-80D6-47F6-BF76-BE99E68BA889}"/>
    <dgm:cxn modelId="{2355241B-9E04-4A6B-B847-3F3CAFAF5713}" srcId="{4750B688-BA89-40BD-A6EE-5D6F94DC3F9E}" destId="{26225887-0F81-4231-B85B-D52A02C9321C}" srcOrd="0" destOrd="0" parTransId="{C3E3643D-3AC1-47C5-A68E-68F778F81078}" sibTransId="{9C1A9ACA-4ADF-4253-A50E-83B32254A411}"/>
    <dgm:cxn modelId="{13DBC0D8-891C-49A3-9638-E238E5E0389C}" srcId="{4750B688-BA89-40BD-A6EE-5D6F94DC3F9E}" destId="{4BFCAA8C-99C0-4A19-93A8-B0E6E20FAD4A}" srcOrd="8" destOrd="0" parTransId="{7BEF1A17-A15B-412B-B6A2-9F0C74B507F7}" sibTransId="{1BE5BF36-026E-478F-B51E-425223616B9A}"/>
    <dgm:cxn modelId="{26D7595E-3731-488E-8184-062BB07883F3}" type="presOf" srcId="{83178C66-3F51-4F40-AB87-14000AF518E7}" destId="{2748BC3E-EBC7-4B5D-A65E-6A934223EF96}" srcOrd="0" destOrd="0" presId="urn:microsoft.com/office/officeart/2005/8/layout/cycle6"/>
    <dgm:cxn modelId="{C34ECC22-0BEF-4D4D-B4E7-5D954D8CE99B}" srcId="{4750B688-BA89-40BD-A6EE-5D6F94DC3F9E}" destId="{55AADD56-6481-4E93-8486-F5CCF9F01076}" srcOrd="11" destOrd="0" parTransId="{BC9FEB90-C762-4271-98BC-F524DCD55D04}" sibTransId="{E83267CC-662D-4542-B05F-E7445AB8A538}"/>
    <dgm:cxn modelId="{AD6B1867-21B6-4E70-B58F-CACEC0B56615}" type="presOf" srcId="{C7837A53-908B-43ED-B5D8-958C700B943C}" destId="{AE11DCFE-98E3-40AA-8693-9F1D66A524F3}" srcOrd="0" destOrd="0" presId="urn:microsoft.com/office/officeart/2005/8/layout/cycle6"/>
    <dgm:cxn modelId="{C92FBEC7-2D5B-4AB9-A370-74DA55CA35F2}" type="presOf" srcId="{40DF2E8E-615C-4D1F-9CDC-CF9C5DBE8C10}" destId="{08203507-F168-4A0D-919D-395D0BCF39C8}" srcOrd="0" destOrd="0" presId="urn:microsoft.com/office/officeart/2005/8/layout/cycle6"/>
    <dgm:cxn modelId="{32624A80-89C1-4BF3-99BF-6AA3ABC1EFD2}" type="presOf" srcId="{9EB3B33D-99D0-4AF7-BDBE-C63D8F693DC3}" destId="{D511DA43-1BAC-4F2E-A955-59EF44986857}" srcOrd="0" destOrd="0" presId="urn:microsoft.com/office/officeart/2005/8/layout/cycle6"/>
    <dgm:cxn modelId="{290C33C9-86E1-4EBF-B21F-CFD6E264A88A}" type="presOf" srcId="{E909BC30-7F81-48CF-A771-40ECFDE15653}" destId="{6579BBD8-8BA3-4653-B04C-531A9EAB2BE9}" srcOrd="0" destOrd="0" presId="urn:microsoft.com/office/officeart/2005/8/layout/cycle6"/>
    <dgm:cxn modelId="{88B0CD4B-10D8-4591-BD4C-3BD420D0D847}" type="presOf" srcId="{26225887-0F81-4231-B85B-D52A02C9321C}" destId="{15DBB089-8AAD-4D0C-858E-3ECB217EAB47}" srcOrd="0" destOrd="0" presId="urn:microsoft.com/office/officeart/2005/8/layout/cycle6"/>
    <dgm:cxn modelId="{14020A22-37A0-40F5-9D2B-32D1FE87C2D2}" type="presOf" srcId="{2955F3D0-A2CC-4BE4-912B-AF8DA59CE3F1}" destId="{30F63B29-B585-487E-887C-F738C58FA56E}" srcOrd="0" destOrd="0" presId="urn:microsoft.com/office/officeart/2005/8/layout/cycle6"/>
    <dgm:cxn modelId="{DA96DA60-C98C-4C86-80E4-2B21CA84525D}" type="presOf" srcId="{30CA4BA0-2B96-462D-B51B-EFD433F2D9BE}" destId="{FB62E46B-E56C-44F6-8420-2FA09E8D8DD1}" srcOrd="0" destOrd="0" presId="urn:microsoft.com/office/officeart/2005/8/layout/cycle6"/>
    <dgm:cxn modelId="{47A39E14-A45D-4A0B-AC99-02738F6C0D42}" srcId="{4750B688-BA89-40BD-A6EE-5D6F94DC3F9E}" destId="{57848EF9-B277-40F6-93AF-F1341B2D28C1}" srcOrd="6" destOrd="0" parTransId="{3F5963B5-9B09-478F-8A60-A5E50AEE9BAF}" sibTransId="{EAC705C8-A4FB-47E2-90D5-511CF315210F}"/>
    <dgm:cxn modelId="{8A274511-F6A0-4AD3-86B8-43BF5FD01AB0}" srcId="{4750B688-BA89-40BD-A6EE-5D6F94DC3F9E}" destId="{2955F3D0-A2CC-4BE4-912B-AF8DA59CE3F1}" srcOrd="7" destOrd="0" parTransId="{C56113E0-BC68-4BFE-9ED1-14AEBB256A52}" sibTransId="{28ED3720-CF83-4E0F-907F-33D01AFB93F4}"/>
    <dgm:cxn modelId="{F198976E-79D8-435B-9F0B-1A9A5822BF03}" srcId="{4750B688-BA89-40BD-A6EE-5D6F94DC3F9E}" destId="{9EB3B33D-99D0-4AF7-BDBE-C63D8F693DC3}" srcOrd="1" destOrd="0" parTransId="{B5A8B0AA-715B-452D-8981-77E9CF62E33B}" sibTransId="{F0568A22-468F-467A-9CAF-645BD15CD4FF}"/>
    <dgm:cxn modelId="{D288C286-18A8-48EB-BCB6-B91C445FE944}" type="presOf" srcId="{8F7B7C08-20CB-4572-A6BB-C354B91CFE65}" destId="{6C40EFE6-C2BC-472C-835E-7B7A70B6430A}" srcOrd="0" destOrd="0" presId="urn:microsoft.com/office/officeart/2005/8/layout/cycle6"/>
    <dgm:cxn modelId="{071E0758-244C-4852-8BA2-345CFD3EA0F4}" type="presOf" srcId="{4750B688-BA89-40BD-A6EE-5D6F94DC3F9E}" destId="{793AE1E5-B350-45E9-BD2F-6518FF639C23}" srcOrd="0" destOrd="0" presId="urn:microsoft.com/office/officeart/2005/8/layout/cycle6"/>
    <dgm:cxn modelId="{00D98CC0-507B-49CE-AE25-6F66A2C26B66}" type="presOf" srcId="{9C1A9ACA-4ADF-4253-A50E-83B32254A411}" destId="{BB5F5631-5582-4DA9-8CD1-E02E06CB1BBD}" srcOrd="0" destOrd="0" presId="urn:microsoft.com/office/officeart/2005/8/layout/cycle6"/>
    <dgm:cxn modelId="{45DE48AC-119B-4C97-B3C9-125A6F611223}" type="presOf" srcId="{746C6B85-466A-49F3-952D-7E0059B383E0}" destId="{F1FD5E99-8F6D-4935-B5FA-FBE38AAAF5B4}" srcOrd="0" destOrd="0" presId="urn:microsoft.com/office/officeart/2005/8/layout/cycle6"/>
    <dgm:cxn modelId="{5B374E8E-DC93-4918-BEAF-EF23AF8FA4D0}" srcId="{4750B688-BA89-40BD-A6EE-5D6F94DC3F9E}" destId="{40DF2E8E-615C-4D1F-9CDC-CF9C5DBE8C10}" srcOrd="10" destOrd="0" parTransId="{87E43EED-42A4-4D5B-99BF-2CD96F26AC92}" sibTransId="{036B57B2-4863-48FB-B9BE-9B8C57896A53}"/>
    <dgm:cxn modelId="{C721FA59-DF6F-47B5-B2CB-035A3F6D4650}" type="presOf" srcId="{1BE5BF36-026E-478F-B51E-425223616B9A}" destId="{17A719B0-59CE-4B4D-8F9C-811924EB2723}" srcOrd="0" destOrd="0" presId="urn:microsoft.com/office/officeart/2005/8/layout/cycle6"/>
    <dgm:cxn modelId="{3BCE923E-BFFE-4F72-B232-9CAC37E7EFF0}" type="presOf" srcId="{FDB8A143-C5B5-41E7-A839-B33E2F6926E5}" destId="{DC9503E5-1950-41B8-9E4C-D96B57784342}" srcOrd="0" destOrd="0" presId="urn:microsoft.com/office/officeart/2005/8/layout/cycle6"/>
    <dgm:cxn modelId="{39C867FF-6691-465A-A082-F6DD5253AF21}" srcId="{4750B688-BA89-40BD-A6EE-5D6F94DC3F9E}" destId="{FDB8A143-C5B5-41E7-A839-B33E2F6926E5}" srcOrd="2" destOrd="0" parTransId="{69C1CDBF-E820-4BD4-8395-0C9917061136}" sibTransId="{657CFB98-07F1-4104-B850-49C77269D784}"/>
    <dgm:cxn modelId="{BAC16BF6-8694-4075-A2DC-91108ABFD14F}" type="presOf" srcId="{EAC705C8-A4FB-47E2-90D5-511CF315210F}" destId="{2E94C517-D448-4E6F-B155-9CD213A27FF3}" srcOrd="0" destOrd="0" presId="urn:microsoft.com/office/officeart/2005/8/layout/cycle6"/>
    <dgm:cxn modelId="{6448B060-6303-4DC1-8326-9CE57C02BCFF}" type="presOf" srcId="{2941AB7F-58EC-4258-8E78-EF74D910DF9A}" destId="{B821ED2E-2709-4353-858F-C71BA74AE8B0}" srcOrd="0" destOrd="0" presId="urn:microsoft.com/office/officeart/2005/8/layout/cycle6"/>
    <dgm:cxn modelId="{FCBDB5B7-D8DE-4DEA-853B-C4FF912E3383}" type="presOf" srcId="{57848EF9-B277-40F6-93AF-F1341B2D28C1}" destId="{47D5A2CE-F977-4A94-83D7-234B692732FF}" srcOrd="0" destOrd="0" presId="urn:microsoft.com/office/officeart/2005/8/layout/cycle6"/>
    <dgm:cxn modelId="{AAEB3C36-4B42-4B52-8290-63CFD34DDEE7}" type="presOf" srcId="{F0568A22-468F-467A-9CAF-645BD15CD4FF}" destId="{73398421-E708-4F5B-BFA8-3EECBAE2B8FA}" srcOrd="0" destOrd="0" presId="urn:microsoft.com/office/officeart/2005/8/layout/cycle6"/>
    <dgm:cxn modelId="{568EDF7D-E3C3-42E1-A7EB-1CAD25BEDF19}" type="presOf" srcId="{4BFCAA8C-99C0-4A19-93A8-B0E6E20FAD4A}" destId="{E8B78643-4D4A-47D2-8589-3614FE81E3AE}" srcOrd="0" destOrd="0" presId="urn:microsoft.com/office/officeart/2005/8/layout/cycle6"/>
    <dgm:cxn modelId="{C96B2DD6-15AE-48BA-8665-1FD96D21E80E}" type="presOf" srcId="{E83267CC-662D-4542-B05F-E7445AB8A538}" destId="{301AB54F-B2C0-4096-85FC-EE027AC5DC7B}" srcOrd="0" destOrd="0" presId="urn:microsoft.com/office/officeart/2005/8/layout/cycle6"/>
    <dgm:cxn modelId="{B6B3CBBB-9E6F-42D4-AD44-18A62C91D03A}" type="presOf" srcId="{3F63442A-5F68-4BC0-AE71-E63149C25B89}" destId="{D7DAB15A-B5CF-47D9-9FD1-56968B890D4E}" srcOrd="0" destOrd="0" presId="urn:microsoft.com/office/officeart/2005/8/layout/cycle6"/>
    <dgm:cxn modelId="{9CB7AB5D-79C1-4301-8DA7-7EAA60F53153}" srcId="{4750B688-BA89-40BD-A6EE-5D6F94DC3F9E}" destId="{3F63442A-5F68-4BC0-AE71-E63149C25B89}" srcOrd="5" destOrd="0" parTransId="{8B408F1E-7F6E-4A34-8329-C7F8510AB91F}" sibTransId="{C7837A53-908B-43ED-B5D8-958C700B943C}"/>
    <dgm:cxn modelId="{32D45759-53C0-4920-B856-256AAD036FB5}" type="presOf" srcId="{55AADD56-6481-4E93-8486-F5CCF9F01076}" destId="{7550C094-EE0D-42EE-8294-D627539E9305}" srcOrd="0" destOrd="0" presId="urn:microsoft.com/office/officeart/2005/8/layout/cycle6"/>
    <dgm:cxn modelId="{4C77D0D1-AA52-42D4-9396-CD4EEEDC7B2D}" type="presOf" srcId="{28ED3720-CF83-4E0F-907F-33D01AFB93F4}" destId="{4E9298C8-9307-4ECA-A1F2-B172244FDA8D}" srcOrd="0" destOrd="0" presId="urn:microsoft.com/office/officeart/2005/8/layout/cycle6"/>
    <dgm:cxn modelId="{08CCFB21-4258-42D1-85D7-468418CEBC0B}" type="presParOf" srcId="{793AE1E5-B350-45E9-BD2F-6518FF639C23}" destId="{15DBB089-8AAD-4D0C-858E-3ECB217EAB47}" srcOrd="0" destOrd="0" presId="urn:microsoft.com/office/officeart/2005/8/layout/cycle6"/>
    <dgm:cxn modelId="{6345AA17-7448-4A47-965D-EAD9FA0BD795}" type="presParOf" srcId="{793AE1E5-B350-45E9-BD2F-6518FF639C23}" destId="{E6AB1518-55E9-4329-A39E-D45FF25FBEC3}" srcOrd="1" destOrd="0" presId="urn:microsoft.com/office/officeart/2005/8/layout/cycle6"/>
    <dgm:cxn modelId="{FCFAC3E0-D2B2-4E31-839C-765C3DF28D4A}" type="presParOf" srcId="{793AE1E5-B350-45E9-BD2F-6518FF639C23}" destId="{BB5F5631-5582-4DA9-8CD1-E02E06CB1BBD}" srcOrd="2" destOrd="0" presId="urn:microsoft.com/office/officeart/2005/8/layout/cycle6"/>
    <dgm:cxn modelId="{D3C867C7-B93B-45FE-97D1-778DB6C3C668}" type="presParOf" srcId="{793AE1E5-B350-45E9-BD2F-6518FF639C23}" destId="{D511DA43-1BAC-4F2E-A955-59EF44986857}" srcOrd="3" destOrd="0" presId="urn:microsoft.com/office/officeart/2005/8/layout/cycle6"/>
    <dgm:cxn modelId="{80DFBB7B-AFDF-40BF-82BE-18ECC9FCC3AD}" type="presParOf" srcId="{793AE1E5-B350-45E9-BD2F-6518FF639C23}" destId="{E34961EE-DF07-4C56-ABA4-5E8DBCD3BFE6}" srcOrd="4" destOrd="0" presId="urn:microsoft.com/office/officeart/2005/8/layout/cycle6"/>
    <dgm:cxn modelId="{7FA5DFB0-441D-4753-988D-6C2CCEDDF547}" type="presParOf" srcId="{793AE1E5-B350-45E9-BD2F-6518FF639C23}" destId="{73398421-E708-4F5B-BFA8-3EECBAE2B8FA}" srcOrd="5" destOrd="0" presId="urn:microsoft.com/office/officeart/2005/8/layout/cycle6"/>
    <dgm:cxn modelId="{A1412785-CDF8-478A-A58F-240352EC8319}" type="presParOf" srcId="{793AE1E5-B350-45E9-BD2F-6518FF639C23}" destId="{DC9503E5-1950-41B8-9E4C-D96B57784342}" srcOrd="6" destOrd="0" presId="urn:microsoft.com/office/officeart/2005/8/layout/cycle6"/>
    <dgm:cxn modelId="{4B4C96BC-5EDD-4BBF-BBCF-BB930459C769}" type="presParOf" srcId="{793AE1E5-B350-45E9-BD2F-6518FF639C23}" destId="{E717335B-D6BA-4A57-BFA6-66598DB3FE70}" srcOrd="7" destOrd="0" presId="urn:microsoft.com/office/officeart/2005/8/layout/cycle6"/>
    <dgm:cxn modelId="{CA495981-064A-4AB4-B8AE-6DFEDC2E9004}" type="presParOf" srcId="{793AE1E5-B350-45E9-BD2F-6518FF639C23}" destId="{9252340A-5290-4443-8877-14D3977C7C9E}" srcOrd="8" destOrd="0" presId="urn:microsoft.com/office/officeart/2005/8/layout/cycle6"/>
    <dgm:cxn modelId="{E40BE0BA-4A02-41CD-8927-3763CBEEB235}" type="presParOf" srcId="{793AE1E5-B350-45E9-BD2F-6518FF639C23}" destId="{6F272FFF-14A4-4B9E-92D2-D11B63DE9A46}" srcOrd="9" destOrd="0" presId="urn:microsoft.com/office/officeart/2005/8/layout/cycle6"/>
    <dgm:cxn modelId="{D5B273E0-4472-4531-B8E0-717FEEDF8286}" type="presParOf" srcId="{793AE1E5-B350-45E9-BD2F-6518FF639C23}" destId="{17003509-E3B0-4C05-94DC-AD512C607429}" srcOrd="10" destOrd="0" presId="urn:microsoft.com/office/officeart/2005/8/layout/cycle6"/>
    <dgm:cxn modelId="{1A59739E-5FE2-435B-B903-047A4A757573}" type="presParOf" srcId="{793AE1E5-B350-45E9-BD2F-6518FF639C23}" destId="{6C40EFE6-C2BC-472C-835E-7B7A70B6430A}" srcOrd="11" destOrd="0" presId="urn:microsoft.com/office/officeart/2005/8/layout/cycle6"/>
    <dgm:cxn modelId="{BE5D6027-FF4D-4DA5-BF96-C84AE185BDDB}" type="presParOf" srcId="{793AE1E5-B350-45E9-BD2F-6518FF639C23}" destId="{6579BBD8-8BA3-4653-B04C-531A9EAB2BE9}" srcOrd="12" destOrd="0" presId="urn:microsoft.com/office/officeart/2005/8/layout/cycle6"/>
    <dgm:cxn modelId="{A82AA48B-EAA8-441F-939C-B19DFD2B90E1}" type="presParOf" srcId="{793AE1E5-B350-45E9-BD2F-6518FF639C23}" destId="{8339C861-F48F-42DB-AA3F-7B80C7B2CD9A}" srcOrd="13" destOrd="0" presId="urn:microsoft.com/office/officeart/2005/8/layout/cycle6"/>
    <dgm:cxn modelId="{96F34A28-9AE2-4698-8201-E77C42E29283}" type="presParOf" srcId="{793AE1E5-B350-45E9-BD2F-6518FF639C23}" destId="{B821ED2E-2709-4353-858F-C71BA74AE8B0}" srcOrd="14" destOrd="0" presId="urn:microsoft.com/office/officeart/2005/8/layout/cycle6"/>
    <dgm:cxn modelId="{24595B57-AEF9-4941-88AA-7015A200533A}" type="presParOf" srcId="{793AE1E5-B350-45E9-BD2F-6518FF639C23}" destId="{D7DAB15A-B5CF-47D9-9FD1-56968B890D4E}" srcOrd="15" destOrd="0" presId="urn:microsoft.com/office/officeart/2005/8/layout/cycle6"/>
    <dgm:cxn modelId="{C8F1C2DB-9F18-404D-94B7-79A793F5A7B3}" type="presParOf" srcId="{793AE1E5-B350-45E9-BD2F-6518FF639C23}" destId="{357905BB-1521-4688-AC7E-242E6BEC5E4D}" srcOrd="16" destOrd="0" presId="urn:microsoft.com/office/officeart/2005/8/layout/cycle6"/>
    <dgm:cxn modelId="{62719CC3-1DD0-4B0D-8856-7487204E8D6E}" type="presParOf" srcId="{793AE1E5-B350-45E9-BD2F-6518FF639C23}" destId="{AE11DCFE-98E3-40AA-8693-9F1D66A524F3}" srcOrd="17" destOrd="0" presId="urn:microsoft.com/office/officeart/2005/8/layout/cycle6"/>
    <dgm:cxn modelId="{DF1DD2C1-B2C9-4BFE-8ED5-42D98FC5F545}" type="presParOf" srcId="{793AE1E5-B350-45E9-BD2F-6518FF639C23}" destId="{47D5A2CE-F977-4A94-83D7-234B692732FF}" srcOrd="18" destOrd="0" presId="urn:microsoft.com/office/officeart/2005/8/layout/cycle6"/>
    <dgm:cxn modelId="{C7823161-6C26-4BEF-BF63-754E39514329}" type="presParOf" srcId="{793AE1E5-B350-45E9-BD2F-6518FF639C23}" destId="{D4ECDAEA-C3C5-4D33-A040-FFF1410FED6C}" srcOrd="19" destOrd="0" presId="urn:microsoft.com/office/officeart/2005/8/layout/cycle6"/>
    <dgm:cxn modelId="{8D643495-D5DC-482D-B9F6-0147CFDEAB39}" type="presParOf" srcId="{793AE1E5-B350-45E9-BD2F-6518FF639C23}" destId="{2E94C517-D448-4E6F-B155-9CD213A27FF3}" srcOrd="20" destOrd="0" presId="urn:microsoft.com/office/officeart/2005/8/layout/cycle6"/>
    <dgm:cxn modelId="{56D41EF0-35A0-487E-A119-42661C64E989}" type="presParOf" srcId="{793AE1E5-B350-45E9-BD2F-6518FF639C23}" destId="{30F63B29-B585-487E-887C-F738C58FA56E}" srcOrd="21" destOrd="0" presId="urn:microsoft.com/office/officeart/2005/8/layout/cycle6"/>
    <dgm:cxn modelId="{0C0066E7-E283-4EBA-AE7C-FDEEAA2AA6CF}" type="presParOf" srcId="{793AE1E5-B350-45E9-BD2F-6518FF639C23}" destId="{E2A1B848-00AB-49CA-8159-FEF5F634B0B5}" srcOrd="22" destOrd="0" presId="urn:microsoft.com/office/officeart/2005/8/layout/cycle6"/>
    <dgm:cxn modelId="{40FC698D-7DBA-4EA0-BE3E-F0215E420307}" type="presParOf" srcId="{793AE1E5-B350-45E9-BD2F-6518FF639C23}" destId="{4E9298C8-9307-4ECA-A1F2-B172244FDA8D}" srcOrd="23" destOrd="0" presId="urn:microsoft.com/office/officeart/2005/8/layout/cycle6"/>
    <dgm:cxn modelId="{7BF2AC56-5AC7-42FA-B9BE-8D5A0B261CF0}" type="presParOf" srcId="{793AE1E5-B350-45E9-BD2F-6518FF639C23}" destId="{E8B78643-4D4A-47D2-8589-3614FE81E3AE}" srcOrd="24" destOrd="0" presId="urn:microsoft.com/office/officeart/2005/8/layout/cycle6"/>
    <dgm:cxn modelId="{6DF5CA9B-4E3B-4699-82FB-2F8FBF170798}" type="presParOf" srcId="{793AE1E5-B350-45E9-BD2F-6518FF639C23}" destId="{EE05BC4C-97C3-4EEA-B8F8-16755FC31461}" srcOrd="25" destOrd="0" presId="urn:microsoft.com/office/officeart/2005/8/layout/cycle6"/>
    <dgm:cxn modelId="{C7B80BC3-8BFB-4E96-93AA-483A89E03774}" type="presParOf" srcId="{793AE1E5-B350-45E9-BD2F-6518FF639C23}" destId="{17A719B0-59CE-4B4D-8F9C-811924EB2723}" srcOrd="26" destOrd="0" presId="urn:microsoft.com/office/officeart/2005/8/layout/cycle6"/>
    <dgm:cxn modelId="{53CAD79A-F717-44E4-9B1D-193B0315AB45}" type="presParOf" srcId="{793AE1E5-B350-45E9-BD2F-6518FF639C23}" destId="{2748BC3E-EBC7-4B5D-A65E-6A934223EF96}" srcOrd="27" destOrd="0" presId="urn:microsoft.com/office/officeart/2005/8/layout/cycle6"/>
    <dgm:cxn modelId="{B1320730-5032-4F04-95D1-1C824528226D}" type="presParOf" srcId="{793AE1E5-B350-45E9-BD2F-6518FF639C23}" destId="{4AD5FA3C-4AE3-40BB-98C5-E6A36E2F40DD}" srcOrd="28" destOrd="0" presId="urn:microsoft.com/office/officeart/2005/8/layout/cycle6"/>
    <dgm:cxn modelId="{22D6060E-985F-44E8-AB52-CCC3621D3DA3}" type="presParOf" srcId="{793AE1E5-B350-45E9-BD2F-6518FF639C23}" destId="{26E48B95-B96F-426A-BBAC-A1C75AC16068}" srcOrd="29" destOrd="0" presId="urn:microsoft.com/office/officeart/2005/8/layout/cycle6"/>
    <dgm:cxn modelId="{07BA6006-0557-4F87-A221-F2B539A24F03}" type="presParOf" srcId="{793AE1E5-B350-45E9-BD2F-6518FF639C23}" destId="{08203507-F168-4A0D-919D-395D0BCF39C8}" srcOrd="30" destOrd="0" presId="urn:microsoft.com/office/officeart/2005/8/layout/cycle6"/>
    <dgm:cxn modelId="{CAF6C838-DA2D-4D27-95D0-19D50153D701}" type="presParOf" srcId="{793AE1E5-B350-45E9-BD2F-6518FF639C23}" destId="{A74678E7-496E-4BEF-9E9D-8122C375B463}" srcOrd="31" destOrd="0" presId="urn:microsoft.com/office/officeart/2005/8/layout/cycle6"/>
    <dgm:cxn modelId="{CC5A4B62-A83D-4593-8632-BF6BBAE7298C}" type="presParOf" srcId="{793AE1E5-B350-45E9-BD2F-6518FF639C23}" destId="{9D1B3555-436F-4C82-94FD-F63D05E3BAD3}" srcOrd="32" destOrd="0" presId="urn:microsoft.com/office/officeart/2005/8/layout/cycle6"/>
    <dgm:cxn modelId="{804A1309-CD42-40EC-9EA2-D7B37E4770E5}" type="presParOf" srcId="{793AE1E5-B350-45E9-BD2F-6518FF639C23}" destId="{7550C094-EE0D-42EE-8294-D627539E9305}" srcOrd="33" destOrd="0" presId="urn:microsoft.com/office/officeart/2005/8/layout/cycle6"/>
    <dgm:cxn modelId="{40A4FC51-5C5F-4AB3-AC6B-DFABF4F915B5}" type="presParOf" srcId="{793AE1E5-B350-45E9-BD2F-6518FF639C23}" destId="{8C75A7C2-5787-4EF3-9FDF-05A729151582}" srcOrd="34" destOrd="0" presId="urn:microsoft.com/office/officeart/2005/8/layout/cycle6"/>
    <dgm:cxn modelId="{D2133F4E-88B1-44BA-B56D-4460921A73DA}" type="presParOf" srcId="{793AE1E5-B350-45E9-BD2F-6518FF639C23}" destId="{301AB54F-B2C0-4096-85FC-EE027AC5DC7B}" srcOrd="35" destOrd="0" presId="urn:microsoft.com/office/officeart/2005/8/layout/cycle6"/>
    <dgm:cxn modelId="{C31449AB-539F-40F7-88DF-1261404B2437}" type="presParOf" srcId="{793AE1E5-B350-45E9-BD2F-6518FF639C23}" destId="{FB62E46B-E56C-44F6-8420-2FA09E8D8DD1}" srcOrd="36" destOrd="0" presId="urn:microsoft.com/office/officeart/2005/8/layout/cycle6"/>
    <dgm:cxn modelId="{64FE17C2-66E8-4F96-AA6C-A60F46AFDB4F}" type="presParOf" srcId="{793AE1E5-B350-45E9-BD2F-6518FF639C23}" destId="{F5A35555-EB18-4081-AEF3-CCE085A4BF0A}" srcOrd="37" destOrd="0" presId="urn:microsoft.com/office/officeart/2005/8/layout/cycle6"/>
    <dgm:cxn modelId="{EB1B4514-0231-4B92-ACD5-0A4188106BED}" type="presParOf" srcId="{793AE1E5-B350-45E9-BD2F-6518FF639C23}" destId="{F1FD5E99-8F6D-4935-B5FA-FBE38AAAF5B4}" srcOrd="38"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232906-D4DA-4A55-8CA1-388B066FB2D1}">
      <dsp:nvSpPr>
        <dsp:cNvPr id="0" name=""/>
        <dsp:cNvSpPr/>
      </dsp:nvSpPr>
      <dsp:spPr>
        <a:xfrm>
          <a:off x="1918676" y="396156"/>
          <a:ext cx="4693490" cy="4693447"/>
        </a:xfrm>
        <a:prstGeom prst="blockArc">
          <a:avLst>
            <a:gd name="adj1" fmla="val 10808962"/>
            <a:gd name="adj2" fmla="val 16139422"/>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22559BD-A40E-419C-8850-965D396089A1}">
      <dsp:nvSpPr>
        <dsp:cNvPr id="0" name=""/>
        <dsp:cNvSpPr/>
      </dsp:nvSpPr>
      <dsp:spPr>
        <a:xfrm>
          <a:off x="1918674" y="396796"/>
          <a:ext cx="4693490" cy="4693447"/>
        </a:xfrm>
        <a:prstGeom prst="blockArc">
          <a:avLst>
            <a:gd name="adj1" fmla="val 5460575"/>
            <a:gd name="adj2" fmla="val 10810029"/>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FDD055-D015-4B73-8E2C-DC42430C1BEA}">
      <dsp:nvSpPr>
        <dsp:cNvPr id="0" name=""/>
        <dsp:cNvSpPr/>
      </dsp:nvSpPr>
      <dsp:spPr>
        <a:xfrm>
          <a:off x="1882354" y="396476"/>
          <a:ext cx="4693490" cy="4693447"/>
        </a:xfrm>
        <a:prstGeom prst="blockArc">
          <a:avLst>
            <a:gd name="adj1" fmla="val 0"/>
            <a:gd name="adj2" fmla="val 54000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632C0DC-C086-4EEC-A1E0-48AB448CDDE0}">
      <dsp:nvSpPr>
        <dsp:cNvPr id="0" name=""/>
        <dsp:cNvSpPr/>
      </dsp:nvSpPr>
      <dsp:spPr>
        <a:xfrm>
          <a:off x="1882354" y="396476"/>
          <a:ext cx="4693490" cy="4693447"/>
        </a:xfrm>
        <a:prstGeom prst="blockArc">
          <a:avLst>
            <a:gd name="adj1" fmla="val 16200000"/>
            <a:gd name="adj2" fmla="val 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C822B5-7835-427E-846B-55163EB0429C}">
      <dsp:nvSpPr>
        <dsp:cNvPr id="0" name=""/>
        <dsp:cNvSpPr/>
      </dsp:nvSpPr>
      <dsp:spPr>
        <a:xfrm>
          <a:off x="3148656" y="1662766"/>
          <a:ext cx="2160886" cy="21608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mr-IN" sz="1500" kern="1200" dirty="0" smtClean="0"/>
            <a:t>वित्तीय शिस्तीद्वारे सार्वजनिक हितसंबंधांचे संरक्षण </a:t>
          </a:r>
          <a:endParaRPr lang="en-GB" sz="1500" kern="1200" dirty="0"/>
        </a:p>
      </dsp:txBody>
      <dsp:txXfrm>
        <a:off x="3148656" y="1662766"/>
        <a:ext cx="2160886" cy="2160866"/>
      </dsp:txXfrm>
    </dsp:sp>
    <dsp:sp modelId="{1953D653-26E5-4930-B205-762BD91E5A22}">
      <dsp:nvSpPr>
        <dsp:cNvPr id="0" name=""/>
        <dsp:cNvSpPr/>
      </dsp:nvSpPr>
      <dsp:spPr>
        <a:xfrm>
          <a:off x="3472789" y="-74423"/>
          <a:ext cx="1512620" cy="15126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mr-IN" sz="1400" kern="1200" dirty="0" smtClean="0"/>
            <a:t>मित्र </a:t>
          </a:r>
        </a:p>
        <a:p>
          <a:pPr lvl="0" algn="ctr" defTabSz="622300">
            <a:lnSpc>
              <a:spcPct val="90000"/>
            </a:lnSpc>
            <a:spcBef>
              <a:spcPct val="0"/>
            </a:spcBef>
            <a:spcAft>
              <a:spcPct val="35000"/>
            </a:spcAft>
          </a:pPr>
          <a:r>
            <a:rPr lang="mr-IN" sz="1400" kern="1200" dirty="0" smtClean="0"/>
            <a:t>(</a:t>
          </a:r>
          <a:r>
            <a:rPr lang="en-GB" sz="1400" kern="1200" dirty="0" smtClean="0"/>
            <a:t> Friend </a:t>
          </a:r>
          <a:r>
            <a:rPr lang="mr-IN" sz="1400" kern="1200" dirty="0" smtClean="0"/>
            <a:t>)</a:t>
          </a:r>
          <a:endParaRPr lang="en-GB" sz="1400" kern="1200" dirty="0"/>
        </a:p>
      </dsp:txBody>
      <dsp:txXfrm>
        <a:off x="3472789" y="-74423"/>
        <a:ext cx="1512620" cy="1512606"/>
      </dsp:txXfrm>
    </dsp:sp>
    <dsp:sp modelId="{A8F8E2DD-FA75-41F0-8148-8F57381A0618}">
      <dsp:nvSpPr>
        <dsp:cNvPr id="0" name=""/>
        <dsp:cNvSpPr/>
      </dsp:nvSpPr>
      <dsp:spPr>
        <a:xfrm>
          <a:off x="5534109" y="1986896"/>
          <a:ext cx="1512620" cy="15126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mr-IN" sz="1400" kern="1200" dirty="0" smtClean="0"/>
            <a:t>मार्गदर्शक </a:t>
          </a:r>
        </a:p>
        <a:p>
          <a:pPr lvl="0" algn="ctr" defTabSz="622300">
            <a:lnSpc>
              <a:spcPct val="90000"/>
            </a:lnSpc>
            <a:spcBef>
              <a:spcPct val="0"/>
            </a:spcBef>
            <a:spcAft>
              <a:spcPct val="35000"/>
            </a:spcAft>
          </a:pPr>
          <a:r>
            <a:rPr lang="en-GB" sz="1400" kern="1200" dirty="0" smtClean="0"/>
            <a:t>( Guide )</a:t>
          </a:r>
          <a:endParaRPr lang="en-GB" sz="1400" kern="1200" dirty="0"/>
        </a:p>
      </dsp:txBody>
      <dsp:txXfrm>
        <a:off x="5534109" y="1986896"/>
        <a:ext cx="1512620" cy="1512606"/>
      </dsp:txXfrm>
    </dsp:sp>
    <dsp:sp modelId="{0E3BDE43-98EC-45A5-A501-E1963A0E3CEC}">
      <dsp:nvSpPr>
        <dsp:cNvPr id="0" name=""/>
        <dsp:cNvSpPr/>
      </dsp:nvSpPr>
      <dsp:spPr>
        <a:xfrm>
          <a:off x="3472789" y="4048216"/>
          <a:ext cx="1512620" cy="15126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mr-IN" sz="1400" kern="1200" dirty="0" smtClean="0"/>
            <a:t>मदतनीस </a:t>
          </a:r>
        </a:p>
        <a:p>
          <a:pPr lvl="0" algn="ctr" defTabSz="622300">
            <a:lnSpc>
              <a:spcPct val="90000"/>
            </a:lnSpc>
            <a:spcBef>
              <a:spcPct val="0"/>
            </a:spcBef>
            <a:spcAft>
              <a:spcPct val="35000"/>
            </a:spcAft>
          </a:pPr>
          <a:r>
            <a:rPr lang="en-GB" sz="1400" kern="1200" dirty="0" smtClean="0"/>
            <a:t>( Facilitator )</a:t>
          </a:r>
          <a:endParaRPr lang="en-GB" sz="1400" kern="1200" dirty="0"/>
        </a:p>
      </dsp:txBody>
      <dsp:txXfrm>
        <a:off x="3472789" y="4048216"/>
        <a:ext cx="1512620" cy="1512606"/>
      </dsp:txXfrm>
    </dsp:sp>
    <dsp:sp modelId="{48C196E5-7216-4C74-A728-502A13806221}">
      <dsp:nvSpPr>
        <dsp:cNvPr id="0" name=""/>
        <dsp:cNvSpPr/>
      </dsp:nvSpPr>
      <dsp:spPr>
        <a:xfrm>
          <a:off x="1447798" y="1981202"/>
          <a:ext cx="1512620" cy="15126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mr-IN" sz="1400" kern="1200" dirty="0" smtClean="0"/>
            <a:t>हितचिंतक </a:t>
          </a:r>
        </a:p>
        <a:p>
          <a:pPr lvl="0" algn="l" defTabSz="622300">
            <a:lnSpc>
              <a:spcPct val="90000"/>
            </a:lnSpc>
            <a:spcBef>
              <a:spcPct val="0"/>
            </a:spcBef>
            <a:spcAft>
              <a:spcPct val="35000"/>
            </a:spcAft>
          </a:pPr>
          <a:r>
            <a:rPr lang="en-GB" sz="1400" kern="1200" dirty="0" smtClean="0"/>
            <a:t>( </a:t>
          </a:r>
          <a:r>
            <a:rPr lang="en-GB" sz="1100" kern="1200" dirty="0" smtClean="0"/>
            <a:t>Well -wisher</a:t>
          </a:r>
          <a:r>
            <a:rPr lang="en-GB" sz="1400" kern="1200" dirty="0" smtClean="0"/>
            <a:t>)</a:t>
          </a:r>
          <a:endParaRPr lang="en-GB" sz="1400" kern="1200" dirty="0"/>
        </a:p>
      </dsp:txBody>
      <dsp:txXfrm>
        <a:off x="1447798" y="1981202"/>
        <a:ext cx="1512620" cy="1512606"/>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7C1A749-1000-4F45-A029-263E20C1BD64}">
      <dsp:nvSpPr>
        <dsp:cNvPr id="0" name=""/>
        <dsp:cNvSpPr/>
      </dsp:nvSpPr>
      <dsp:spPr>
        <a:xfrm>
          <a:off x="2971197" y="3727094"/>
          <a:ext cx="2592005" cy="189023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mr-IN" sz="2300" kern="1200" dirty="0" smtClean="0"/>
            <a:t>मुख्य </a:t>
          </a:r>
          <a:r>
            <a:rPr lang="mr-IN" sz="2300" kern="1200" dirty="0" smtClean="0">
              <a:hlinkClick xmlns:r="http://schemas.openxmlformats.org/officeDocument/2006/relationships" r:id="" action="ppaction://hlinksldjump"/>
            </a:rPr>
            <a:t>कार्यकारी</a:t>
          </a:r>
          <a:r>
            <a:rPr lang="mr-IN" sz="2300" kern="1200" dirty="0" smtClean="0"/>
            <a:t> अधिकारी </a:t>
          </a:r>
          <a:endParaRPr lang="en-GB" sz="2300" kern="1200" dirty="0"/>
        </a:p>
      </dsp:txBody>
      <dsp:txXfrm>
        <a:off x="2971197" y="3727094"/>
        <a:ext cx="2592005" cy="1890236"/>
      </dsp:txXfrm>
    </dsp:sp>
    <dsp:sp modelId="{9ADD8093-AC36-4578-A38B-AD890D302B1B}">
      <dsp:nvSpPr>
        <dsp:cNvPr id="0" name=""/>
        <dsp:cNvSpPr/>
      </dsp:nvSpPr>
      <dsp:spPr>
        <a:xfrm rot="10800000">
          <a:off x="260454" y="4402854"/>
          <a:ext cx="2988454"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3BC44E-DA03-4998-B3CA-F272C351990A}">
      <dsp:nvSpPr>
        <dsp:cNvPr id="0" name=""/>
        <dsp:cNvSpPr/>
      </dsp:nvSpPr>
      <dsp:spPr>
        <a:xfrm>
          <a:off x="-242194" y="4142946"/>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उप मुख्य कार्यकारी अधिकारी (सा.प्र.वी.)</a:t>
          </a:r>
          <a:endParaRPr lang="en-GB" sz="1600" kern="1200" dirty="0"/>
        </a:p>
      </dsp:txBody>
      <dsp:txXfrm>
        <a:off x="-242194" y="4142946"/>
        <a:ext cx="1814403" cy="1058532"/>
      </dsp:txXfrm>
    </dsp:sp>
    <dsp:sp modelId="{A231A241-F036-4A3D-B2D5-7CE513CD100C}">
      <dsp:nvSpPr>
        <dsp:cNvPr id="0" name=""/>
        <dsp:cNvSpPr/>
      </dsp:nvSpPr>
      <dsp:spPr>
        <a:xfrm rot="12342857">
          <a:off x="488016" y="3332324"/>
          <a:ext cx="3112409"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F962C45-47A5-4C00-8252-E594FBC39AA4}">
      <dsp:nvSpPr>
        <dsp:cNvPr id="0" name=""/>
        <dsp:cNvSpPr/>
      </dsp:nvSpPr>
      <dsp:spPr>
        <a:xfrm>
          <a:off x="114534" y="2580014"/>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उप मुख्य कार्यकारी अधिकारी (गरम पंचायत )</a:t>
          </a:r>
          <a:endParaRPr lang="en-GB" sz="1600" kern="1200" dirty="0"/>
        </a:p>
      </dsp:txBody>
      <dsp:txXfrm>
        <a:off x="114534" y="2580014"/>
        <a:ext cx="1814403" cy="1058532"/>
      </dsp:txXfrm>
    </dsp:sp>
    <dsp:sp modelId="{819A160C-2A82-4E73-8162-1A7F58554047}">
      <dsp:nvSpPr>
        <dsp:cNvPr id="0" name=""/>
        <dsp:cNvSpPr/>
      </dsp:nvSpPr>
      <dsp:spPr>
        <a:xfrm rot="13885714">
          <a:off x="1117753" y="2531218"/>
          <a:ext cx="3313733"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C4BAB6A-4AF4-4AD4-BCAF-B69CF032F13C}">
      <dsp:nvSpPr>
        <dsp:cNvPr id="0" name=""/>
        <dsp:cNvSpPr/>
      </dsp:nvSpPr>
      <dsp:spPr>
        <a:xfrm>
          <a:off x="1114067" y="1326639"/>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महिला व बाल विकास अधिकारी </a:t>
          </a:r>
          <a:endParaRPr lang="en-GB" sz="1600" kern="1200" dirty="0"/>
        </a:p>
      </dsp:txBody>
      <dsp:txXfrm>
        <a:off x="1114067" y="1326639"/>
        <a:ext cx="1814403" cy="1058532"/>
      </dsp:txXfrm>
    </dsp:sp>
    <dsp:sp modelId="{FDADDD15-8BAD-4A92-8945-A87A80A01DC9}">
      <dsp:nvSpPr>
        <dsp:cNvPr id="0" name=""/>
        <dsp:cNvSpPr/>
      </dsp:nvSpPr>
      <dsp:spPr>
        <a:xfrm rot="15428571">
          <a:off x="2029483" y="2109830"/>
          <a:ext cx="3428697"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9FB7BE-EC72-4308-A4C2-9E89CEB0AF2B}">
      <dsp:nvSpPr>
        <dsp:cNvPr id="0" name=""/>
        <dsp:cNvSpPr/>
      </dsp:nvSpPr>
      <dsp:spPr>
        <a:xfrm>
          <a:off x="2558434" y="631068"/>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जिल्हा आरोग्य अधिकारी </a:t>
          </a:r>
          <a:endParaRPr lang="en-GB" sz="1600" kern="1200" dirty="0"/>
        </a:p>
      </dsp:txBody>
      <dsp:txXfrm>
        <a:off x="2558434" y="631068"/>
        <a:ext cx="1814403" cy="1058532"/>
      </dsp:txXfrm>
    </dsp:sp>
    <dsp:sp modelId="{C3E10E1E-FA73-4DFD-9C1E-1647CD2AC29A}">
      <dsp:nvSpPr>
        <dsp:cNvPr id="0" name=""/>
        <dsp:cNvSpPr/>
      </dsp:nvSpPr>
      <dsp:spPr>
        <a:xfrm rot="16971429">
          <a:off x="3076218" y="2109830"/>
          <a:ext cx="3428697"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517B9F-2E15-4D00-AA50-7CBF5B29C5E0}">
      <dsp:nvSpPr>
        <dsp:cNvPr id="0" name=""/>
        <dsp:cNvSpPr/>
      </dsp:nvSpPr>
      <dsp:spPr>
        <a:xfrm>
          <a:off x="4161561" y="631068"/>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शिक्षण अधिकारी </a:t>
          </a:r>
          <a:endParaRPr lang="en-GB" sz="1600" kern="1200" dirty="0"/>
        </a:p>
      </dsp:txBody>
      <dsp:txXfrm>
        <a:off x="4161561" y="631068"/>
        <a:ext cx="1814403" cy="1058532"/>
      </dsp:txXfrm>
    </dsp:sp>
    <dsp:sp modelId="{714B9F05-6A7E-4845-9C78-2B982CACB380}">
      <dsp:nvSpPr>
        <dsp:cNvPr id="0" name=""/>
        <dsp:cNvSpPr/>
      </dsp:nvSpPr>
      <dsp:spPr>
        <a:xfrm rot="18514286">
          <a:off x="4102912" y="2531218"/>
          <a:ext cx="3313733"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F7FD9D-7FFD-4106-82CA-23A6D94F7BB3}">
      <dsp:nvSpPr>
        <dsp:cNvPr id="0" name=""/>
        <dsp:cNvSpPr/>
      </dsp:nvSpPr>
      <dsp:spPr>
        <a:xfrm>
          <a:off x="5605928" y="1326639"/>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कार्यकारी अभियंता (ग्रा. पा. पु.)</a:t>
          </a:r>
          <a:endParaRPr lang="en-GB" sz="1600" kern="1200" dirty="0"/>
        </a:p>
      </dsp:txBody>
      <dsp:txXfrm>
        <a:off x="5605928" y="1326639"/>
        <a:ext cx="1814403" cy="1058532"/>
      </dsp:txXfrm>
    </dsp:sp>
    <dsp:sp modelId="{6C8A2D66-1E0E-4E4C-A3EF-2D6A752D494B}">
      <dsp:nvSpPr>
        <dsp:cNvPr id="0" name=""/>
        <dsp:cNvSpPr/>
      </dsp:nvSpPr>
      <dsp:spPr>
        <a:xfrm rot="20057143">
          <a:off x="4933974" y="3332324"/>
          <a:ext cx="3112409"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5CAAFE3-1F57-45C6-9A0A-381A277DA4D1}">
      <dsp:nvSpPr>
        <dsp:cNvPr id="0" name=""/>
        <dsp:cNvSpPr/>
      </dsp:nvSpPr>
      <dsp:spPr>
        <a:xfrm>
          <a:off x="6605461" y="2580014"/>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जिल्हा समाज कल्याण अधिकारी </a:t>
          </a:r>
          <a:endParaRPr lang="en-GB" sz="1600" kern="1200" dirty="0"/>
        </a:p>
      </dsp:txBody>
      <dsp:txXfrm>
        <a:off x="6605461" y="2580014"/>
        <a:ext cx="1814403" cy="1058532"/>
      </dsp:txXfrm>
    </dsp:sp>
    <dsp:sp modelId="{57A1D79D-E6AE-493A-BC6F-95A217C44957}">
      <dsp:nvSpPr>
        <dsp:cNvPr id="0" name=""/>
        <dsp:cNvSpPr/>
      </dsp:nvSpPr>
      <dsp:spPr>
        <a:xfrm>
          <a:off x="5285490" y="4402854"/>
          <a:ext cx="2988454" cy="538717"/>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94CA7D-8E4E-42F1-8F9E-53B08DCF10A2}">
      <dsp:nvSpPr>
        <dsp:cNvPr id="0" name=""/>
        <dsp:cNvSpPr/>
      </dsp:nvSpPr>
      <dsp:spPr>
        <a:xfrm>
          <a:off x="6962190" y="4142946"/>
          <a:ext cx="1814403" cy="1058532"/>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711200">
            <a:lnSpc>
              <a:spcPct val="90000"/>
            </a:lnSpc>
            <a:spcBef>
              <a:spcPct val="0"/>
            </a:spcBef>
            <a:spcAft>
              <a:spcPct val="35000"/>
            </a:spcAft>
          </a:pPr>
          <a:r>
            <a:rPr lang="mr-IN" sz="1600" kern="1200" dirty="0" smtClean="0"/>
            <a:t>मुख्य लेखा व वित्त अधिकारी </a:t>
          </a:r>
          <a:endParaRPr lang="en-GB" sz="1600" kern="1200" dirty="0"/>
        </a:p>
      </dsp:txBody>
      <dsp:txXfrm>
        <a:off x="6962190" y="4142946"/>
        <a:ext cx="1814403" cy="1058532"/>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E27D15-C2C4-4DA6-A74F-5DB189F0E057}">
      <dsp:nvSpPr>
        <dsp:cNvPr id="0" name=""/>
        <dsp:cNvSpPr/>
      </dsp:nvSpPr>
      <dsp:spPr>
        <a:xfrm>
          <a:off x="435584" y="1495525"/>
          <a:ext cx="3396031" cy="3396031"/>
        </a:xfrm>
        <a:prstGeom prst="circularArrow">
          <a:avLst>
            <a:gd name="adj1" fmla="val 5544"/>
            <a:gd name="adj2" fmla="val 330680"/>
            <a:gd name="adj3" fmla="val 13891020"/>
            <a:gd name="adj4" fmla="val 1731630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207034-49A1-4933-9D83-8E21C8E7AFBC}">
      <dsp:nvSpPr>
        <dsp:cNvPr id="0" name=""/>
        <dsp:cNvSpPr/>
      </dsp:nvSpPr>
      <dsp:spPr>
        <a:xfrm>
          <a:off x="1378297" y="151283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ts val="0"/>
            </a:spcAft>
          </a:pPr>
          <a:r>
            <a:rPr lang="mr-IN" sz="1600" kern="1200" dirty="0" smtClean="0"/>
            <a:t>अधीक्षण - पर्यवेक्षण </a:t>
          </a:r>
          <a:endParaRPr lang="en-GB" sz="1600" kern="1200" dirty="0"/>
        </a:p>
      </dsp:txBody>
      <dsp:txXfrm>
        <a:off x="1378297" y="1512838"/>
        <a:ext cx="1510605" cy="755302"/>
      </dsp:txXfrm>
    </dsp:sp>
    <dsp:sp modelId="{A910A45B-52AD-483D-B7F4-F58161698D02}">
      <dsp:nvSpPr>
        <dsp:cNvPr id="0" name=""/>
        <dsp:cNvSpPr/>
      </dsp:nvSpPr>
      <dsp:spPr>
        <a:xfrm>
          <a:off x="2755618" y="2513520"/>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नियंत्रण - </a:t>
          </a:r>
        </a:p>
        <a:p>
          <a:pPr lvl="0" algn="ctr" defTabSz="711200">
            <a:lnSpc>
              <a:spcPct val="100000"/>
            </a:lnSpc>
            <a:spcBef>
              <a:spcPct val="0"/>
            </a:spcBef>
            <a:spcAft>
              <a:spcPts val="0"/>
            </a:spcAft>
          </a:pPr>
          <a:r>
            <a:rPr lang="mr-IN" sz="1600" kern="1200" dirty="0" smtClean="0"/>
            <a:t>समन्वय  </a:t>
          </a:r>
          <a:endParaRPr lang="en-GB" sz="1600" kern="1200" dirty="0"/>
        </a:p>
      </dsp:txBody>
      <dsp:txXfrm>
        <a:off x="2755618" y="2513520"/>
        <a:ext cx="1510605" cy="755302"/>
      </dsp:txXfrm>
    </dsp:sp>
    <dsp:sp modelId="{22DB86BC-4749-4E08-9E3B-E29D806F9387}">
      <dsp:nvSpPr>
        <dsp:cNvPr id="0" name=""/>
        <dsp:cNvSpPr/>
      </dsp:nvSpPr>
      <dsp:spPr>
        <a:xfrm>
          <a:off x="2229528" y="413265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ts val="0"/>
            </a:spcAft>
          </a:pPr>
          <a:r>
            <a:rPr lang="mr-IN" sz="1600" kern="1200" dirty="0" smtClean="0"/>
            <a:t>अभिरक्षण </a:t>
          </a:r>
          <a:endParaRPr lang="en-GB" sz="1600" kern="1200" dirty="0"/>
        </a:p>
      </dsp:txBody>
      <dsp:txXfrm>
        <a:off x="2229528" y="4132658"/>
        <a:ext cx="1510605" cy="755302"/>
      </dsp:txXfrm>
    </dsp:sp>
    <dsp:sp modelId="{F3338ABB-12BB-4CA4-B3AC-49A97ABA028B}">
      <dsp:nvSpPr>
        <dsp:cNvPr id="0" name=""/>
        <dsp:cNvSpPr/>
      </dsp:nvSpPr>
      <dsp:spPr>
        <a:xfrm>
          <a:off x="527066" y="413265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ts val="0"/>
            </a:spcAft>
          </a:pPr>
          <a:r>
            <a:rPr lang="mr-IN" sz="1600" kern="1200" dirty="0" smtClean="0"/>
            <a:t>दुवा - मध्यस्त </a:t>
          </a:r>
          <a:endParaRPr lang="en-GB" sz="1600" kern="1200" dirty="0"/>
        </a:p>
      </dsp:txBody>
      <dsp:txXfrm>
        <a:off x="527066" y="4132658"/>
        <a:ext cx="1510605" cy="755302"/>
      </dsp:txXfrm>
    </dsp:sp>
    <dsp:sp modelId="{B8EC1399-EC72-41F8-BDA3-0253268CA475}">
      <dsp:nvSpPr>
        <dsp:cNvPr id="0" name=""/>
        <dsp:cNvSpPr/>
      </dsp:nvSpPr>
      <dsp:spPr>
        <a:xfrm>
          <a:off x="976" y="2513520"/>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ts val="0"/>
            </a:spcAft>
          </a:pPr>
          <a:r>
            <a:rPr lang="mr-IN" sz="1600" kern="1200" dirty="0" smtClean="0"/>
            <a:t>अंतर्गत लेखापरीक्षण </a:t>
          </a:r>
          <a:endParaRPr lang="en-GB" sz="1600" kern="1200" dirty="0"/>
        </a:p>
      </dsp:txBody>
      <dsp:txXfrm>
        <a:off x="976" y="2513520"/>
        <a:ext cx="1510605" cy="755302"/>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6FAE1B4-6A80-470A-BEAC-B3530C9374EE}">
      <dsp:nvSpPr>
        <dsp:cNvPr id="0" name=""/>
        <dsp:cNvSpPr/>
      </dsp:nvSpPr>
      <dsp:spPr>
        <a:xfrm>
          <a:off x="435584" y="1495525"/>
          <a:ext cx="3396031" cy="3396031"/>
        </a:xfrm>
        <a:prstGeom prst="circularArrow">
          <a:avLst>
            <a:gd name="adj1" fmla="val 5544"/>
            <a:gd name="adj2" fmla="val 330680"/>
            <a:gd name="adj3" fmla="val 13891020"/>
            <a:gd name="adj4" fmla="val 1731630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A6B959-557F-45BF-BD7C-50980494462B}">
      <dsp:nvSpPr>
        <dsp:cNvPr id="0" name=""/>
        <dsp:cNvSpPr/>
      </dsp:nvSpPr>
      <dsp:spPr>
        <a:xfrm>
          <a:off x="1378297" y="151283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वित्तीय </a:t>
          </a:r>
        </a:p>
        <a:p>
          <a:pPr lvl="0" algn="ctr" defTabSz="711200">
            <a:lnSpc>
              <a:spcPct val="100000"/>
            </a:lnSpc>
            <a:spcBef>
              <a:spcPct val="0"/>
            </a:spcBef>
            <a:spcAft>
              <a:spcPts val="0"/>
            </a:spcAft>
          </a:pPr>
          <a:r>
            <a:rPr lang="mr-IN" sz="1600" kern="1200" dirty="0" smtClean="0"/>
            <a:t>व्यवस्थापन </a:t>
          </a:r>
          <a:endParaRPr lang="en-GB" sz="1600" kern="1200" dirty="0"/>
        </a:p>
      </dsp:txBody>
      <dsp:txXfrm>
        <a:off x="1378297" y="1512838"/>
        <a:ext cx="1510605" cy="755302"/>
      </dsp:txXfrm>
    </dsp:sp>
    <dsp:sp modelId="{469C4016-824A-40C8-B2C4-224241E9E8EF}">
      <dsp:nvSpPr>
        <dsp:cNvPr id="0" name=""/>
        <dsp:cNvSpPr/>
      </dsp:nvSpPr>
      <dsp:spPr>
        <a:xfrm>
          <a:off x="2755618" y="2513520"/>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वित्तीय </a:t>
          </a:r>
        </a:p>
        <a:p>
          <a:pPr lvl="0" algn="ctr" defTabSz="711200">
            <a:lnSpc>
              <a:spcPct val="100000"/>
            </a:lnSpc>
            <a:spcBef>
              <a:spcPct val="0"/>
            </a:spcBef>
            <a:spcAft>
              <a:spcPts val="0"/>
            </a:spcAft>
          </a:pPr>
          <a:r>
            <a:rPr lang="mr-IN" sz="1600" kern="1200" dirty="0" smtClean="0"/>
            <a:t>सल्ला मसलत </a:t>
          </a:r>
          <a:endParaRPr lang="en-GB" sz="1600" kern="1200" dirty="0"/>
        </a:p>
      </dsp:txBody>
      <dsp:txXfrm>
        <a:off x="2755618" y="2513520"/>
        <a:ext cx="1510605" cy="755302"/>
      </dsp:txXfrm>
    </dsp:sp>
    <dsp:sp modelId="{D0995F55-FEFF-4EAB-8788-1640C2A1EB31}">
      <dsp:nvSpPr>
        <dsp:cNvPr id="0" name=""/>
        <dsp:cNvSpPr/>
      </dsp:nvSpPr>
      <dsp:spPr>
        <a:xfrm>
          <a:off x="2229528" y="413265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लेखांकन </a:t>
          </a:r>
          <a:endParaRPr lang="en-GB" sz="1600" kern="1200" dirty="0"/>
        </a:p>
      </dsp:txBody>
      <dsp:txXfrm>
        <a:off x="2229528" y="4132658"/>
        <a:ext cx="1510605" cy="755302"/>
      </dsp:txXfrm>
    </dsp:sp>
    <dsp:sp modelId="{E1E2621D-A224-4F87-BCD1-A883A5C2C418}">
      <dsp:nvSpPr>
        <dsp:cNvPr id="0" name=""/>
        <dsp:cNvSpPr/>
      </dsp:nvSpPr>
      <dsp:spPr>
        <a:xfrm>
          <a:off x="527066" y="4132658"/>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प्राथमिक लेखापरीक्षण </a:t>
          </a:r>
          <a:endParaRPr lang="en-GB" sz="1600" kern="1200" dirty="0"/>
        </a:p>
      </dsp:txBody>
      <dsp:txXfrm>
        <a:off x="527066" y="4132658"/>
        <a:ext cx="1510605" cy="755302"/>
      </dsp:txXfrm>
    </dsp:sp>
    <dsp:sp modelId="{E55094BC-FC44-48E7-9F8E-BA07A4D0825F}">
      <dsp:nvSpPr>
        <dsp:cNvPr id="0" name=""/>
        <dsp:cNvSpPr/>
      </dsp:nvSpPr>
      <dsp:spPr>
        <a:xfrm>
          <a:off x="976" y="2513520"/>
          <a:ext cx="1510605" cy="755302"/>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ts val="0"/>
            </a:spcAft>
          </a:pPr>
          <a:r>
            <a:rPr lang="mr-IN" sz="1600" kern="1200" dirty="0" smtClean="0"/>
            <a:t>अर्थसंकल्पन </a:t>
          </a:r>
          <a:endParaRPr lang="en-GB" sz="1600" kern="1200" dirty="0"/>
        </a:p>
      </dsp:txBody>
      <dsp:txXfrm>
        <a:off x="976" y="2513520"/>
        <a:ext cx="1510605" cy="75530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1E2D35-A0D9-440E-9E6D-0AE414372D07}">
      <dsp:nvSpPr>
        <dsp:cNvPr id="0" name=""/>
        <dsp:cNvSpPr/>
      </dsp:nvSpPr>
      <dsp:spPr>
        <a:xfrm>
          <a:off x="1491250" y="1757950"/>
          <a:ext cx="1132298" cy="113229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mr-IN" sz="1600" kern="1200" dirty="0" smtClean="0"/>
            <a:t>जि.प.</a:t>
          </a:r>
        </a:p>
        <a:p>
          <a:pPr lvl="0" algn="ctr" defTabSz="711200">
            <a:lnSpc>
              <a:spcPct val="90000"/>
            </a:lnSpc>
            <a:spcBef>
              <a:spcPct val="0"/>
            </a:spcBef>
            <a:spcAft>
              <a:spcPct val="35000"/>
            </a:spcAft>
          </a:pPr>
          <a:r>
            <a:rPr lang="mr-IN" sz="1600" kern="1200" dirty="0" smtClean="0"/>
            <a:t>स्तर </a:t>
          </a:r>
          <a:endParaRPr lang="en-US" sz="1600" kern="1200" dirty="0"/>
        </a:p>
      </dsp:txBody>
      <dsp:txXfrm>
        <a:off x="1491250" y="1757950"/>
        <a:ext cx="1132298" cy="1132298"/>
      </dsp:txXfrm>
    </dsp:sp>
    <dsp:sp modelId="{ABD4C27F-4388-4257-8E34-F5E930359BB8}">
      <dsp:nvSpPr>
        <dsp:cNvPr id="0" name=""/>
        <dsp:cNvSpPr/>
      </dsp:nvSpPr>
      <dsp:spPr>
        <a:xfrm rot="16200000">
          <a:off x="1886142" y="1561927"/>
          <a:ext cx="342514" cy="49531"/>
        </a:xfrm>
        <a:custGeom>
          <a:avLst/>
          <a:gdLst/>
          <a:ahLst/>
          <a:cxnLst/>
          <a:rect l="0" t="0" r="0" b="0"/>
          <a:pathLst>
            <a:path>
              <a:moveTo>
                <a:pt x="0" y="24765"/>
              </a:moveTo>
              <a:lnTo>
                <a:pt x="342514"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6200000">
        <a:off x="2048837" y="1578130"/>
        <a:ext cx="17125" cy="17125"/>
      </dsp:txXfrm>
    </dsp:sp>
    <dsp:sp modelId="{949B887C-E39E-4C55-8041-A189FDEF085D}">
      <dsp:nvSpPr>
        <dsp:cNvPr id="0" name=""/>
        <dsp:cNvSpPr/>
      </dsp:nvSpPr>
      <dsp:spPr>
        <a:xfrm>
          <a:off x="1491250" y="283138"/>
          <a:ext cx="1132298" cy="113229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mr-IN" sz="1600" kern="1200" dirty="0" smtClean="0"/>
            <a:t>जि.प. स्व निधी </a:t>
          </a:r>
          <a:endParaRPr lang="en-US" sz="1600" kern="1200" dirty="0"/>
        </a:p>
      </dsp:txBody>
      <dsp:txXfrm>
        <a:off x="1491250" y="283138"/>
        <a:ext cx="1132298" cy="1132298"/>
      </dsp:txXfrm>
    </dsp:sp>
    <dsp:sp modelId="{ABC93EFC-EBF2-420F-A254-9DCED43040A3}">
      <dsp:nvSpPr>
        <dsp:cNvPr id="0" name=""/>
        <dsp:cNvSpPr/>
      </dsp:nvSpPr>
      <dsp:spPr>
        <a:xfrm>
          <a:off x="2623549" y="2299334"/>
          <a:ext cx="342514" cy="49531"/>
        </a:xfrm>
        <a:custGeom>
          <a:avLst/>
          <a:gdLst/>
          <a:ahLst/>
          <a:cxnLst/>
          <a:rect l="0" t="0" r="0" b="0"/>
          <a:pathLst>
            <a:path>
              <a:moveTo>
                <a:pt x="0" y="24765"/>
              </a:moveTo>
              <a:lnTo>
                <a:pt x="342514"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786243" y="2315537"/>
        <a:ext cx="17125" cy="17125"/>
      </dsp:txXfrm>
    </dsp:sp>
    <dsp:sp modelId="{11A4A28C-4626-40E7-A0F7-D7E067D77D60}">
      <dsp:nvSpPr>
        <dsp:cNvPr id="0" name=""/>
        <dsp:cNvSpPr/>
      </dsp:nvSpPr>
      <dsp:spPr>
        <a:xfrm>
          <a:off x="2966063" y="1757950"/>
          <a:ext cx="1132298" cy="113229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mr-IN" sz="1200" kern="1200" dirty="0" smtClean="0"/>
            <a:t>शासन अनुदान </a:t>
          </a:r>
        </a:p>
        <a:p>
          <a:pPr lvl="0" algn="ctr" defTabSz="533400">
            <a:lnSpc>
              <a:spcPct val="90000"/>
            </a:lnSpc>
            <a:spcBef>
              <a:spcPct val="0"/>
            </a:spcBef>
            <a:spcAft>
              <a:spcPct val="35000"/>
            </a:spcAft>
          </a:pPr>
          <a:r>
            <a:rPr lang="mr-IN" sz="1200" kern="1200" dirty="0" smtClean="0"/>
            <a:t>हस्तांतर </a:t>
          </a:r>
        </a:p>
        <a:p>
          <a:pPr lvl="0" algn="ctr" defTabSz="533400">
            <a:lnSpc>
              <a:spcPct val="90000"/>
            </a:lnSpc>
            <a:spcBef>
              <a:spcPct val="0"/>
            </a:spcBef>
            <a:spcAft>
              <a:spcPct val="35000"/>
            </a:spcAft>
          </a:pPr>
          <a:r>
            <a:rPr lang="mr-IN" sz="1200" kern="1200" dirty="0" smtClean="0"/>
            <a:t>योजना </a:t>
          </a:r>
          <a:endParaRPr lang="en-US" sz="1200" kern="1200" dirty="0"/>
        </a:p>
      </dsp:txBody>
      <dsp:txXfrm>
        <a:off x="2966063" y="1757950"/>
        <a:ext cx="1132298" cy="1132298"/>
      </dsp:txXfrm>
    </dsp:sp>
    <dsp:sp modelId="{90093B9A-538D-4D02-B223-71A06D536181}">
      <dsp:nvSpPr>
        <dsp:cNvPr id="0" name=""/>
        <dsp:cNvSpPr/>
      </dsp:nvSpPr>
      <dsp:spPr>
        <a:xfrm rot="5400000">
          <a:off x="1886142" y="3036740"/>
          <a:ext cx="342514" cy="49531"/>
        </a:xfrm>
        <a:custGeom>
          <a:avLst/>
          <a:gdLst/>
          <a:ahLst/>
          <a:cxnLst/>
          <a:rect l="0" t="0" r="0" b="0"/>
          <a:pathLst>
            <a:path>
              <a:moveTo>
                <a:pt x="0" y="24765"/>
              </a:moveTo>
              <a:lnTo>
                <a:pt x="342514"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5400000">
        <a:off x="2048837" y="3052943"/>
        <a:ext cx="17125" cy="17125"/>
      </dsp:txXfrm>
    </dsp:sp>
    <dsp:sp modelId="{16A205CF-AE29-402C-909A-5C2A1CE6C0B9}">
      <dsp:nvSpPr>
        <dsp:cNvPr id="0" name=""/>
        <dsp:cNvSpPr/>
      </dsp:nvSpPr>
      <dsp:spPr>
        <a:xfrm>
          <a:off x="1491250" y="3232763"/>
          <a:ext cx="1132298" cy="113229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mr-IN" sz="1200" kern="1200" dirty="0" smtClean="0"/>
            <a:t>अंतिमत: </a:t>
          </a:r>
          <a:endParaRPr lang="mr-IN" sz="1200" kern="1200" dirty="0" smtClean="0"/>
        </a:p>
        <a:p>
          <a:pPr lvl="0" algn="ctr" defTabSz="533400">
            <a:lnSpc>
              <a:spcPct val="90000"/>
            </a:lnSpc>
            <a:spcBef>
              <a:spcPct val="0"/>
            </a:spcBef>
            <a:spcAft>
              <a:spcPct val="35000"/>
            </a:spcAft>
          </a:pPr>
          <a:r>
            <a:rPr lang="mr-IN" sz="1200" kern="1200" dirty="0" smtClean="0"/>
            <a:t>पं</a:t>
          </a:r>
          <a:r>
            <a:rPr lang="mr-IN" sz="1200" kern="1200" dirty="0" smtClean="0"/>
            <a:t>. स. </a:t>
          </a:r>
          <a:r>
            <a:rPr lang="mr-IN" sz="1200" kern="1200" dirty="0" smtClean="0"/>
            <a:t>स्वीय निधीचा  </a:t>
          </a:r>
          <a:endParaRPr lang="mr-IN" sz="1200" kern="1200" dirty="0" smtClean="0"/>
        </a:p>
        <a:p>
          <a:pPr lvl="0" algn="ctr" defTabSz="533400">
            <a:lnSpc>
              <a:spcPct val="90000"/>
            </a:lnSpc>
            <a:spcBef>
              <a:spcPct val="0"/>
            </a:spcBef>
            <a:spcAft>
              <a:spcPct val="35000"/>
            </a:spcAft>
          </a:pPr>
          <a:r>
            <a:rPr lang="mr-IN" sz="1200" kern="1200" dirty="0" smtClean="0"/>
            <a:t>अंतर्भाव  </a:t>
          </a:r>
          <a:endParaRPr lang="en-US" sz="1200" kern="1200" dirty="0"/>
        </a:p>
      </dsp:txBody>
      <dsp:txXfrm>
        <a:off x="1491250" y="3232763"/>
        <a:ext cx="1132298" cy="1132298"/>
      </dsp:txXfrm>
    </dsp:sp>
    <dsp:sp modelId="{CB7417C1-F800-4C01-BDD7-286287B549C9}">
      <dsp:nvSpPr>
        <dsp:cNvPr id="0" name=""/>
        <dsp:cNvSpPr/>
      </dsp:nvSpPr>
      <dsp:spPr>
        <a:xfrm rot="10800000">
          <a:off x="1148736" y="2299334"/>
          <a:ext cx="342514" cy="49531"/>
        </a:xfrm>
        <a:custGeom>
          <a:avLst/>
          <a:gdLst/>
          <a:ahLst/>
          <a:cxnLst/>
          <a:rect l="0" t="0" r="0" b="0"/>
          <a:pathLst>
            <a:path>
              <a:moveTo>
                <a:pt x="0" y="24765"/>
              </a:moveTo>
              <a:lnTo>
                <a:pt x="342514"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1311430" y="2315537"/>
        <a:ext cx="17125" cy="17125"/>
      </dsp:txXfrm>
    </dsp:sp>
    <dsp:sp modelId="{B3A27472-3143-4E7D-9068-01B663FF1017}">
      <dsp:nvSpPr>
        <dsp:cNvPr id="0" name=""/>
        <dsp:cNvSpPr/>
      </dsp:nvSpPr>
      <dsp:spPr>
        <a:xfrm>
          <a:off x="16438" y="1757950"/>
          <a:ext cx="1132298" cy="113229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mr-IN" sz="1200" kern="1200" dirty="0" smtClean="0"/>
            <a:t>शासन अनुदान </a:t>
          </a:r>
        </a:p>
        <a:p>
          <a:pPr lvl="0" algn="ctr" defTabSz="533400">
            <a:lnSpc>
              <a:spcPct val="90000"/>
            </a:lnSpc>
            <a:spcBef>
              <a:spcPct val="0"/>
            </a:spcBef>
            <a:spcAft>
              <a:spcPct val="35000"/>
            </a:spcAft>
          </a:pPr>
          <a:r>
            <a:rPr lang="mr-IN" sz="1200" kern="1200" dirty="0" smtClean="0"/>
            <a:t>अभिकरण </a:t>
          </a:r>
        </a:p>
        <a:p>
          <a:pPr lvl="0" algn="ctr" defTabSz="533400">
            <a:lnSpc>
              <a:spcPct val="90000"/>
            </a:lnSpc>
            <a:spcBef>
              <a:spcPct val="0"/>
            </a:spcBef>
            <a:spcAft>
              <a:spcPct val="35000"/>
            </a:spcAft>
          </a:pPr>
          <a:r>
            <a:rPr lang="mr-IN" sz="1200" kern="1200" dirty="0" smtClean="0"/>
            <a:t>योजना </a:t>
          </a:r>
          <a:endParaRPr lang="en-US" sz="1200" kern="1200" dirty="0"/>
        </a:p>
      </dsp:txBody>
      <dsp:txXfrm>
        <a:off x="16438" y="1757950"/>
        <a:ext cx="1132298" cy="113229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25AC74-76F3-4F5F-AA66-4EE7F09E7570}">
      <dsp:nvSpPr>
        <dsp:cNvPr id="0" name=""/>
        <dsp:cNvSpPr/>
      </dsp:nvSpPr>
      <dsp:spPr>
        <a:xfrm>
          <a:off x="1518866" y="1747466"/>
          <a:ext cx="1153266" cy="11532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mr-IN" sz="1700" kern="1200" dirty="0" smtClean="0"/>
            <a:t>पं. स. </a:t>
          </a:r>
        </a:p>
        <a:p>
          <a:pPr lvl="0" algn="ctr" defTabSz="755650">
            <a:lnSpc>
              <a:spcPct val="90000"/>
            </a:lnSpc>
            <a:spcBef>
              <a:spcPct val="0"/>
            </a:spcBef>
            <a:spcAft>
              <a:spcPct val="35000"/>
            </a:spcAft>
          </a:pPr>
          <a:r>
            <a:rPr lang="mr-IN" sz="1700" kern="1200" dirty="0" smtClean="0"/>
            <a:t>स्तर </a:t>
          </a:r>
          <a:endParaRPr lang="en-US" sz="1700" kern="1200" dirty="0"/>
        </a:p>
      </dsp:txBody>
      <dsp:txXfrm>
        <a:off x="1518866" y="1747466"/>
        <a:ext cx="1153266" cy="1153266"/>
      </dsp:txXfrm>
    </dsp:sp>
    <dsp:sp modelId="{7B7193E3-F333-4434-BE19-035802DC5C4A}">
      <dsp:nvSpPr>
        <dsp:cNvPr id="0" name=""/>
        <dsp:cNvSpPr/>
      </dsp:nvSpPr>
      <dsp:spPr>
        <a:xfrm rot="16200000">
          <a:off x="1921071" y="1548271"/>
          <a:ext cx="348857" cy="49531"/>
        </a:xfrm>
        <a:custGeom>
          <a:avLst/>
          <a:gdLst/>
          <a:ahLst/>
          <a:cxnLst/>
          <a:rect l="0" t="0" r="0" b="0"/>
          <a:pathLst>
            <a:path>
              <a:moveTo>
                <a:pt x="0" y="24765"/>
              </a:moveTo>
              <a:lnTo>
                <a:pt x="348857"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6200000">
        <a:off x="2086778" y="1564316"/>
        <a:ext cx="17442" cy="17442"/>
      </dsp:txXfrm>
    </dsp:sp>
    <dsp:sp modelId="{F5D94B33-34D6-4DBE-94BF-5D9A3F6E68D9}">
      <dsp:nvSpPr>
        <dsp:cNvPr id="0" name=""/>
        <dsp:cNvSpPr/>
      </dsp:nvSpPr>
      <dsp:spPr>
        <a:xfrm>
          <a:off x="1518866" y="245342"/>
          <a:ext cx="1153266" cy="11532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mr-IN" sz="1600" kern="1200" dirty="0" smtClean="0"/>
            <a:t>जि.प. </a:t>
          </a:r>
        </a:p>
        <a:p>
          <a:pPr lvl="0" algn="ctr" defTabSz="711200">
            <a:lnSpc>
              <a:spcPct val="90000"/>
            </a:lnSpc>
            <a:spcBef>
              <a:spcPct val="0"/>
            </a:spcBef>
            <a:spcAft>
              <a:spcPct val="35000"/>
            </a:spcAft>
          </a:pPr>
          <a:r>
            <a:rPr lang="mr-IN" sz="1600" kern="1200" dirty="0" smtClean="0"/>
            <a:t>स्व निधी </a:t>
          </a:r>
          <a:endParaRPr lang="en-US" sz="1600" kern="1200" dirty="0"/>
        </a:p>
      </dsp:txBody>
      <dsp:txXfrm>
        <a:off x="1518866" y="245342"/>
        <a:ext cx="1153266" cy="1153266"/>
      </dsp:txXfrm>
    </dsp:sp>
    <dsp:sp modelId="{1FD04FCF-AF8C-4234-A36E-5675E5A725FE}">
      <dsp:nvSpPr>
        <dsp:cNvPr id="0" name=""/>
        <dsp:cNvSpPr/>
      </dsp:nvSpPr>
      <dsp:spPr>
        <a:xfrm>
          <a:off x="2672133" y="2299334"/>
          <a:ext cx="348857" cy="49531"/>
        </a:xfrm>
        <a:custGeom>
          <a:avLst/>
          <a:gdLst/>
          <a:ahLst/>
          <a:cxnLst/>
          <a:rect l="0" t="0" r="0" b="0"/>
          <a:pathLst>
            <a:path>
              <a:moveTo>
                <a:pt x="0" y="24765"/>
              </a:moveTo>
              <a:lnTo>
                <a:pt x="348857"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37840" y="2315378"/>
        <a:ext cx="17442" cy="17442"/>
      </dsp:txXfrm>
    </dsp:sp>
    <dsp:sp modelId="{0D151E7E-D09C-4AB5-B00A-0E711D076F16}">
      <dsp:nvSpPr>
        <dsp:cNvPr id="0" name=""/>
        <dsp:cNvSpPr/>
      </dsp:nvSpPr>
      <dsp:spPr>
        <a:xfrm>
          <a:off x="3020990" y="1747466"/>
          <a:ext cx="1153266" cy="11532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mr-IN" sz="1200" kern="1200" dirty="0" smtClean="0"/>
            <a:t>शासन अनुदान </a:t>
          </a:r>
        </a:p>
        <a:p>
          <a:pPr lvl="0" algn="ctr" defTabSz="533400">
            <a:lnSpc>
              <a:spcPct val="90000"/>
            </a:lnSpc>
            <a:spcBef>
              <a:spcPct val="0"/>
            </a:spcBef>
            <a:spcAft>
              <a:spcPct val="35000"/>
            </a:spcAft>
          </a:pPr>
          <a:r>
            <a:rPr lang="mr-IN" sz="1200" kern="1200" dirty="0" smtClean="0"/>
            <a:t>हस्तांतर </a:t>
          </a:r>
        </a:p>
        <a:p>
          <a:pPr lvl="0" algn="ctr" defTabSz="533400">
            <a:lnSpc>
              <a:spcPct val="90000"/>
            </a:lnSpc>
            <a:spcBef>
              <a:spcPct val="0"/>
            </a:spcBef>
            <a:spcAft>
              <a:spcPct val="35000"/>
            </a:spcAft>
          </a:pPr>
          <a:r>
            <a:rPr lang="mr-IN" sz="1200" kern="1200" dirty="0" smtClean="0"/>
            <a:t>योजना </a:t>
          </a:r>
          <a:endParaRPr lang="en-US" sz="1200" kern="1200" dirty="0"/>
        </a:p>
      </dsp:txBody>
      <dsp:txXfrm>
        <a:off x="3020990" y="1747466"/>
        <a:ext cx="1153266" cy="1153266"/>
      </dsp:txXfrm>
    </dsp:sp>
    <dsp:sp modelId="{2CD5DED7-E2C6-4A40-9736-B331894AB6DC}">
      <dsp:nvSpPr>
        <dsp:cNvPr id="0" name=""/>
        <dsp:cNvSpPr/>
      </dsp:nvSpPr>
      <dsp:spPr>
        <a:xfrm rot="5378319">
          <a:off x="1915307" y="3060948"/>
          <a:ext cx="369992" cy="49531"/>
        </a:xfrm>
        <a:custGeom>
          <a:avLst/>
          <a:gdLst/>
          <a:ahLst/>
          <a:cxnLst/>
          <a:rect l="0" t="0" r="0" b="0"/>
          <a:pathLst>
            <a:path>
              <a:moveTo>
                <a:pt x="0" y="24765"/>
              </a:moveTo>
              <a:lnTo>
                <a:pt x="369992"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5378319">
        <a:off x="2091053" y="3076464"/>
        <a:ext cx="18499" cy="18499"/>
      </dsp:txXfrm>
    </dsp:sp>
    <dsp:sp modelId="{ACB144DD-3D34-4D3B-98A2-5057ABEBA157}">
      <dsp:nvSpPr>
        <dsp:cNvPr id="0" name=""/>
        <dsp:cNvSpPr/>
      </dsp:nvSpPr>
      <dsp:spPr>
        <a:xfrm>
          <a:off x="1528473" y="3270695"/>
          <a:ext cx="1153266" cy="11532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mr-IN" sz="1800" kern="1200" dirty="0" smtClean="0"/>
            <a:t>पं. स.</a:t>
          </a:r>
        </a:p>
        <a:p>
          <a:pPr lvl="0" algn="ctr" defTabSz="800100">
            <a:lnSpc>
              <a:spcPct val="90000"/>
            </a:lnSpc>
            <a:spcBef>
              <a:spcPct val="0"/>
            </a:spcBef>
            <a:spcAft>
              <a:spcPct val="35000"/>
            </a:spcAft>
          </a:pPr>
          <a:r>
            <a:rPr lang="mr-IN" sz="1800" kern="1200" dirty="0" smtClean="0"/>
            <a:t>स्वनिधी </a:t>
          </a:r>
          <a:endParaRPr lang="en-US" sz="1800" kern="1200" dirty="0"/>
        </a:p>
      </dsp:txBody>
      <dsp:txXfrm>
        <a:off x="1528473" y="3270695"/>
        <a:ext cx="1153266" cy="1153266"/>
      </dsp:txXfrm>
    </dsp:sp>
    <dsp:sp modelId="{7E41C547-35CE-40D6-9742-5E15EF010545}">
      <dsp:nvSpPr>
        <dsp:cNvPr id="0" name=""/>
        <dsp:cNvSpPr/>
      </dsp:nvSpPr>
      <dsp:spPr>
        <a:xfrm rot="10800000">
          <a:off x="1170009" y="2299334"/>
          <a:ext cx="348857" cy="49531"/>
        </a:xfrm>
        <a:custGeom>
          <a:avLst/>
          <a:gdLst/>
          <a:ahLst/>
          <a:cxnLst/>
          <a:rect l="0" t="0" r="0" b="0"/>
          <a:pathLst>
            <a:path>
              <a:moveTo>
                <a:pt x="0" y="24765"/>
              </a:moveTo>
              <a:lnTo>
                <a:pt x="348857" y="24765"/>
              </a:lnTo>
            </a:path>
          </a:pathLst>
        </a:custGeom>
        <a:noFill/>
        <a:ln w="381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1335716" y="2315378"/>
        <a:ext cx="17442" cy="17442"/>
      </dsp:txXfrm>
    </dsp:sp>
    <dsp:sp modelId="{55D47E02-6383-4D5E-A72C-B8E98C6839F6}">
      <dsp:nvSpPr>
        <dsp:cNvPr id="0" name=""/>
        <dsp:cNvSpPr/>
      </dsp:nvSpPr>
      <dsp:spPr>
        <a:xfrm>
          <a:off x="16742" y="1747466"/>
          <a:ext cx="1153266" cy="11532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mr-IN" sz="1200" kern="1200" dirty="0" smtClean="0"/>
            <a:t>शासन अनुदान </a:t>
          </a:r>
        </a:p>
        <a:p>
          <a:pPr lvl="0" algn="ctr" defTabSz="533400">
            <a:lnSpc>
              <a:spcPct val="90000"/>
            </a:lnSpc>
            <a:spcBef>
              <a:spcPct val="0"/>
            </a:spcBef>
            <a:spcAft>
              <a:spcPct val="35000"/>
            </a:spcAft>
          </a:pPr>
          <a:r>
            <a:rPr lang="mr-IN" sz="1200" kern="1200" dirty="0" smtClean="0"/>
            <a:t>अभिकरण योजना </a:t>
          </a:r>
          <a:endParaRPr lang="en-US" sz="1200" kern="1200" dirty="0"/>
        </a:p>
      </dsp:txBody>
      <dsp:txXfrm>
        <a:off x="16742" y="1747466"/>
        <a:ext cx="1153266" cy="115326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1D61603-FBA5-4E6A-B11C-809A8BC2CC83}">
      <dsp:nvSpPr>
        <dsp:cNvPr id="0" name=""/>
        <dsp:cNvSpPr/>
      </dsp:nvSpPr>
      <dsp:spPr>
        <a:xfrm>
          <a:off x="158440" y="946"/>
          <a:ext cx="7912719"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mr-IN" sz="2600" kern="1200" dirty="0" smtClean="0"/>
            <a:t>जिल्हा परिषद सर्वसाधारण सभा (५० ते ७५ + सदस्य )</a:t>
          </a:r>
          <a:endParaRPr lang="en-GB" sz="2600" kern="1200" dirty="0"/>
        </a:p>
      </dsp:txBody>
      <dsp:txXfrm>
        <a:off x="158440" y="946"/>
        <a:ext cx="7912719" cy="1218328"/>
      </dsp:txXfrm>
    </dsp:sp>
    <dsp:sp modelId="{6BBFB13D-9A1E-4AF5-981A-7A0452A2027B}">
      <dsp:nvSpPr>
        <dsp:cNvPr id="0" name=""/>
        <dsp:cNvSpPr/>
      </dsp:nvSpPr>
      <dsp:spPr>
        <a:xfrm>
          <a:off x="147865" y="1426439"/>
          <a:ext cx="3738656"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mr-IN" sz="2600" kern="1200" dirty="0" smtClean="0"/>
            <a:t>अध्यक्ष </a:t>
          </a:r>
          <a:endParaRPr lang="en-GB" sz="2600" kern="1200" dirty="0"/>
        </a:p>
      </dsp:txBody>
      <dsp:txXfrm>
        <a:off x="147865" y="1426439"/>
        <a:ext cx="3738656" cy="1218328"/>
      </dsp:txXfrm>
    </dsp:sp>
    <dsp:sp modelId="{39B392E6-4CD4-4755-B6BA-EAB17C2F749F}">
      <dsp:nvSpPr>
        <dsp:cNvPr id="0" name=""/>
        <dsp:cNvSpPr/>
      </dsp:nvSpPr>
      <dsp:spPr>
        <a:xfrm>
          <a:off x="6644" y="2722488"/>
          <a:ext cx="1971168"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mr-IN" sz="2400" kern="1200" dirty="0" smtClean="0"/>
            <a:t>विषय समिती सभापती </a:t>
          </a:r>
          <a:endParaRPr lang="en-GB" sz="2400" kern="1200" dirty="0"/>
        </a:p>
      </dsp:txBody>
      <dsp:txXfrm>
        <a:off x="6644" y="2722488"/>
        <a:ext cx="1971168" cy="1218328"/>
      </dsp:txXfrm>
    </dsp:sp>
    <dsp:sp modelId="{522C28A2-BFC2-4095-999B-0969BE98B422}">
      <dsp:nvSpPr>
        <dsp:cNvPr id="0" name=""/>
        <dsp:cNvSpPr/>
      </dsp:nvSpPr>
      <dsp:spPr>
        <a:xfrm>
          <a:off x="2060601" y="2722488"/>
          <a:ext cx="1971168"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mr-IN" sz="2400" kern="1200" dirty="0" smtClean="0"/>
            <a:t>विषय समिती सभापती </a:t>
          </a:r>
          <a:endParaRPr lang="en-GB" sz="2400" kern="1200" dirty="0"/>
        </a:p>
      </dsp:txBody>
      <dsp:txXfrm>
        <a:off x="2060601" y="2722488"/>
        <a:ext cx="1971168" cy="1218328"/>
      </dsp:txXfrm>
    </dsp:sp>
    <dsp:sp modelId="{6E378256-2929-442A-97FF-A6836FBF05DE}">
      <dsp:nvSpPr>
        <dsp:cNvPr id="0" name=""/>
        <dsp:cNvSpPr/>
      </dsp:nvSpPr>
      <dsp:spPr>
        <a:xfrm>
          <a:off x="4197347" y="1361717"/>
          <a:ext cx="4025608"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mr-IN" sz="2600" kern="1200" dirty="0" smtClean="0"/>
            <a:t>उपाध्यक्ष  </a:t>
          </a:r>
          <a:endParaRPr lang="en-GB" sz="2600" kern="1200" dirty="0"/>
        </a:p>
      </dsp:txBody>
      <dsp:txXfrm>
        <a:off x="4197347" y="1361717"/>
        <a:ext cx="4025608" cy="1218328"/>
      </dsp:txXfrm>
    </dsp:sp>
    <dsp:sp modelId="{7DA54623-6A54-48AE-BA61-2A53BCCCBA6D}">
      <dsp:nvSpPr>
        <dsp:cNvPr id="0" name=""/>
        <dsp:cNvSpPr/>
      </dsp:nvSpPr>
      <dsp:spPr>
        <a:xfrm>
          <a:off x="4197589" y="2722488"/>
          <a:ext cx="1971168"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mr-IN" sz="2400" kern="1200" dirty="0" smtClean="0"/>
            <a:t>विषय समिती सभापती </a:t>
          </a:r>
          <a:endParaRPr lang="en-GB" sz="2400" kern="1200" dirty="0"/>
        </a:p>
      </dsp:txBody>
      <dsp:txXfrm>
        <a:off x="4197589" y="2722488"/>
        <a:ext cx="1971168" cy="1218328"/>
      </dsp:txXfrm>
    </dsp:sp>
    <dsp:sp modelId="{AF18C02C-7F54-4724-BBAC-0DCD79630653}">
      <dsp:nvSpPr>
        <dsp:cNvPr id="0" name=""/>
        <dsp:cNvSpPr/>
      </dsp:nvSpPr>
      <dsp:spPr>
        <a:xfrm>
          <a:off x="6251546" y="2722488"/>
          <a:ext cx="1971168" cy="1218328"/>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mr-IN" sz="2400" kern="1200" smtClean="0"/>
            <a:t>विषय समिती सभापती </a:t>
          </a:r>
          <a:endParaRPr lang="en-GB" sz="2400" kern="1200" dirty="0"/>
        </a:p>
      </dsp:txBody>
      <dsp:txXfrm>
        <a:off x="6251546" y="2722488"/>
        <a:ext cx="1971168" cy="1218328"/>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1783A73-10C7-4D35-88CD-145FBD614BD1}">
      <dsp:nvSpPr>
        <dsp:cNvPr id="0" name=""/>
        <dsp:cNvSpPr/>
      </dsp:nvSpPr>
      <dsp:spPr>
        <a:xfrm>
          <a:off x="4741618" y="3678935"/>
          <a:ext cx="3411783" cy="1731264"/>
        </a:xfrm>
        <a:prstGeom prst="roundRect">
          <a:avLst>
            <a:gd name="adj" fmla="val 10000"/>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l" defTabSz="1244600">
            <a:lnSpc>
              <a:spcPct val="90000"/>
            </a:lnSpc>
            <a:spcBef>
              <a:spcPct val="0"/>
            </a:spcBef>
            <a:spcAft>
              <a:spcPct val="15000"/>
            </a:spcAft>
            <a:buChar char="••"/>
          </a:pPr>
          <a:r>
            <a:rPr lang="mr-IN" sz="2800" kern="1200" dirty="0" smtClean="0"/>
            <a:t>गट विकास अधिकारी </a:t>
          </a:r>
          <a:endParaRPr lang="en-GB" sz="2800" kern="1200" dirty="0"/>
        </a:p>
      </dsp:txBody>
      <dsp:txXfrm>
        <a:off x="5765153" y="4111751"/>
        <a:ext cx="2388248" cy="1298448"/>
      </dsp:txXfrm>
    </dsp:sp>
    <dsp:sp modelId="{2DDEAC37-B8B0-4185-A1F3-347D5B4C8817}">
      <dsp:nvSpPr>
        <dsp:cNvPr id="0" name=""/>
        <dsp:cNvSpPr/>
      </dsp:nvSpPr>
      <dsp:spPr>
        <a:xfrm>
          <a:off x="380997" y="3678935"/>
          <a:ext cx="3411783" cy="1731264"/>
        </a:xfrm>
        <a:prstGeom prst="roundRect">
          <a:avLst>
            <a:gd name="adj" fmla="val 10000"/>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l" defTabSz="1244600">
            <a:lnSpc>
              <a:spcPct val="90000"/>
            </a:lnSpc>
            <a:spcBef>
              <a:spcPct val="0"/>
            </a:spcBef>
            <a:spcAft>
              <a:spcPct val="15000"/>
            </a:spcAft>
            <a:buChar char="••"/>
          </a:pPr>
          <a:r>
            <a:rPr lang="mr-IN" sz="2800" kern="1200" dirty="0" smtClean="0"/>
            <a:t>कार्यकारी अधिकारी </a:t>
          </a:r>
          <a:endParaRPr lang="en-GB" sz="2800" kern="1200" dirty="0"/>
        </a:p>
      </dsp:txBody>
      <dsp:txXfrm>
        <a:off x="380997" y="4111751"/>
        <a:ext cx="2388248" cy="1298448"/>
      </dsp:txXfrm>
    </dsp:sp>
    <dsp:sp modelId="{857C6929-9418-4AF7-A659-54C1CCF90CC6}">
      <dsp:nvSpPr>
        <dsp:cNvPr id="0" name=""/>
        <dsp:cNvSpPr/>
      </dsp:nvSpPr>
      <dsp:spPr>
        <a:xfrm>
          <a:off x="4762278" y="0"/>
          <a:ext cx="3411783" cy="1731264"/>
        </a:xfrm>
        <a:prstGeom prst="roundRect">
          <a:avLst>
            <a:gd name="adj" fmla="val 10000"/>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l" defTabSz="1244600">
            <a:lnSpc>
              <a:spcPct val="90000"/>
            </a:lnSpc>
            <a:spcBef>
              <a:spcPct val="0"/>
            </a:spcBef>
            <a:spcAft>
              <a:spcPct val="15000"/>
            </a:spcAft>
            <a:buChar char="••"/>
          </a:pPr>
          <a:r>
            <a:rPr lang="mr-IN" sz="2800" kern="1200" dirty="0" smtClean="0"/>
            <a:t>पंचायत समित्या </a:t>
          </a:r>
          <a:endParaRPr lang="en-GB" sz="2800" kern="1200" dirty="0"/>
        </a:p>
      </dsp:txBody>
      <dsp:txXfrm>
        <a:off x="5785813" y="0"/>
        <a:ext cx="2388248" cy="1298448"/>
      </dsp:txXfrm>
    </dsp:sp>
    <dsp:sp modelId="{8B276086-5321-4421-AE0B-7727C2607BFF}">
      <dsp:nvSpPr>
        <dsp:cNvPr id="0" name=""/>
        <dsp:cNvSpPr/>
      </dsp:nvSpPr>
      <dsp:spPr>
        <a:xfrm>
          <a:off x="380997" y="0"/>
          <a:ext cx="3411783" cy="1731264"/>
        </a:xfrm>
        <a:prstGeom prst="roundRect">
          <a:avLst>
            <a:gd name="adj" fmla="val 10000"/>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l" defTabSz="1244600">
            <a:lnSpc>
              <a:spcPct val="90000"/>
            </a:lnSpc>
            <a:spcBef>
              <a:spcPct val="0"/>
            </a:spcBef>
            <a:spcAft>
              <a:spcPct val="15000"/>
            </a:spcAft>
            <a:buChar char="••"/>
          </a:pPr>
          <a:r>
            <a:rPr lang="mr-IN" sz="2800" kern="1200" dirty="0" smtClean="0"/>
            <a:t>जिल्हा परिषद </a:t>
          </a:r>
          <a:endParaRPr lang="en-GB" sz="2800" kern="1200" dirty="0"/>
        </a:p>
      </dsp:txBody>
      <dsp:txXfrm>
        <a:off x="380997" y="0"/>
        <a:ext cx="2388248" cy="1298448"/>
      </dsp:txXfrm>
    </dsp:sp>
    <dsp:sp modelId="{DB975B25-5F0D-4045-9B1F-65A46CE04D2A}">
      <dsp:nvSpPr>
        <dsp:cNvPr id="0" name=""/>
        <dsp:cNvSpPr/>
      </dsp:nvSpPr>
      <dsp:spPr>
        <a:xfrm>
          <a:off x="1904999" y="228603"/>
          <a:ext cx="2273579" cy="2502172"/>
        </a:xfrm>
        <a:prstGeom prst="pieWedg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mr-IN" sz="2400" kern="1200" dirty="0" smtClean="0"/>
            <a:t>स्थायी समिती </a:t>
          </a:r>
          <a:endParaRPr lang="en-GB" sz="2400" kern="1200" dirty="0"/>
        </a:p>
      </dsp:txBody>
      <dsp:txXfrm>
        <a:off x="1904999" y="228603"/>
        <a:ext cx="2273579" cy="2502172"/>
      </dsp:txXfrm>
    </dsp:sp>
    <dsp:sp modelId="{1CFC816A-D774-4224-B345-B4DAE50F0397}">
      <dsp:nvSpPr>
        <dsp:cNvPr id="0" name=""/>
        <dsp:cNvSpPr/>
      </dsp:nvSpPr>
      <dsp:spPr>
        <a:xfrm rot="5400000">
          <a:off x="4305301" y="330483"/>
          <a:ext cx="2374616" cy="2298411"/>
        </a:xfrm>
        <a:prstGeom prst="pieWedg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mr-IN" sz="2400" kern="1200" dirty="0" smtClean="0"/>
            <a:t>विषय समित्या </a:t>
          </a:r>
          <a:endParaRPr lang="en-GB" sz="2400" kern="1200" dirty="0"/>
        </a:p>
      </dsp:txBody>
      <dsp:txXfrm rot="5400000">
        <a:off x="4305301" y="330483"/>
        <a:ext cx="2374616" cy="2298411"/>
      </dsp:txXfrm>
    </dsp:sp>
    <dsp:sp modelId="{0D1CE894-3E78-447E-BFD8-23DB1F242458}">
      <dsp:nvSpPr>
        <dsp:cNvPr id="0" name=""/>
        <dsp:cNvSpPr/>
      </dsp:nvSpPr>
      <dsp:spPr>
        <a:xfrm rot="10800000">
          <a:off x="4343404" y="2819395"/>
          <a:ext cx="2328350" cy="2273954"/>
        </a:xfrm>
        <a:prstGeom prst="pieWedg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mr-IN" sz="2400" kern="1200" dirty="0" smtClean="0"/>
            <a:t>मुख्य कार्यकारी  अधिकारी  </a:t>
          </a:r>
          <a:endParaRPr lang="en-GB" sz="2400" kern="1200" dirty="0"/>
        </a:p>
      </dsp:txBody>
      <dsp:txXfrm rot="10800000">
        <a:off x="4343404" y="2819395"/>
        <a:ext cx="2328350" cy="2273954"/>
      </dsp:txXfrm>
    </dsp:sp>
    <dsp:sp modelId="{194AB49E-F1E0-4226-A584-8BE3F403C531}">
      <dsp:nvSpPr>
        <dsp:cNvPr id="0" name=""/>
        <dsp:cNvSpPr/>
      </dsp:nvSpPr>
      <dsp:spPr>
        <a:xfrm rot="16200000">
          <a:off x="1930674" y="2740554"/>
          <a:ext cx="2222229" cy="2379911"/>
        </a:xfrm>
        <a:prstGeom prst="pieWedg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mr-IN" sz="2400" kern="1200" dirty="0" smtClean="0"/>
            <a:t>पीठासीन अधिकारी</a:t>
          </a:r>
          <a:r>
            <a:rPr lang="mr-IN" sz="2800" kern="1200" dirty="0" smtClean="0"/>
            <a:t>  </a:t>
          </a:r>
          <a:endParaRPr lang="en-GB" sz="2800" kern="1200" dirty="0"/>
        </a:p>
      </dsp:txBody>
      <dsp:txXfrm rot="16200000">
        <a:off x="1930674" y="2740554"/>
        <a:ext cx="2222229" cy="2379911"/>
      </dsp:txXfrm>
    </dsp:sp>
    <dsp:sp modelId="{4BCEF952-7B10-4354-9D87-75737CF8A5C5}">
      <dsp:nvSpPr>
        <dsp:cNvPr id="0" name=""/>
        <dsp:cNvSpPr/>
      </dsp:nvSpPr>
      <dsp:spPr>
        <a:xfrm>
          <a:off x="3750943" y="2218182"/>
          <a:ext cx="1032513" cy="703326"/>
        </a:xfrm>
        <a:prstGeom prst="circularArrow">
          <a:avLst/>
        </a:prstGeom>
        <a:solidFill>
          <a:schemeClr val="accent1">
            <a:tint val="6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4CC78A-D0E1-41A0-99DF-A301C9C5CC74}">
      <dsp:nvSpPr>
        <dsp:cNvPr id="0" name=""/>
        <dsp:cNvSpPr/>
      </dsp:nvSpPr>
      <dsp:spPr>
        <a:xfrm rot="10800000">
          <a:off x="3750943" y="2488692"/>
          <a:ext cx="1032513" cy="703326"/>
        </a:xfrm>
        <a:prstGeom prst="circularArrow">
          <a:avLst/>
        </a:prstGeom>
        <a:solidFill>
          <a:schemeClr val="accent1">
            <a:tint val="6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61C53B-80D2-4F68-B06C-2199A1FC9137}">
      <dsp:nvSpPr>
        <dsp:cNvPr id="0" name=""/>
        <dsp:cNvSpPr/>
      </dsp:nvSpPr>
      <dsp:spPr>
        <a:xfrm>
          <a:off x="1778387" y="455682"/>
          <a:ext cx="5362152" cy="5362152"/>
        </a:xfrm>
        <a:prstGeom prst="blockArc">
          <a:avLst>
            <a:gd name="adj1" fmla="val 14040000"/>
            <a:gd name="adj2" fmla="val 1620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D8334C9-F852-4723-B163-B8DFCC305B6B}">
      <dsp:nvSpPr>
        <dsp:cNvPr id="0" name=""/>
        <dsp:cNvSpPr/>
      </dsp:nvSpPr>
      <dsp:spPr>
        <a:xfrm>
          <a:off x="1778387" y="455682"/>
          <a:ext cx="5362152" cy="5362152"/>
        </a:xfrm>
        <a:prstGeom prst="blockArc">
          <a:avLst>
            <a:gd name="adj1" fmla="val 11880000"/>
            <a:gd name="adj2" fmla="val 1404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348EFEC-7485-497B-A2C6-97E6E8396D37}">
      <dsp:nvSpPr>
        <dsp:cNvPr id="0" name=""/>
        <dsp:cNvSpPr/>
      </dsp:nvSpPr>
      <dsp:spPr>
        <a:xfrm>
          <a:off x="1778387" y="455682"/>
          <a:ext cx="5362152" cy="5362152"/>
        </a:xfrm>
        <a:prstGeom prst="blockArc">
          <a:avLst>
            <a:gd name="adj1" fmla="val 9720000"/>
            <a:gd name="adj2" fmla="val 1188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9BF2F7-E9AC-43C2-AEF7-F3B7FC8F484F}">
      <dsp:nvSpPr>
        <dsp:cNvPr id="0" name=""/>
        <dsp:cNvSpPr/>
      </dsp:nvSpPr>
      <dsp:spPr>
        <a:xfrm>
          <a:off x="1778387" y="455682"/>
          <a:ext cx="5362152" cy="5362152"/>
        </a:xfrm>
        <a:prstGeom prst="blockArc">
          <a:avLst>
            <a:gd name="adj1" fmla="val 7560000"/>
            <a:gd name="adj2" fmla="val 972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3CEE92-B5D7-484C-9993-2C2616476645}">
      <dsp:nvSpPr>
        <dsp:cNvPr id="0" name=""/>
        <dsp:cNvSpPr/>
      </dsp:nvSpPr>
      <dsp:spPr>
        <a:xfrm>
          <a:off x="1778387" y="455682"/>
          <a:ext cx="5362152" cy="5362152"/>
        </a:xfrm>
        <a:prstGeom prst="blockArc">
          <a:avLst>
            <a:gd name="adj1" fmla="val 5400000"/>
            <a:gd name="adj2" fmla="val 756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4EB95BE-B31B-4716-85A2-34AED499D269}">
      <dsp:nvSpPr>
        <dsp:cNvPr id="0" name=""/>
        <dsp:cNvSpPr/>
      </dsp:nvSpPr>
      <dsp:spPr>
        <a:xfrm>
          <a:off x="1751512" y="455818"/>
          <a:ext cx="5362152" cy="5362152"/>
        </a:xfrm>
        <a:prstGeom prst="blockArc">
          <a:avLst>
            <a:gd name="adj1" fmla="val 3176786"/>
            <a:gd name="adj2" fmla="val 5365057"/>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FF0EE62-34D5-417B-AE5E-F875C9D99176}">
      <dsp:nvSpPr>
        <dsp:cNvPr id="0" name=""/>
        <dsp:cNvSpPr/>
      </dsp:nvSpPr>
      <dsp:spPr>
        <a:xfrm>
          <a:off x="1787066" y="429439"/>
          <a:ext cx="5362152" cy="5362152"/>
        </a:xfrm>
        <a:prstGeom prst="blockArc">
          <a:avLst>
            <a:gd name="adj1" fmla="val 1115938"/>
            <a:gd name="adj2" fmla="val 3234347"/>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0B1CCD-FC15-4827-8C8A-84C975EBC9AF}">
      <dsp:nvSpPr>
        <dsp:cNvPr id="0" name=""/>
        <dsp:cNvSpPr/>
      </dsp:nvSpPr>
      <dsp:spPr>
        <a:xfrm>
          <a:off x="1778387" y="455682"/>
          <a:ext cx="5362152" cy="5362152"/>
        </a:xfrm>
        <a:prstGeom prst="blockArc">
          <a:avLst>
            <a:gd name="adj1" fmla="val 20520000"/>
            <a:gd name="adj2" fmla="val 108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31F62E-F4E3-4901-BB38-E9565FF04F5E}">
      <dsp:nvSpPr>
        <dsp:cNvPr id="0" name=""/>
        <dsp:cNvSpPr/>
      </dsp:nvSpPr>
      <dsp:spPr>
        <a:xfrm>
          <a:off x="1778387" y="455682"/>
          <a:ext cx="5362152" cy="5362152"/>
        </a:xfrm>
        <a:prstGeom prst="blockArc">
          <a:avLst>
            <a:gd name="adj1" fmla="val 18360000"/>
            <a:gd name="adj2" fmla="val 2052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67809CE-564E-48B5-B8DA-D72970A7F9A3}">
      <dsp:nvSpPr>
        <dsp:cNvPr id="0" name=""/>
        <dsp:cNvSpPr/>
      </dsp:nvSpPr>
      <dsp:spPr>
        <a:xfrm>
          <a:off x="1778387" y="455682"/>
          <a:ext cx="5362152" cy="5362152"/>
        </a:xfrm>
        <a:prstGeom prst="blockArc">
          <a:avLst>
            <a:gd name="adj1" fmla="val 16200000"/>
            <a:gd name="adj2" fmla="val 18360000"/>
            <a:gd name="adj3" fmla="val 276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7C82010-92B9-4582-B162-5B1C224E1346}">
      <dsp:nvSpPr>
        <dsp:cNvPr id="0" name=""/>
        <dsp:cNvSpPr/>
      </dsp:nvSpPr>
      <dsp:spPr>
        <a:xfrm>
          <a:off x="3589116" y="2095674"/>
          <a:ext cx="1740693" cy="2082168"/>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mr-IN" sz="2000" kern="1200" dirty="0" smtClean="0"/>
            <a:t>जिल्हा परिषद सर्वसाधारण </a:t>
          </a:r>
          <a:r>
            <a:rPr lang="mr-IN" sz="2000" kern="1200" dirty="0" smtClean="0">
              <a:hlinkClick xmlns:r="http://schemas.openxmlformats.org/officeDocument/2006/relationships" r:id="" action="ppaction://hlinksldjump"/>
            </a:rPr>
            <a:t>सभा</a:t>
          </a:r>
          <a:r>
            <a:rPr lang="mr-IN" sz="2000" kern="1200" dirty="0" smtClean="0"/>
            <a:t> </a:t>
          </a:r>
          <a:endParaRPr lang="en-GB" sz="2000" kern="1200" dirty="0"/>
        </a:p>
      </dsp:txBody>
      <dsp:txXfrm>
        <a:off x="3589116" y="2095674"/>
        <a:ext cx="1740693" cy="2082168"/>
      </dsp:txXfrm>
    </dsp:sp>
    <dsp:sp modelId="{698252AA-FA06-4A91-9A0C-2D3D518D4CBC}">
      <dsp:nvSpPr>
        <dsp:cNvPr id="0" name=""/>
        <dsp:cNvSpPr/>
      </dsp:nvSpPr>
      <dsp:spPr>
        <a:xfrm>
          <a:off x="3843268" y="-153215"/>
          <a:ext cx="1232390" cy="1291844"/>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mr-IN" sz="1800" kern="1200" dirty="0" smtClean="0"/>
            <a:t>स्थायी समिती </a:t>
          </a:r>
          <a:endParaRPr lang="en-GB" sz="1800" kern="1200" dirty="0"/>
        </a:p>
      </dsp:txBody>
      <dsp:txXfrm>
        <a:off x="3843268" y="-153215"/>
        <a:ext cx="1232390" cy="1291844"/>
      </dsp:txXfrm>
    </dsp:sp>
    <dsp:sp modelId="{57EBFCD2-EE5F-4EC0-BAE2-D20C4A46A34B}">
      <dsp:nvSpPr>
        <dsp:cNvPr id="0" name=""/>
        <dsp:cNvSpPr/>
      </dsp:nvSpPr>
      <dsp:spPr>
        <a:xfrm>
          <a:off x="5303876" y="371422"/>
          <a:ext cx="1419444" cy="12525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mr-IN" sz="1600" kern="1200" dirty="0" smtClean="0"/>
            <a:t>जल व्यवस्थापन समिती </a:t>
          </a:r>
          <a:endParaRPr lang="en-GB" sz="1600" kern="1200" dirty="0"/>
        </a:p>
      </dsp:txBody>
      <dsp:txXfrm>
        <a:off x="5303876" y="371422"/>
        <a:ext cx="1419444" cy="1252506"/>
      </dsp:txXfrm>
    </dsp:sp>
    <dsp:sp modelId="{FDDDDDB9-FBF2-4F81-9E1E-C5CEE0BB0F04}">
      <dsp:nvSpPr>
        <dsp:cNvPr id="0" name=""/>
        <dsp:cNvSpPr/>
      </dsp:nvSpPr>
      <dsp:spPr>
        <a:xfrm>
          <a:off x="6311718" y="1697356"/>
          <a:ext cx="1324775" cy="1244690"/>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mr-IN" sz="2000" kern="1200" dirty="0" smtClean="0"/>
            <a:t>वित्त समिती </a:t>
          </a:r>
          <a:endParaRPr lang="en-GB" sz="2000" kern="1200" dirty="0"/>
        </a:p>
      </dsp:txBody>
      <dsp:txXfrm>
        <a:off x="6311718" y="1697356"/>
        <a:ext cx="1324775" cy="1244690"/>
      </dsp:txXfrm>
    </dsp:sp>
    <dsp:sp modelId="{2BBE4721-B5A4-47BC-81A9-564AF9C98A17}">
      <dsp:nvSpPr>
        <dsp:cNvPr id="0" name=""/>
        <dsp:cNvSpPr/>
      </dsp:nvSpPr>
      <dsp:spPr>
        <a:xfrm>
          <a:off x="6325242" y="3317935"/>
          <a:ext cx="1297727" cy="1271759"/>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mr-IN" sz="1800" kern="1200" dirty="0" smtClean="0"/>
            <a:t>बांधकाम समिती </a:t>
          </a:r>
          <a:endParaRPr lang="en-GB" sz="1800" kern="1200" dirty="0"/>
        </a:p>
      </dsp:txBody>
      <dsp:txXfrm>
        <a:off x="6325242" y="3317935"/>
        <a:ext cx="1297727" cy="1271759"/>
      </dsp:txXfrm>
    </dsp:sp>
    <dsp:sp modelId="{CD5A3CB7-2ABE-45C9-8022-34189E3C7891}">
      <dsp:nvSpPr>
        <dsp:cNvPr id="0" name=""/>
        <dsp:cNvSpPr/>
      </dsp:nvSpPr>
      <dsp:spPr>
        <a:xfrm>
          <a:off x="5405015" y="4615063"/>
          <a:ext cx="1241553" cy="1263953"/>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mr-IN" sz="1800" kern="1200" dirty="0" smtClean="0"/>
            <a:t>शिक्षण समिती </a:t>
          </a:r>
          <a:endParaRPr lang="en-GB" sz="1800" kern="1200" dirty="0"/>
        </a:p>
      </dsp:txBody>
      <dsp:txXfrm>
        <a:off x="5405015" y="4615063"/>
        <a:ext cx="1241553" cy="1263953"/>
      </dsp:txXfrm>
    </dsp:sp>
    <dsp:sp modelId="{D87C0D9A-F015-44DC-A9F4-8B35BAF183B2}">
      <dsp:nvSpPr>
        <dsp:cNvPr id="0" name=""/>
        <dsp:cNvSpPr/>
      </dsp:nvSpPr>
      <dsp:spPr>
        <a:xfrm>
          <a:off x="3833200" y="5083804"/>
          <a:ext cx="1252527" cy="1394010"/>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mr-IN" sz="1800" kern="1200" dirty="0" smtClean="0"/>
            <a:t>आरोग्य समिती </a:t>
          </a:r>
          <a:endParaRPr lang="en-GB" sz="1800" kern="1200" dirty="0"/>
        </a:p>
      </dsp:txBody>
      <dsp:txXfrm>
        <a:off x="3833200" y="5083804"/>
        <a:ext cx="1252527" cy="1394010"/>
      </dsp:txXfrm>
    </dsp:sp>
    <dsp:sp modelId="{A5580DDD-0A96-4C83-B4B2-D495150EC324}">
      <dsp:nvSpPr>
        <dsp:cNvPr id="0" name=""/>
        <dsp:cNvSpPr/>
      </dsp:nvSpPr>
      <dsp:spPr>
        <a:xfrm>
          <a:off x="2217877" y="4598510"/>
          <a:ext cx="1374902" cy="1354662"/>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mr-IN" sz="1800" b="1" kern="1200" dirty="0" smtClean="0"/>
            <a:t>समाज</a:t>
          </a:r>
        </a:p>
        <a:p>
          <a:pPr lvl="0" algn="ctr" defTabSz="800100">
            <a:lnSpc>
              <a:spcPct val="90000"/>
            </a:lnSpc>
            <a:spcBef>
              <a:spcPct val="0"/>
            </a:spcBef>
            <a:spcAft>
              <a:spcPct val="35000"/>
            </a:spcAft>
          </a:pPr>
          <a:r>
            <a:rPr lang="mr-IN" sz="1800" b="1" kern="1200" dirty="0" smtClean="0"/>
            <a:t>कल्याण </a:t>
          </a:r>
        </a:p>
        <a:p>
          <a:pPr lvl="0" algn="ctr" defTabSz="800100">
            <a:lnSpc>
              <a:spcPct val="90000"/>
            </a:lnSpc>
            <a:spcBef>
              <a:spcPct val="0"/>
            </a:spcBef>
            <a:spcAft>
              <a:spcPct val="35000"/>
            </a:spcAft>
          </a:pPr>
          <a:r>
            <a:rPr lang="mr-IN" sz="1800" b="1" kern="1200" dirty="0" smtClean="0"/>
            <a:t>समिती </a:t>
          </a:r>
          <a:endParaRPr lang="en-GB" sz="1800" b="1" kern="1200" dirty="0"/>
        </a:p>
      </dsp:txBody>
      <dsp:txXfrm>
        <a:off x="2217877" y="4598510"/>
        <a:ext cx="1374902" cy="1354662"/>
      </dsp:txXfrm>
    </dsp:sp>
    <dsp:sp modelId="{8077C2B7-F5FD-43B0-B46D-DDE65EA5E991}">
      <dsp:nvSpPr>
        <dsp:cNvPr id="0" name=""/>
        <dsp:cNvSpPr/>
      </dsp:nvSpPr>
      <dsp:spPr>
        <a:xfrm>
          <a:off x="1278905" y="3280387"/>
          <a:ext cx="1331830" cy="134685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mr-IN" sz="1600" kern="1200" dirty="0" smtClean="0"/>
            <a:t>महिला व बालकल्याण समिती </a:t>
          </a:r>
          <a:endParaRPr lang="en-GB" sz="1600" kern="1200" dirty="0"/>
        </a:p>
      </dsp:txBody>
      <dsp:txXfrm>
        <a:off x="1278905" y="3280387"/>
        <a:ext cx="1331830" cy="1346856"/>
      </dsp:txXfrm>
    </dsp:sp>
    <dsp:sp modelId="{E674122D-26D5-4D84-AE41-D2B8548FA677}">
      <dsp:nvSpPr>
        <dsp:cNvPr id="0" name=""/>
        <dsp:cNvSpPr/>
      </dsp:nvSpPr>
      <dsp:spPr>
        <a:xfrm>
          <a:off x="1292002" y="1605968"/>
          <a:ext cx="1305636" cy="142746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mr-IN" sz="2400" kern="1200" dirty="0" smtClean="0"/>
            <a:t>कृषी समिती </a:t>
          </a:r>
          <a:endParaRPr lang="en-GB" sz="2400" kern="1200" dirty="0"/>
        </a:p>
      </dsp:txBody>
      <dsp:txXfrm>
        <a:off x="1292002" y="1605968"/>
        <a:ext cx="1305636" cy="1427466"/>
      </dsp:txXfrm>
    </dsp:sp>
    <dsp:sp modelId="{5DCE59E2-3427-400B-B940-9C34BF867A3A}">
      <dsp:nvSpPr>
        <dsp:cNvPr id="0" name=""/>
        <dsp:cNvSpPr/>
      </dsp:nvSpPr>
      <dsp:spPr>
        <a:xfrm>
          <a:off x="2224423" y="362428"/>
          <a:ext cx="1361810" cy="1270494"/>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mr-IN" sz="1600" kern="1200" dirty="0" smtClean="0"/>
            <a:t>पशुसंवर्धन</a:t>
          </a:r>
          <a:r>
            <a:rPr lang="mr-IN" sz="1800" kern="1200" dirty="0" smtClean="0"/>
            <a:t> समिती </a:t>
          </a:r>
          <a:endParaRPr lang="en-GB" sz="1800" kern="1200" dirty="0"/>
        </a:p>
      </dsp:txBody>
      <dsp:txXfrm>
        <a:off x="2224423" y="362428"/>
        <a:ext cx="1361810" cy="1270494"/>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DBB089-8AAD-4D0C-858E-3ECB217EAB47}">
      <dsp:nvSpPr>
        <dsp:cNvPr id="0" name=""/>
        <dsp:cNvSpPr/>
      </dsp:nvSpPr>
      <dsp:spPr>
        <a:xfrm>
          <a:off x="3505199" y="-112215"/>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सामान्य प्रशासन </a:t>
          </a:r>
          <a:endParaRPr lang="en-GB" sz="2000" kern="1200" dirty="0"/>
        </a:p>
      </dsp:txBody>
      <dsp:txXfrm>
        <a:off x="3505199" y="-112215"/>
        <a:ext cx="1861899" cy="756711"/>
      </dsp:txXfrm>
    </dsp:sp>
    <dsp:sp modelId="{BB5F5631-5582-4DA9-8CD1-E02E06CB1BBD}">
      <dsp:nvSpPr>
        <dsp:cNvPr id="0" name=""/>
        <dsp:cNvSpPr/>
      </dsp:nvSpPr>
      <dsp:spPr>
        <a:xfrm>
          <a:off x="3308868" y="-5250255"/>
          <a:ext cx="5800393" cy="5800393"/>
        </a:xfrm>
        <a:custGeom>
          <a:avLst/>
          <a:gdLst/>
          <a:ahLst/>
          <a:cxnLst/>
          <a:rect l="0" t="0" r="0" b="0"/>
          <a:pathLst>
            <a:path>
              <a:moveTo>
                <a:pt x="2053027" y="5673902"/>
              </a:moveTo>
              <a:arcTo wR="2900196" hR="2900196" stAng="6419050" swAng="63274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511DA43-1BAC-4F2E-A955-59EF44986857}">
      <dsp:nvSpPr>
        <dsp:cNvPr id="0" name=""/>
        <dsp:cNvSpPr/>
      </dsp:nvSpPr>
      <dsp:spPr>
        <a:xfrm>
          <a:off x="4863738" y="143772"/>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वित्त </a:t>
          </a:r>
          <a:endParaRPr lang="en-GB" sz="2000" kern="1200" dirty="0"/>
        </a:p>
      </dsp:txBody>
      <dsp:txXfrm>
        <a:off x="4863738" y="143772"/>
        <a:ext cx="1861899" cy="756711"/>
      </dsp:txXfrm>
    </dsp:sp>
    <dsp:sp modelId="{73398421-E708-4F5B-BFA8-3EECBAE2B8FA}">
      <dsp:nvSpPr>
        <dsp:cNvPr id="0" name=""/>
        <dsp:cNvSpPr/>
      </dsp:nvSpPr>
      <dsp:spPr>
        <a:xfrm>
          <a:off x="1440610" y="86242"/>
          <a:ext cx="5800393" cy="5800393"/>
        </a:xfrm>
        <a:custGeom>
          <a:avLst/>
          <a:gdLst/>
          <a:ahLst/>
          <a:cxnLst/>
          <a:rect l="0" t="0" r="0" b="0"/>
          <a:pathLst>
            <a:path>
              <a:moveTo>
                <a:pt x="4916755" y="815818"/>
              </a:moveTo>
              <a:arcTo wR="2900196" hR="2900196" stAng="18843153" swAng="26348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C9503E5-1950-41B8-9E4C-D96B57784342}">
      <dsp:nvSpPr>
        <dsp:cNvPr id="0" name=""/>
        <dsp:cNvSpPr/>
      </dsp:nvSpPr>
      <dsp:spPr>
        <a:xfrm>
          <a:off x="5902760" y="1064283"/>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ग्रामपंचायत </a:t>
          </a:r>
          <a:endParaRPr lang="en-GB" sz="2000" kern="1200" dirty="0"/>
        </a:p>
      </dsp:txBody>
      <dsp:txXfrm>
        <a:off x="5902760" y="1064283"/>
        <a:ext cx="1861899" cy="756711"/>
      </dsp:txXfrm>
    </dsp:sp>
    <dsp:sp modelId="{9252340A-5290-4443-8877-14D3977C7C9E}">
      <dsp:nvSpPr>
        <dsp:cNvPr id="0" name=""/>
        <dsp:cNvSpPr/>
      </dsp:nvSpPr>
      <dsp:spPr>
        <a:xfrm>
          <a:off x="1517443" y="108930"/>
          <a:ext cx="5800393" cy="5800393"/>
        </a:xfrm>
        <a:custGeom>
          <a:avLst/>
          <a:gdLst/>
          <a:ahLst/>
          <a:cxnLst/>
          <a:rect l="0" t="0" r="0" b="0"/>
          <a:pathLst>
            <a:path>
              <a:moveTo>
                <a:pt x="5548183" y="1717274"/>
              </a:moveTo>
              <a:arcTo wR="2900196" hR="2900196" stAng="20155709" swAng="66418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F272FFF-14A4-4B9E-92D2-D11B63DE9A46}">
      <dsp:nvSpPr>
        <dsp:cNvPr id="0" name=""/>
        <dsp:cNvSpPr/>
      </dsp:nvSpPr>
      <dsp:spPr>
        <a:xfrm>
          <a:off x="6395004" y="2362199"/>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आरोग्य </a:t>
          </a:r>
          <a:endParaRPr lang="en-GB" sz="2000" kern="1200" dirty="0"/>
        </a:p>
      </dsp:txBody>
      <dsp:txXfrm>
        <a:off x="6395004" y="2362199"/>
        <a:ext cx="1861899" cy="756711"/>
      </dsp:txXfrm>
    </dsp:sp>
    <dsp:sp modelId="{6C40EFE6-C2BC-472C-835E-7B7A70B6430A}">
      <dsp:nvSpPr>
        <dsp:cNvPr id="0" name=""/>
        <dsp:cNvSpPr/>
      </dsp:nvSpPr>
      <dsp:spPr>
        <a:xfrm>
          <a:off x="1558810" y="95703"/>
          <a:ext cx="5800393" cy="5800393"/>
        </a:xfrm>
        <a:custGeom>
          <a:avLst/>
          <a:gdLst/>
          <a:ahLst/>
          <a:cxnLst/>
          <a:rect l="0" t="0" r="0" b="0"/>
          <a:pathLst>
            <a:path>
              <a:moveTo>
                <a:pt x="5797510" y="3029486"/>
              </a:moveTo>
              <a:arcTo wR="2900196" hR="2900196" stAng="153304" swAng="73148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579BBD8-8BA3-4653-B04C-531A9EAB2BE9}">
      <dsp:nvSpPr>
        <dsp:cNvPr id="0" name=""/>
        <dsp:cNvSpPr/>
      </dsp:nvSpPr>
      <dsp:spPr>
        <a:xfrm>
          <a:off x="6227670" y="3740201"/>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शिक्षण </a:t>
          </a:r>
          <a:endParaRPr lang="en-GB" sz="2000" kern="1200" dirty="0"/>
        </a:p>
      </dsp:txBody>
      <dsp:txXfrm>
        <a:off x="6227670" y="3740201"/>
        <a:ext cx="1861899" cy="756711"/>
      </dsp:txXfrm>
    </dsp:sp>
    <dsp:sp modelId="{B821ED2E-2709-4353-858F-C71BA74AE8B0}">
      <dsp:nvSpPr>
        <dsp:cNvPr id="0" name=""/>
        <dsp:cNvSpPr/>
      </dsp:nvSpPr>
      <dsp:spPr>
        <a:xfrm>
          <a:off x="1631451" y="67841"/>
          <a:ext cx="5800393" cy="5800393"/>
        </a:xfrm>
        <a:custGeom>
          <a:avLst/>
          <a:gdLst/>
          <a:ahLst/>
          <a:cxnLst/>
          <a:rect l="0" t="0" r="0" b="0"/>
          <a:pathLst>
            <a:path>
              <a:moveTo>
                <a:pt x="5362146" y="4433149"/>
              </a:moveTo>
              <a:arcTo wR="2900196" hR="2900196" stAng="1914528" swAng="55847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7DAB15A-B5CF-47D9-9FD1-56968B890D4E}">
      <dsp:nvSpPr>
        <dsp:cNvPr id="0" name=""/>
        <dsp:cNvSpPr/>
      </dsp:nvSpPr>
      <dsp:spPr>
        <a:xfrm>
          <a:off x="5439133" y="4882616"/>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माहिला व बाल कल्याण </a:t>
          </a:r>
          <a:endParaRPr lang="en-GB" sz="2000" kern="1200" dirty="0"/>
        </a:p>
      </dsp:txBody>
      <dsp:txXfrm>
        <a:off x="5439133" y="4882616"/>
        <a:ext cx="1861899" cy="756711"/>
      </dsp:txXfrm>
    </dsp:sp>
    <dsp:sp modelId="{AE11DCFE-98E3-40AA-8693-9F1D66A524F3}">
      <dsp:nvSpPr>
        <dsp:cNvPr id="0" name=""/>
        <dsp:cNvSpPr/>
      </dsp:nvSpPr>
      <dsp:spPr>
        <a:xfrm>
          <a:off x="1271818" y="381132"/>
          <a:ext cx="5800393" cy="5800393"/>
        </a:xfrm>
        <a:custGeom>
          <a:avLst/>
          <a:gdLst/>
          <a:ahLst/>
          <a:cxnLst/>
          <a:rect l="0" t="0" r="0" b="0"/>
          <a:pathLst>
            <a:path>
              <a:moveTo>
                <a:pt x="4585393" y="5260547"/>
              </a:moveTo>
              <a:arcTo wR="2900196" hR="2900196" stAng="3268480" swAng="47010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7D5A2CE-F977-4A94-83D7-234B692732FF}">
      <dsp:nvSpPr>
        <dsp:cNvPr id="0" name=""/>
        <dsp:cNvSpPr/>
      </dsp:nvSpPr>
      <dsp:spPr>
        <a:xfrm>
          <a:off x="4711194" y="5720655"/>
          <a:ext cx="804936" cy="523208"/>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mr-IN" sz="1700" kern="1200" smtClean="0"/>
            <a:t>कृषी </a:t>
          </a:r>
          <a:endParaRPr lang="en-US" sz="1700" kern="1200"/>
        </a:p>
      </dsp:txBody>
      <dsp:txXfrm>
        <a:off x="4711194" y="5720655"/>
        <a:ext cx="804936" cy="523208"/>
      </dsp:txXfrm>
    </dsp:sp>
    <dsp:sp modelId="{2E94C517-D448-4E6F-B155-9CD213A27FF3}">
      <dsp:nvSpPr>
        <dsp:cNvPr id="0" name=""/>
        <dsp:cNvSpPr/>
      </dsp:nvSpPr>
      <dsp:spPr>
        <a:xfrm>
          <a:off x="4533972" y="2153368"/>
          <a:ext cx="5800393" cy="5800393"/>
        </a:xfrm>
        <a:custGeom>
          <a:avLst/>
          <a:gdLst/>
          <a:ahLst/>
          <a:cxnLst/>
          <a:rect l="0" t="0" r="0" b="0"/>
          <a:pathLst>
            <a:path>
              <a:moveTo>
                <a:pt x="176936" y="3897690"/>
              </a:moveTo>
              <a:arcTo wR="2900196" hR="2900196" stAng="9592973" swAng="9628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0F63B29-B585-487E-887C-F738C58FA56E}">
      <dsp:nvSpPr>
        <dsp:cNvPr id="0" name=""/>
        <dsp:cNvSpPr/>
      </dsp:nvSpPr>
      <dsp:spPr>
        <a:xfrm>
          <a:off x="2821880" y="5527699"/>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बांधकाम </a:t>
          </a:r>
          <a:endParaRPr lang="en-GB" sz="2000" kern="1200" dirty="0"/>
        </a:p>
      </dsp:txBody>
      <dsp:txXfrm>
        <a:off x="2821880" y="5527699"/>
        <a:ext cx="1861899" cy="756711"/>
      </dsp:txXfrm>
    </dsp:sp>
    <dsp:sp modelId="{4E9298C8-9307-4ECA-A1F2-B172244FDA8D}">
      <dsp:nvSpPr>
        <dsp:cNvPr id="0" name=""/>
        <dsp:cNvSpPr/>
      </dsp:nvSpPr>
      <dsp:spPr>
        <a:xfrm>
          <a:off x="-1493592" y="5126362"/>
          <a:ext cx="5800393" cy="5800393"/>
        </a:xfrm>
        <a:custGeom>
          <a:avLst/>
          <a:gdLst/>
          <a:ahLst/>
          <a:cxnLst/>
          <a:rect l="0" t="0" r="0" b="0"/>
          <a:pathLst>
            <a:path>
              <a:moveTo>
                <a:pt x="4374003" y="402390"/>
              </a:moveTo>
              <a:arcTo wR="2900196" hR="2900196" stAng="18032540" swAng="24105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8B78643-4D4A-47D2-8589-3614FE81E3AE}">
      <dsp:nvSpPr>
        <dsp:cNvPr id="0" name=""/>
        <dsp:cNvSpPr/>
      </dsp:nvSpPr>
      <dsp:spPr>
        <a:xfrm>
          <a:off x="1592754" y="4882614"/>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छोटे पाटबंधारे विभाग </a:t>
          </a:r>
          <a:endParaRPr lang="en-GB" sz="2000" kern="1200" dirty="0"/>
        </a:p>
      </dsp:txBody>
      <dsp:txXfrm>
        <a:off x="1592754" y="4882614"/>
        <a:ext cx="1861899" cy="756711"/>
      </dsp:txXfrm>
    </dsp:sp>
    <dsp:sp modelId="{17A719B0-59CE-4B4D-8F9C-811924EB2723}">
      <dsp:nvSpPr>
        <dsp:cNvPr id="0" name=""/>
        <dsp:cNvSpPr/>
      </dsp:nvSpPr>
      <dsp:spPr>
        <a:xfrm>
          <a:off x="1493826" y="114535"/>
          <a:ext cx="5800393" cy="5800393"/>
        </a:xfrm>
        <a:custGeom>
          <a:avLst/>
          <a:gdLst/>
          <a:ahLst/>
          <a:cxnLst/>
          <a:rect l="0" t="0" r="0" b="0"/>
          <a:pathLst>
            <a:path>
              <a:moveTo>
                <a:pt x="678558" y="4764456"/>
              </a:moveTo>
              <a:arcTo wR="2900196" hR="2900196" stAng="8399924" swAng="55038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748BC3E-EBC7-4B5D-A65E-6A934223EF96}">
      <dsp:nvSpPr>
        <dsp:cNvPr id="0" name=""/>
        <dsp:cNvSpPr/>
      </dsp:nvSpPr>
      <dsp:spPr>
        <a:xfrm>
          <a:off x="804221" y="3740203"/>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mr-IN" sz="1800" kern="1200" dirty="0" smtClean="0"/>
            <a:t>ग्रामीण पाणीपुरवठा विभाग</a:t>
          </a:r>
          <a:r>
            <a:rPr lang="mr-IN" sz="2000" kern="1200" dirty="0" smtClean="0"/>
            <a:t> </a:t>
          </a:r>
          <a:endParaRPr lang="en-GB" sz="2000" kern="1200" dirty="0"/>
        </a:p>
      </dsp:txBody>
      <dsp:txXfrm>
        <a:off x="804221" y="3740203"/>
        <a:ext cx="1861899" cy="756711"/>
      </dsp:txXfrm>
    </dsp:sp>
    <dsp:sp modelId="{26E48B95-B96F-426A-BBAC-A1C75AC16068}">
      <dsp:nvSpPr>
        <dsp:cNvPr id="0" name=""/>
        <dsp:cNvSpPr/>
      </dsp:nvSpPr>
      <dsp:spPr>
        <a:xfrm>
          <a:off x="1534271" y="102174"/>
          <a:ext cx="5800393" cy="5800393"/>
        </a:xfrm>
        <a:custGeom>
          <a:avLst/>
          <a:gdLst/>
          <a:ahLst/>
          <a:cxnLst/>
          <a:rect l="0" t="0" r="0" b="0"/>
          <a:pathLst>
            <a:path>
              <a:moveTo>
                <a:pt x="93833" y="3631951"/>
              </a:moveTo>
              <a:arcTo wR="2900196" hR="2900196" stAng="9923138" swAng="73123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8203507-F168-4A0D-919D-395D0BCF39C8}">
      <dsp:nvSpPr>
        <dsp:cNvPr id="0" name=""/>
        <dsp:cNvSpPr/>
      </dsp:nvSpPr>
      <dsp:spPr>
        <a:xfrm>
          <a:off x="636884" y="2362201"/>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समाज कल्याण</a:t>
          </a:r>
          <a:endParaRPr lang="en-GB" sz="2000" kern="1200" dirty="0"/>
        </a:p>
      </dsp:txBody>
      <dsp:txXfrm>
        <a:off x="636884" y="2362201"/>
        <a:ext cx="1861899" cy="756711"/>
      </dsp:txXfrm>
    </dsp:sp>
    <dsp:sp modelId="{9D1B3555-436F-4C82-94FD-F63D05E3BAD3}">
      <dsp:nvSpPr>
        <dsp:cNvPr id="0" name=""/>
        <dsp:cNvSpPr/>
      </dsp:nvSpPr>
      <dsp:spPr>
        <a:xfrm>
          <a:off x="1584111" y="79565"/>
          <a:ext cx="5800393" cy="5800393"/>
        </a:xfrm>
        <a:custGeom>
          <a:avLst/>
          <a:gdLst/>
          <a:ahLst/>
          <a:cxnLst/>
          <a:rect l="0" t="0" r="0" b="0"/>
          <a:pathLst>
            <a:path>
              <a:moveTo>
                <a:pt x="67730" y="2277079"/>
              </a:moveTo>
              <a:arcTo wR="2900196" hR="2900196" stAng="11544415" swAng="66183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550C094-EE0D-42EE-8294-D627539E9305}">
      <dsp:nvSpPr>
        <dsp:cNvPr id="0" name=""/>
        <dsp:cNvSpPr/>
      </dsp:nvSpPr>
      <dsp:spPr>
        <a:xfrm>
          <a:off x="1129133" y="1064282"/>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पशुसंवर्धन </a:t>
          </a:r>
          <a:endParaRPr lang="en-GB" sz="2000" kern="1200" dirty="0"/>
        </a:p>
      </dsp:txBody>
      <dsp:txXfrm>
        <a:off x="1129133" y="1064282"/>
        <a:ext cx="1861899" cy="756711"/>
      </dsp:txXfrm>
    </dsp:sp>
    <dsp:sp modelId="{301AB54F-B2C0-4096-85FC-EE027AC5DC7B}">
      <dsp:nvSpPr>
        <dsp:cNvPr id="0" name=""/>
        <dsp:cNvSpPr/>
      </dsp:nvSpPr>
      <dsp:spPr>
        <a:xfrm>
          <a:off x="1812434" y="-99280"/>
          <a:ext cx="5800393" cy="5800393"/>
        </a:xfrm>
        <a:custGeom>
          <a:avLst/>
          <a:gdLst/>
          <a:ahLst/>
          <a:cxnLst/>
          <a:rect l="0" t="0" r="0" b="0"/>
          <a:pathLst>
            <a:path>
              <a:moveTo>
                <a:pt x="578690" y="1161878"/>
              </a:moveTo>
              <a:arcTo wR="2900196" hR="2900196" stAng="13009527" swAng="24440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B62E46B-E56C-44F6-8420-2FA09E8D8DD1}">
      <dsp:nvSpPr>
        <dsp:cNvPr id="0" name=""/>
        <dsp:cNvSpPr/>
      </dsp:nvSpPr>
      <dsp:spPr>
        <a:xfrm>
          <a:off x="2168152" y="143779"/>
          <a:ext cx="1861899" cy="756711"/>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mr-IN" sz="2000" kern="1200" dirty="0" smtClean="0"/>
            <a:t>अपंग कल्याण </a:t>
          </a:r>
          <a:endParaRPr lang="en-GB" sz="2000" kern="1200" dirty="0"/>
        </a:p>
      </dsp:txBody>
      <dsp:txXfrm>
        <a:off x="2168152" y="143779"/>
        <a:ext cx="1861899" cy="756711"/>
      </dsp:txXfrm>
    </dsp:sp>
    <dsp:sp modelId="{F1FD5E99-8F6D-4935-B5FA-FBE38AAAF5B4}">
      <dsp:nvSpPr>
        <dsp:cNvPr id="0" name=""/>
        <dsp:cNvSpPr/>
      </dsp:nvSpPr>
      <dsp:spPr>
        <a:xfrm>
          <a:off x="-57365" y="-5309728"/>
          <a:ext cx="5800393" cy="5800393"/>
        </a:xfrm>
        <a:custGeom>
          <a:avLst/>
          <a:gdLst/>
          <a:ahLst/>
          <a:cxnLst/>
          <a:rect l="0" t="0" r="0" b="0"/>
          <a:pathLst>
            <a:path>
              <a:moveTo>
                <a:pt x="4082360" y="5548522"/>
              </a:moveTo>
              <a:arcTo wR="2900196" hR="2900196" stAng="3956694" swAng="64460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7.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AEDF23-5447-4F60-A162-EEDDE2AB09CE}" type="datetimeFigureOut">
              <a:rPr lang="en-US" smtClean="0"/>
              <a:pPr/>
              <a:t>11/13/2019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81B32F-8AB3-4E0E-A57D-DA6578140ED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1B32F-8AB3-4E0E-A57D-DA6578140ED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081B32F-8AB3-4E0E-A57D-DA6578140ED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mr-IN" dirty="0" smtClean="0"/>
              <a:t> अहवाल तयार </a:t>
            </a:r>
            <a:endParaRPr lang="en-US" dirty="0"/>
          </a:p>
        </p:txBody>
      </p:sp>
      <p:sp>
        <p:nvSpPr>
          <p:cNvPr id="4" name="Slide Number Placeholder 3"/>
          <p:cNvSpPr>
            <a:spLocks noGrp="1"/>
          </p:cNvSpPr>
          <p:nvPr>
            <p:ph type="sldNum" sz="quarter" idx="10"/>
          </p:nvPr>
        </p:nvSpPr>
        <p:spPr/>
        <p:txBody>
          <a:bodyPr/>
          <a:lstStyle/>
          <a:p>
            <a:fld id="{E081B32F-8AB3-4E0E-A57D-DA6578140ED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87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081B32F-8AB3-4E0E-A57D-DA6578140ED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F65E08AB-0108-46C2-B1A2-6432DB1F9250}" type="datetimeFigureOut">
              <a:rPr lang="en-US" smtClean="0"/>
              <a:pPr/>
              <a:t>11/13/2019</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B9B911C-B8E6-43A8-B1E5-5CB6A6D205BA}"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9B911C-B8E6-43A8-B1E5-5CB6A6D205B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9B911C-B8E6-43A8-B1E5-5CB6A6D205B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9B911C-B8E6-43A8-B1E5-5CB6A6D205B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F65E08AB-0108-46C2-B1A2-6432DB1F9250}" type="datetimeFigureOut">
              <a:rPr lang="en-US" smtClean="0"/>
              <a:pPr/>
              <a:t>11/13/2019</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B9B911C-B8E6-43A8-B1E5-5CB6A6D205BA}"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EB9B911C-B8E6-43A8-B1E5-5CB6A6D205BA}"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EB9B911C-B8E6-43A8-B1E5-5CB6A6D205B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B9B911C-B8E6-43A8-B1E5-5CB6A6D205BA}"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F65E08AB-0108-46C2-B1A2-6432DB1F9250}" type="datetimeFigureOut">
              <a:rPr lang="en-US" smtClean="0"/>
              <a:pPr/>
              <a:t>11/13/2019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B9B911C-B8E6-43A8-B1E5-5CB6A6D205B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F65E08AB-0108-46C2-B1A2-6432DB1F9250}" type="datetimeFigureOut">
              <a:rPr lang="en-US" smtClean="0"/>
              <a:pPr/>
              <a:t>11/13/2019</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B9B911C-B8E6-43A8-B1E5-5CB6A6D205BA}"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F65E08AB-0108-46C2-B1A2-6432DB1F9250}" type="datetimeFigureOut">
              <a:rPr lang="en-US" smtClean="0"/>
              <a:pPr/>
              <a:t>11/13/2019</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B9B911C-B8E6-43A8-B1E5-5CB6A6D205BA}"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F65E08AB-0108-46C2-B1A2-6432DB1F9250}" type="datetimeFigureOut">
              <a:rPr lang="en-US" smtClean="0"/>
              <a:pPr/>
              <a:t>11/13/2019</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EB9B911C-B8E6-43A8-B1E5-5CB6A6D205BA}"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slide" Target="slide83.xml"/><Relationship Id="rId5" Type="http://schemas.openxmlformats.org/officeDocument/2006/relationships/slide" Target="slide82.xml"/><Relationship Id="rId4" Type="http://schemas.openxmlformats.org/officeDocument/2006/relationships/slide" Target="slide80.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slide" Target="slide7.xml"/><Relationship Id="rId7" Type="http://schemas.openxmlformats.org/officeDocument/2006/relationships/diagramColors" Target="../diagrams/colors6.xml"/><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6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slide" Target="slide7.xml"/><Relationship Id="rId7" Type="http://schemas.openxmlformats.org/officeDocument/2006/relationships/diagramColors" Target="../diagrams/colors7.xml"/><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7.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slide" Target="slide68.xml"/><Relationship Id="rId7" Type="http://schemas.openxmlformats.org/officeDocument/2006/relationships/slide" Target="slide7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70.xml"/><Relationship Id="rId4" Type="http://schemas.openxmlformats.org/officeDocument/2006/relationships/slide" Target="slide69.xml"/><Relationship Id="rId9" Type="http://schemas.openxmlformats.org/officeDocument/2006/relationships/slide" Target="slide74.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7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slide" Target="slide7.xml"/><Relationship Id="rId7" Type="http://schemas.openxmlformats.org/officeDocument/2006/relationships/diagramColors" Target="../diagrams/colors12.xm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7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microsoft.com/office/2007/relationships/diagramDrawing" Target="../diagrams/drawing13.xml"/><Relationship Id="rId13" Type="http://schemas.microsoft.com/office/2007/relationships/diagramDrawing" Target="../diagrams/drawing14.xml"/><Relationship Id="rId3" Type="http://schemas.openxmlformats.org/officeDocument/2006/relationships/slide" Target="slide8.xml"/><Relationship Id="rId7" Type="http://schemas.openxmlformats.org/officeDocument/2006/relationships/diagramColors" Target="../diagrams/colors13.xml"/><Relationship Id="rId12" Type="http://schemas.openxmlformats.org/officeDocument/2006/relationships/diagramColors" Target="../diagrams/colors14.xml"/><Relationship Id="rId2" Type="http://schemas.openxmlformats.org/officeDocument/2006/relationships/notesSlide" Target="../notesSlides/notesSlide77.xml"/><Relationship Id="rId1" Type="http://schemas.openxmlformats.org/officeDocument/2006/relationships/slideLayout" Target="../slideLayouts/slideLayout7.xml"/><Relationship Id="rId6" Type="http://schemas.openxmlformats.org/officeDocument/2006/relationships/diagramQuickStyle" Target="../diagrams/quickStyle13.xml"/><Relationship Id="rId11" Type="http://schemas.openxmlformats.org/officeDocument/2006/relationships/diagramQuickStyle" Target="../diagrams/quickStyle14.xml"/><Relationship Id="rId5" Type="http://schemas.openxmlformats.org/officeDocument/2006/relationships/diagramLayout" Target="../diagrams/layout13.xml"/><Relationship Id="rId10" Type="http://schemas.openxmlformats.org/officeDocument/2006/relationships/diagramLayout" Target="../diagrams/layout14.xml"/><Relationship Id="rId4" Type="http://schemas.openxmlformats.org/officeDocument/2006/relationships/diagramData" Target="../diagrams/data13.xml"/><Relationship Id="rId9" Type="http://schemas.openxmlformats.org/officeDocument/2006/relationships/diagramData" Target="../diagrams/data14.xml"/></Relationships>
</file>

<file path=ppt/slides/_rels/slide7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slide" Target="slide41.xml"/><Relationship Id="rId7" Type="http://schemas.openxmlformats.org/officeDocument/2006/relationships/diagramColors" Target="../diagrams/colors15.xml"/><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8.xml.rels><?xml version="1.0" encoding="UTF-8" standalone="yes"?>
<Relationships xmlns="http://schemas.openxmlformats.org/package/2006/relationships"><Relationship Id="rId3" Type="http://schemas.openxmlformats.org/officeDocument/2006/relationships/slide" Target="slide75.xml"/><Relationship Id="rId7" Type="http://schemas.openxmlformats.org/officeDocument/2006/relationships/slide" Target="slide7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77.xml"/><Relationship Id="rId5" Type="http://schemas.openxmlformats.org/officeDocument/2006/relationships/slide" Target="slide76.xml"/><Relationship Id="rId4" Type="http://schemas.openxmlformats.org/officeDocument/2006/relationships/slide" Target="slide87.xml"/></Relationships>
</file>

<file path=ppt/slides/_rels/slide80.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81.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slide" Target="slide41.xml"/><Relationship Id="rId7" Type="http://schemas.openxmlformats.org/officeDocument/2006/relationships/diagramColors" Target="../diagrams/colors17.xm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diagramQuickStyle" Target="../diagrams/quickStyle17.xml"/><Relationship Id="rId5" Type="http://schemas.openxmlformats.org/officeDocument/2006/relationships/diagramLayout" Target="../diagrams/layout17.xml"/><Relationship Id="rId4" Type="http://schemas.openxmlformats.org/officeDocument/2006/relationships/diagramData" Target="../diagrams/data17.xml"/></Relationships>
</file>

<file path=ppt/slides/_rels/slide82.xml.rels><?xml version="1.0" encoding="UTF-8" standalone="yes"?>
<Relationships xmlns="http://schemas.openxmlformats.org/package/2006/relationships"><Relationship Id="rId8" Type="http://schemas.microsoft.com/office/2007/relationships/diagramDrawing" Target="../diagrams/drawing18.xml"/><Relationship Id="rId13" Type="http://schemas.microsoft.com/office/2007/relationships/diagramDrawing" Target="../diagrams/drawing19.xml"/><Relationship Id="rId3" Type="http://schemas.openxmlformats.org/officeDocument/2006/relationships/slide" Target="slide41.xml"/><Relationship Id="rId7" Type="http://schemas.openxmlformats.org/officeDocument/2006/relationships/diagramColors" Target="../diagrams/colors18.xml"/><Relationship Id="rId12" Type="http://schemas.openxmlformats.org/officeDocument/2006/relationships/diagramColors" Target="../diagrams/colors19.xml"/><Relationship Id="rId2" Type="http://schemas.openxmlformats.org/officeDocument/2006/relationships/notesSlide" Target="../notesSlides/notesSlide82.xml"/><Relationship Id="rId1" Type="http://schemas.openxmlformats.org/officeDocument/2006/relationships/slideLayout" Target="../slideLayouts/slideLayout4.xml"/><Relationship Id="rId6" Type="http://schemas.openxmlformats.org/officeDocument/2006/relationships/diagramQuickStyle" Target="../diagrams/quickStyle18.xml"/><Relationship Id="rId11" Type="http://schemas.openxmlformats.org/officeDocument/2006/relationships/diagramQuickStyle" Target="../diagrams/quickStyle19.xml"/><Relationship Id="rId5" Type="http://schemas.openxmlformats.org/officeDocument/2006/relationships/diagramLayout" Target="../diagrams/layout18.xml"/><Relationship Id="rId10" Type="http://schemas.openxmlformats.org/officeDocument/2006/relationships/diagramLayout" Target="../diagrams/layout19.xml"/><Relationship Id="rId4" Type="http://schemas.openxmlformats.org/officeDocument/2006/relationships/diagramData" Target="../diagrams/data18.xml"/><Relationship Id="rId9" Type="http://schemas.openxmlformats.org/officeDocument/2006/relationships/diagramData" Target="../diagrams/data1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mr-IN" dirty="0" smtClean="0"/>
              <a:t>सु</a:t>
            </a:r>
            <a:r>
              <a:rPr lang="en-US" dirty="0" smtClean="0"/>
              <a:t> </a:t>
            </a:r>
            <a:r>
              <a:rPr lang="mr-IN" dirty="0" smtClean="0"/>
              <a:t>स्वा</a:t>
            </a:r>
            <a:r>
              <a:rPr lang="en-US" dirty="0" smtClean="0"/>
              <a:t> </a:t>
            </a:r>
            <a:r>
              <a:rPr lang="mr-IN" dirty="0" smtClean="0"/>
              <a:t>ग</a:t>
            </a:r>
            <a:r>
              <a:rPr lang="en-US" dirty="0" smtClean="0"/>
              <a:t> </a:t>
            </a:r>
            <a:r>
              <a:rPr lang="mr-IN" dirty="0" smtClean="0"/>
              <a:t>त् म</a:t>
            </a:r>
            <a:r>
              <a:rPr lang="en-US" dirty="0" smtClean="0"/>
              <a:t> !</a:t>
            </a:r>
            <a:endParaRPr lang="en-US" dirty="0"/>
          </a:p>
        </p:txBody>
      </p:sp>
      <p:sp>
        <p:nvSpPr>
          <p:cNvPr id="3" name="Content Placeholder 2"/>
          <p:cNvSpPr>
            <a:spLocks noGrp="1"/>
          </p:cNvSpPr>
          <p:nvPr>
            <p:ph type="subTitle" idx="1"/>
          </p:nvPr>
        </p:nvSpPr>
        <p:spPr>
          <a:xfrm>
            <a:off x="381000" y="3962400"/>
            <a:ext cx="8312834" cy="2209800"/>
          </a:xfrm>
        </p:spPr>
        <p:txBody>
          <a:bodyPr>
            <a:normAutofit fontScale="62500" lnSpcReduction="20000"/>
          </a:bodyPr>
          <a:lstStyle/>
          <a:p>
            <a:pPr algn="ctr">
              <a:buNone/>
            </a:pPr>
            <a:endParaRPr lang="mr-IN" dirty="0" smtClean="0"/>
          </a:p>
          <a:p>
            <a:pPr algn="ctr">
              <a:buNone/>
            </a:pPr>
            <a:endParaRPr lang="mr-IN" dirty="0" smtClean="0"/>
          </a:p>
          <a:p>
            <a:pPr algn="ctr">
              <a:buNone/>
            </a:pPr>
            <a:endParaRPr lang="mr-IN" dirty="0" smtClean="0"/>
          </a:p>
          <a:p>
            <a:pPr algn="ctr">
              <a:buNone/>
            </a:pPr>
            <a:endParaRPr lang="mr-IN" sz="6000" dirty="0" smtClean="0"/>
          </a:p>
          <a:p>
            <a:pPr algn="ctr">
              <a:buNone/>
            </a:pPr>
            <a:r>
              <a:rPr lang="mr-IN" sz="9600" dirty="0" smtClean="0"/>
              <a:t>अ भि नं द न ! </a:t>
            </a:r>
            <a:endParaRPr lang="en-US" sz="9600" dirty="0"/>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1450">
                                          <p:stCondLst>
                                            <p:cond delay="0"/>
                                          </p:stCondLst>
                                        </p:cTn>
                                        <p:tgtEl>
                                          <p:spTgt spid="4"/>
                                        </p:tgtEl>
                                      </p:cBhvr>
                                    </p:animEffect>
                                    <p:anim calcmode="lin" valueType="num">
                                      <p:cBhvr>
                                        <p:cTn id="13" dur="4555"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1660"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1660" tmFilter="0, 0; 0.125,0.2665; 0.25,0.4; 0.375,0.465; 0.5,0.5;  0.625,0.535; 0.75,0.6; 0.875,0.7335; 1,1">
                                          <p:stCondLst>
                                            <p:cond delay="1660"/>
                                          </p:stCondLst>
                                        </p:cTn>
                                        <p:tgtEl>
                                          <p:spTgt spid="4"/>
                                        </p:tgtEl>
                                        <p:attrNameLst>
                                          <p:attrName>ppt_y</p:attrName>
                                        </p:attrNameLst>
                                      </p:cBhvr>
                                      <p:tavLst>
                                        <p:tav tm="0" fmla="#ppt_y-sin(pi*$)/9">
                                          <p:val>
                                            <p:fltVal val="0"/>
                                          </p:val>
                                        </p:tav>
                                        <p:tav tm="100000">
                                          <p:val>
                                            <p:fltVal val="1"/>
                                          </p:val>
                                        </p:tav>
                                      </p:tavLst>
                                    </p:anim>
                                    <p:anim calcmode="lin" valueType="num">
                                      <p:cBhvr>
                                        <p:cTn id="16" dur="830" tmFilter="0, 0; 0.125,0.2665; 0.25,0.4; 0.375,0.465; 0.5,0.5;  0.625,0.535; 0.75,0.6; 0.875,0.7335; 1,1">
                                          <p:stCondLst>
                                            <p:cond delay="3310"/>
                                          </p:stCondLst>
                                        </p:cTn>
                                        <p:tgtEl>
                                          <p:spTgt spid="4"/>
                                        </p:tgtEl>
                                        <p:attrNameLst>
                                          <p:attrName>ppt_y</p:attrName>
                                        </p:attrNameLst>
                                      </p:cBhvr>
                                      <p:tavLst>
                                        <p:tav tm="0" fmla="#ppt_y-sin(pi*$)/27">
                                          <p:val>
                                            <p:fltVal val="0"/>
                                          </p:val>
                                        </p:tav>
                                        <p:tav tm="100000">
                                          <p:val>
                                            <p:fltVal val="1"/>
                                          </p:val>
                                        </p:tav>
                                      </p:tavLst>
                                    </p:anim>
                                    <p:anim calcmode="lin" valueType="num">
                                      <p:cBhvr>
                                        <p:cTn id="17" dur="410" tmFilter="0, 0; 0.125,0.2665; 0.25,0.4; 0.375,0.465; 0.5,0.5;  0.625,0.535; 0.75,0.6; 0.875,0.7335; 1,1">
                                          <p:stCondLst>
                                            <p:cond delay="4140"/>
                                          </p:stCondLst>
                                        </p:cTn>
                                        <p:tgtEl>
                                          <p:spTgt spid="4"/>
                                        </p:tgtEl>
                                        <p:attrNameLst>
                                          <p:attrName>ppt_y</p:attrName>
                                        </p:attrNameLst>
                                      </p:cBhvr>
                                      <p:tavLst>
                                        <p:tav tm="0" fmla="#ppt_y-sin(pi*$)/81">
                                          <p:val>
                                            <p:fltVal val="0"/>
                                          </p:val>
                                        </p:tav>
                                        <p:tav tm="100000">
                                          <p:val>
                                            <p:fltVal val="1"/>
                                          </p:val>
                                        </p:tav>
                                      </p:tavLst>
                                    </p:anim>
                                    <p:animScale>
                                      <p:cBhvr>
                                        <p:cTn id="18" dur="65">
                                          <p:stCondLst>
                                            <p:cond delay="1625"/>
                                          </p:stCondLst>
                                        </p:cTn>
                                        <p:tgtEl>
                                          <p:spTgt spid="4"/>
                                        </p:tgtEl>
                                      </p:cBhvr>
                                      <p:to x="100000" y="60000"/>
                                    </p:animScale>
                                    <p:animScale>
                                      <p:cBhvr>
                                        <p:cTn id="19" dur="415" decel="50000">
                                          <p:stCondLst>
                                            <p:cond delay="1690"/>
                                          </p:stCondLst>
                                        </p:cTn>
                                        <p:tgtEl>
                                          <p:spTgt spid="4"/>
                                        </p:tgtEl>
                                      </p:cBhvr>
                                      <p:to x="100000" y="100000"/>
                                    </p:animScale>
                                    <p:animScale>
                                      <p:cBhvr>
                                        <p:cTn id="20" dur="65">
                                          <p:stCondLst>
                                            <p:cond delay="3280"/>
                                          </p:stCondLst>
                                        </p:cTn>
                                        <p:tgtEl>
                                          <p:spTgt spid="4"/>
                                        </p:tgtEl>
                                      </p:cBhvr>
                                      <p:to x="100000" y="80000"/>
                                    </p:animScale>
                                    <p:animScale>
                                      <p:cBhvr>
                                        <p:cTn id="21" dur="415" decel="50000">
                                          <p:stCondLst>
                                            <p:cond delay="3345"/>
                                          </p:stCondLst>
                                        </p:cTn>
                                        <p:tgtEl>
                                          <p:spTgt spid="4"/>
                                        </p:tgtEl>
                                      </p:cBhvr>
                                      <p:to x="100000" y="100000"/>
                                    </p:animScale>
                                    <p:animScale>
                                      <p:cBhvr>
                                        <p:cTn id="22" dur="65">
                                          <p:stCondLst>
                                            <p:cond delay="4105"/>
                                          </p:stCondLst>
                                        </p:cTn>
                                        <p:tgtEl>
                                          <p:spTgt spid="4"/>
                                        </p:tgtEl>
                                      </p:cBhvr>
                                      <p:to x="100000" y="90000"/>
                                    </p:animScale>
                                    <p:animScale>
                                      <p:cBhvr>
                                        <p:cTn id="23" dur="415" decel="50000">
                                          <p:stCondLst>
                                            <p:cond delay="4170"/>
                                          </p:stCondLst>
                                        </p:cTn>
                                        <p:tgtEl>
                                          <p:spTgt spid="4"/>
                                        </p:tgtEl>
                                      </p:cBhvr>
                                      <p:to x="100000" y="100000"/>
                                    </p:animScale>
                                    <p:animScale>
                                      <p:cBhvr>
                                        <p:cTn id="24" dur="65">
                                          <p:stCondLst>
                                            <p:cond delay="4520"/>
                                          </p:stCondLst>
                                        </p:cTn>
                                        <p:tgtEl>
                                          <p:spTgt spid="4"/>
                                        </p:tgtEl>
                                      </p:cBhvr>
                                      <p:to x="100000" y="95000"/>
                                    </p:animScale>
                                    <p:animScale>
                                      <p:cBhvr>
                                        <p:cTn id="25" dur="415" decel="50000">
                                          <p:stCondLst>
                                            <p:cond delay="4585"/>
                                          </p:stCondLst>
                                        </p:cTn>
                                        <p:tgtEl>
                                          <p:spTgt spid="4"/>
                                        </p:tgtEl>
                                      </p:cBhvr>
                                      <p:to x="100000" y="100000"/>
                                    </p:animScale>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mph" presetSubtype="0" fill="hold" grpId="1" nodeType="clickEffect">
                                  <p:stCondLst>
                                    <p:cond delay="0"/>
                                  </p:stCondLst>
                                  <p:childTnLst>
                                    <p:animRot by="21600000">
                                      <p:cBhvr>
                                        <p:cTn id="33" dur="2000" fill="hold"/>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965664"/>
          </a:xfrm>
        </p:spPr>
        <p:txBody>
          <a:bodyPr>
            <a:normAutofit fontScale="90000"/>
          </a:bodyPr>
          <a:lstStyle/>
          <a:p>
            <a:pPr marL="514350" indent="-514350" algn="ctr">
              <a:lnSpc>
                <a:spcPct val="150000"/>
              </a:lnSpc>
            </a:pPr>
            <a:r>
              <a:rPr lang="mr-IN" dirty="0" smtClean="0"/>
              <a:t/>
            </a:r>
            <a:br>
              <a:rPr lang="mr-IN"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t>
            </a:r>
            <a:br>
              <a:rPr lang="en-GB" dirty="0" smtClean="0"/>
            </a:br>
            <a:r>
              <a:rPr lang="en-GB" dirty="0" smtClean="0"/>
              <a:t/>
            </a:r>
            <a:br>
              <a:rPr lang="en-GB" dirty="0" smtClean="0"/>
            </a:br>
            <a:r>
              <a:rPr lang="en-GB" dirty="0" smtClean="0"/>
              <a:t/>
            </a:r>
            <a:br>
              <a:rPr lang="en-GB" dirty="0" smtClean="0"/>
            </a:br>
            <a:r>
              <a:rPr lang="en-GB" dirty="0" smtClean="0"/>
              <a:t>  </a:t>
            </a:r>
            <a:br>
              <a:rPr lang="en-GB" dirty="0" smtClean="0"/>
            </a:br>
            <a:r>
              <a:rPr lang="en-GB" dirty="0" smtClean="0"/>
              <a:t/>
            </a:r>
            <a:br>
              <a:rPr lang="en-GB" dirty="0" smtClean="0"/>
            </a:br>
            <a:r>
              <a:rPr lang="en-GB" dirty="0" smtClean="0"/>
              <a:t/>
            </a:r>
            <a:br>
              <a:rPr lang="en-GB" dirty="0" smtClean="0"/>
            </a:br>
            <a:r>
              <a:rPr lang="mr-IN" sz="3100" dirty="0" smtClean="0"/>
              <a:t>वित्त विभाग : कार्ये    </a:t>
            </a:r>
            <a:endParaRPr lang="en-US" sz="4400" dirty="0"/>
          </a:p>
        </p:txBody>
      </p:sp>
      <p:graphicFrame>
        <p:nvGraphicFramePr>
          <p:cNvPr id="13" name="Content Placeholder 12"/>
          <p:cNvGraphicFramePr>
            <a:graphicFrameLocks noGrp="1"/>
          </p:cNvGraphicFramePr>
          <p:nvPr>
            <p:ph sz="half" idx="2"/>
          </p:nvPr>
        </p:nvGraphicFramePr>
        <p:xfrm>
          <a:off x="4648200" y="228600"/>
          <a:ext cx="4267200" cy="64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Content Placeholder 10"/>
          <p:cNvGraphicFramePr>
            <a:graphicFrameLocks noGrp="1"/>
          </p:cNvGraphicFramePr>
          <p:nvPr>
            <p:ph sz="half" idx="1"/>
          </p:nvPr>
        </p:nvGraphicFramePr>
        <p:xfrm>
          <a:off x="228600" y="228600"/>
          <a:ext cx="4267200" cy="6400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graphicEl>
                                              <a:dgm id="{C3A6B959-557F-45BF-BD7C-50980494462B}"/>
                                            </p:graphicEl>
                                          </p:spTgt>
                                        </p:tgtEl>
                                        <p:attrNameLst>
                                          <p:attrName>style.visibility</p:attrName>
                                        </p:attrNameLst>
                                      </p:cBhvr>
                                      <p:to>
                                        <p:strVal val="visible"/>
                                      </p:to>
                                    </p:set>
                                    <p:animEffect transition="in" filter="wipe(down)">
                                      <p:cBhvr>
                                        <p:cTn id="7" dur="2000"/>
                                        <p:tgtEl>
                                          <p:spTgt spid="11">
                                            <p:graphicEl>
                                              <a:dgm id="{C3A6B959-557F-45BF-BD7C-50980494462B}"/>
                                            </p:graphicEl>
                                          </p:spTgt>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11">
                                            <p:graphicEl>
                                              <a:dgm id="{D6FAE1B4-6A80-470A-BEAC-B3530C9374EE}"/>
                                            </p:graphicEl>
                                          </p:spTgt>
                                        </p:tgtEl>
                                        <p:attrNameLst>
                                          <p:attrName>style.visibility</p:attrName>
                                        </p:attrNameLst>
                                      </p:cBhvr>
                                      <p:to>
                                        <p:strVal val="visible"/>
                                      </p:to>
                                    </p:set>
                                    <p:animEffect transition="in" filter="wipe(down)">
                                      <p:cBhvr>
                                        <p:cTn id="11" dur="2000"/>
                                        <p:tgtEl>
                                          <p:spTgt spid="11">
                                            <p:graphicEl>
                                              <a:dgm id="{D6FAE1B4-6A80-470A-BEAC-B3530C9374EE}"/>
                                            </p:graphicEl>
                                          </p:spTgt>
                                        </p:tgtEl>
                                      </p:cBhvr>
                                    </p:animEffect>
                                  </p:childTnLst>
                                </p:cTn>
                              </p:par>
                            </p:childTnLst>
                          </p:cTn>
                        </p:par>
                        <p:par>
                          <p:cTn id="12" fill="hold">
                            <p:stCondLst>
                              <p:cond delay="4000"/>
                            </p:stCondLst>
                            <p:childTnLst>
                              <p:par>
                                <p:cTn id="13" presetID="22" presetClass="entr" presetSubtype="4" fill="hold" grpId="0" nodeType="afterEffect">
                                  <p:stCondLst>
                                    <p:cond delay="0"/>
                                  </p:stCondLst>
                                  <p:childTnLst>
                                    <p:set>
                                      <p:cBhvr>
                                        <p:cTn id="14" dur="1" fill="hold">
                                          <p:stCondLst>
                                            <p:cond delay="0"/>
                                          </p:stCondLst>
                                        </p:cTn>
                                        <p:tgtEl>
                                          <p:spTgt spid="11">
                                            <p:graphicEl>
                                              <a:dgm id="{469C4016-824A-40C8-B2C4-224241E9E8EF}"/>
                                            </p:graphicEl>
                                          </p:spTgt>
                                        </p:tgtEl>
                                        <p:attrNameLst>
                                          <p:attrName>style.visibility</p:attrName>
                                        </p:attrNameLst>
                                      </p:cBhvr>
                                      <p:to>
                                        <p:strVal val="visible"/>
                                      </p:to>
                                    </p:set>
                                    <p:animEffect transition="in" filter="wipe(down)">
                                      <p:cBhvr>
                                        <p:cTn id="15" dur="2000"/>
                                        <p:tgtEl>
                                          <p:spTgt spid="11">
                                            <p:graphicEl>
                                              <a:dgm id="{469C4016-824A-40C8-B2C4-224241E9E8EF}"/>
                                            </p:graphicEl>
                                          </p:spTgt>
                                        </p:tgtEl>
                                      </p:cBhvr>
                                    </p:animEffect>
                                  </p:childTnLst>
                                </p:cTn>
                              </p:par>
                            </p:childTnLst>
                          </p:cTn>
                        </p:par>
                        <p:par>
                          <p:cTn id="16" fill="hold">
                            <p:stCondLst>
                              <p:cond delay="6000"/>
                            </p:stCondLst>
                            <p:childTnLst>
                              <p:par>
                                <p:cTn id="17" presetID="22" presetClass="entr" presetSubtype="4" fill="hold" grpId="0" nodeType="afterEffect">
                                  <p:stCondLst>
                                    <p:cond delay="0"/>
                                  </p:stCondLst>
                                  <p:childTnLst>
                                    <p:set>
                                      <p:cBhvr>
                                        <p:cTn id="18" dur="1" fill="hold">
                                          <p:stCondLst>
                                            <p:cond delay="0"/>
                                          </p:stCondLst>
                                        </p:cTn>
                                        <p:tgtEl>
                                          <p:spTgt spid="11">
                                            <p:graphicEl>
                                              <a:dgm id="{D0995F55-FEFF-4EAB-8788-1640C2A1EB31}"/>
                                            </p:graphicEl>
                                          </p:spTgt>
                                        </p:tgtEl>
                                        <p:attrNameLst>
                                          <p:attrName>style.visibility</p:attrName>
                                        </p:attrNameLst>
                                      </p:cBhvr>
                                      <p:to>
                                        <p:strVal val="visible"/>
                                      </p:to>
                                    </p:set>
                                    <p:animEffect transition="in" filter="wipe(down)">
                                      <p:cBhvr>
                                        <p:cTn id="19" dur="2000"/>
                                        <p:tgtEl>
                                          <p:spTgt spid="11">
                                            <p:graphicEl>
                                              <a:dgm id="{D0995F55-FEFF-4EAB-8788-1640C2A1EB31}"/>
                                            </p:graphicEl>
                                          </p:spTgt>
                                        </p:tgtEl>
                                      </p:cBhvr>
                                    </p:animEffect>
                                  </p:childTnLst>
                                </p:cTn>
                              </p:par>
                            </p:childTnLst>
                          </p:cTn>
                        </p:par>
                        <p:par>
                          <p:cTn id="20" fill="hold">
                            <p:stCondLst>
                              <p:cond delay="8000"/>
                            </p:stCondLst>
                            <p:childTnLst>
                              <p:par>
                                <p:cTn id="21" presetID="22" presetClass="entr" presetSubtype="4" fill="hold" grpId="0" nodeType="afterEffect">
                                  <p:stCondLst>
                                    <p:cond delay="0"/>
                                  </p:stCondLst>
                                  <p:childTnLst>
                                    <p:set>
                                      <p:cBhvr>
                                        <p:cTn id="22" dur="1" fill="hold">
                                          <p:stCondLst>
                                            <p:cond delay="0"/>
                                          </p:stCondLst>
                                        </p:cTn>
                                        <p:tgtEl>
                                          <p:spTgt spid="11">
                                            <p:graphicEl>
                                              <a:dgm id="{E1E2621D-A224-4F87-BCD1-A883A5C2C418}"/>
                                            </p:graphicEl>
                                          </p:spTgt>
                                        </p:tgtEl>
                                        <p:attrNameLst>
                                          <p:attrName>style.visibility</p:attrName>
                                        </p:attrNameLst>
                                      </p:cBhvr>
                                      <p:to>
                                        <p:strVal val="visible"/>
                                      </p:to>
                                    </p:set>
                                    <p:animEffect transition="in" filter="wipe(down)">
                                      <p:cBhvr>
                                        <p:cTn id="23" dur="2000"/>
                                        <p:tgtEl>
                                          <p:spTgt spid="11">
                                            <p:graphicEl>
                                              <a:dgm id="{E1E2621D-A224-4F87-BCD1-A883A5C2C418}"/>
                                            </p:graphicEl>
                                          </p:spTgt>
                                        </p:tgtEl>
                                      </p:cBhvr>
                                    </p:animEffect>
                                  </p:childTnLst>
                                </p:cTn>
                              </p:par>
                            </p:childTnLst>
                          </p:cTn>
                        </p:par>
                        <p:par>
                          <p:cTn id="24" fill="hold">
                            <p:stCondLst>
                              <p:cond delay="10000"/>
                            </p:stCondLst>
                            <p:childTnLst>
                              <p:par>
                                <p:cTn id="25" presetID="22" presetClass="entr" presetSubtype="4" fill="hold" grpId="0" nodeType="afterEffect">
                                  <p:stCondLst>
                                    <p:cond delay="0"/>
                                  </p:stCondLst>
                                  <p:childTnLst>
                                    <p:set>
                                      <p:cBhvr>
                                        <p:cTn id="26" dur="1" fill="hold">
                                          <p:stCondLst>
                                            <p:cond delay="0"/>
                                          </p:stCondLst>
                                        </p:cTn>
                                        <p:tgtEl>
                                          <p:spTgt spid="11">
                                            <p:graphicEl>
                                              <a:dgm id="{E55094BC-FC44-48E7-9F8E-BA07A4D0825F}"/>
                                            </p:graphicEl>
                                          </p:spTgt>
                                        </p:tgtEl>
                                        <p:attrNameLst>
                                          <p:attrName>style.visibility</p:attrName>
                                        </p:attrNameLst>
                                      </p:cBhvr>
                                      <p:to>
                                        <p:strVal val="visible"/>
                                      </p:to>
                                    </p:set>
                                    <p:animEffect transition="in" filter="wipe(down)">
                                      <p:cBhvr>
                                        <p:cTn id="27" dur="2000"/>
                                        <p:tgtEl>
                                          <p:spTgt spid="11">
                                            <p:graphicEl>
                                              <a:dgm id="{E55094BC-FC44-48E7-9F8E-BA07A4D0825F}"/>
                                            </p:graphicEl>
                                          </p:spTgt>
                                        </p:tgtEl>
                                      </p:cBhvr>
                                    </p:animEffect>
                                  </p:childTnLst>
                                </p:cTn>
                              </p:par>
                            </p:childTnLst>
                          </p:cTn>
                        </p:par>
                        <p:par>
                          <p:cTn id="28" fill="hold">
                            <p:stCondLst>
                              <p:cond delay="12000"/>
                            </p:stCondLst>
                            <p:childTnLst>
                              <p:par>
                                <p:cTn id="29" presetID="22" presetClass="entr" presetSubtype="4" fill="hold" grpId="0" nodeType="afterEffect">
                                  <p:stCondLst>
                                    <p:cond delay="0"/>
                                  </p:stCondLst>
                                  <p:childTnLst>
                                    <p:set>
                                      <p:cBhvr>
                                        <p:cTn id="30" dur="1" fill="hold">
                                          <p:stCondLst>
                                            <p:cond delay="0"/>
                                          </p:stCondLst>
                                        </p:cTn>
                                        <p:tgtEl>
                                          <p:spTgt spid="13">
                                            <p:graphicEl>
                                              <a:dgm id="{97207034-49A1-4933-9D83-8E21C8E7AFBC}"/>
                                            </p:graphicEl>
                                          </p:spTgt>
                                        </p:tgtEl>
                                        <p:attrNameLst>
                                          <p:attrName>style.visibility</p:attrName>
                                        </p:attrNameLst>
                                      </p:cBhvr>
                                      <p:to>
                                        <p:strVal val="visible"/>
                                      </p:to>
                                    </p:set>
                                    <p:animEffect transition="in" filter="wipe(down)">
                                      <p:cBhvr>
                                        <p:cTn id="31" dur="3000"/>
                                        <p:tgtEl>
                                          <p:spTgt spid="13">
                                            <p:graphicEl>
                                              <a:dgm id="{97207034-49A1-4933-9D83-8E21C8E7AFBC}"/>
                                            </p:graphicEl>
                                          </p:spTgt>
                                        </p:tgtEl>
                                      </p:cBhvr>
                                    </p:animEffect>
                                  </p:childTnLst>
                                </p:cTn>
                              </p:par>
                            </p:childTnLst>
                          </p:cTn>
                        </p:par>
                        <p:par>
                          <p:cTn id="32" fill="hold">
                            <p:stCondLst>
                              <p:cond delay="15000"/>
                            </p:stCondLst>
                            <p:childTnLst>
                              <p:par>
                                <p:cTn id="33" presetID="22" presetClass="entr" presetSubtype="4" fill="hold" grpId="0" nodeType="afterEffect">
                                  <p:stCondLst>
                                    <p:cond delay="0"/>
                                  </p:stCondLst>
                                  <p:childTnLst>
                                    <p:set>
                                      <p:cBhvr>
                                        <p:cTn id="34" dur="1" fill="hold">
                                          <p:stCondLst>
                                            <p:cond delay="0"/>
                                          </p:stCondLst>
                                        </p:cTn>
                                        <p:tgtEl>
                                          <p:spTgt spid="13">
                                            <p:graphicEl>
                                              <a:dgm id="{A3E27D15-C2C4-4DA6-A74F-5DB189F0E057}"/>
                                            </p:graphicEl>
                                          </p:spTgt>
                                        </p:tgtEl>
                                        <p:attrNameLst>
                                          <p:attrName>style.visibility</p:attrName>
                                        </p:attrNameLst>
                                      </p:cBhvr>
                                      <p:to>
                                        <p:strVal val="visible"/>
                                      </p:to>
                                    </p:set>
                                    <p:animEffect transition="in" filter="wipe(down)">
                                      <p:cBhvr>
                                        <p:cTn id="35" dur="3000"/>
                                        <p:tgtEl>
                                          <p:spTgt spid="13">
                                            <p:graphicEl>
                                              <a:dgm id="{A3E27D15-C2C4-4DA6-A74F-5DB189F0E057}"/>
                                            </p:graphicEl>
                                          </p:spTgt>
                                        </p:tgtEl>
                                      </p:cBhvr>
                                    </p:animEffect>
                                  </p:childTnLst>
                                </p:cTn>
                              </p:par>
                            </p:childTnLst>
                          </p:cTn>
                        </p:par>
                        <p:par>
                          <p:cTn id="36" fill="hold">
                            <p:stCondLst>
                              <p:cond delay="18000"/>
                            </p:stCondLst>
                            <p:childTnLst>
                              <p:par>
                                <p:cTn id="37" presetID="22" presetClass="entr" presetSubtype="4" fill="hold" grpId="0" nodeType="afterEffect">
                                  <p:stCondLst>
                                    <p:cond delay="0"/>
                                  </p:stCondLst>
                                  <p:childTnLst>
                                    <p:set>
                                      <p:cBhvr>
                                        <p:cTn id="38" dur="1" fill="hold">
                                          <p:stCondLst>
                                            <p:cond delay="0"/>
                                          </p:stCondLst>
                                        </p:cTn>
                                        <p:tgtEl>
                                          <p:spTgt spid="13">
                                            <p:graphicEl>
                                              <a:dgm id="{A910A45B-52AD-483D-B7F4-F58161698D02}"/>
                                            </p:graphicEl>
                                          </p:spTgt>
                                        </p:tgtEl>
                                        <p:attrNameLst>
                                          <p:attrName>style.visibility</p:attrName>
                                        </p:attrNameLst>
                                      </p:cBhvr>
                                      <p:to>
                                        <p:strVal val="visible"/>
                                      </p:to>
                                    </p:set>
                                    <p:animEffect transition="in" filter="wipe(down)">
                                      <p:cBhvr>
                                        <p:cTn id="39" dur="3000"/>
                                        <p:tgtEl>
                                          <p:spTgt spid="13">
                                            <p:graphicEl>
                                              <a:dgm id="{A910A45B-52AD-483D-B7F4-F58161698D02}"/>
                                            </p:graphicEl>
                                          </p:spTgt>
                                        </p:tgtEl>
                                      </p:cBhvr>
                                    </p:animEffect>
                                  </p:childTnLst>
                                </p:cTn>
                              </p:par>
                            </p:childTnLst>
                          </p:cTn>
                        </p:par>
                        <p:par>
                          <p:cTn id="40" fill="hold">
                            <p:stCondLst>
                              <p:cond delay="21000"/>
                            </p:stCondLst>
                            <p:childTnLst>
                              <p:par>
                                <p:cTn id="41" presetID="22" presetClass="entr" presetSubtype="4" fill="hold" grpId="0" nodeType="afterEffect">
                                  <p:stCondLst>
                                    <p:cond delay="0"/>
                                  </p:stCondLst>
                                  <p:childTnLst>
                                    <p:set>
                                      <p:cBhvr>
                                        <p:cTn id="42" dur="1" fill="hold">
                                          <p:stCondLst>
                                            <p:cond delay="0"/>
                                          </p:stCondLst>
                                        </p:cTn>
                                        <p:tgtEl>
                                          <p:spTgt spid="13">
                                            <p:graphicEl>
                                              <a:dgm id="{22DB86BC-4749-4E08-9E3B-E29D806F9387}"/>
                                            </p:graphicEl>
                                          </p:spTgt>
                                        </p:tgtEl>
                                        <p:attrNameLst>
                                          <p:attrName>style.visibility</p:attrName>
                                        </p:attrNameLst>
                                      </p:cBhvr>
                                      <p:to>
                                        <p:strVal val="visible"/>
                                      </p:to>
                                    </p:set>
                                    <p:animEffect transition="in" filter="wipe(down)">
                                      <p:cBhvr>
                                        <p:cTn id="43" dur="3000"/>
                                        <p:tgtEl>
                                          <p:spTgt spid="13">
                                            <p:graphicEl>
                                              <a:dgm id="{22DB86BC-4749-4E08-9E3B-E29D806F9387}"/>
                                            </p:graphicEl>
                                          </p:spTgt>
                                        </p:tgtEl>
                                      </p:cBhvr>
                                    </p:animEffect>
                                  </p:childTnLst>
                                </p:cTn>
                              </p:par>
                            </p:childTnLst>
                          </p:cTn>
                        </p:par>
                        <p:par>
                          <p:cTn id="44" fill="hold">
                            <p:stCondLst>
                              <p:cond delay="24000"/>
                            </p:stCondLst>
                            <p:childTnLst>
                              <p:par>
                                <p:cTn id="45" presetID="22" presetClass="entr" presetSubtype="4" fill="hold" grpId="0" nodeType="afterEffect">
                                  <p:stCondLst>
                                    <p:cond delay="0"/>
                                  </p:stCondLst>
                                  <p:childTnLst>
                                    <p:set>
                                      <p:cBhvr>
                                        <p:cTn id="46" dur="1" fill="hold">
                                          <p:stCondLst>
                                            <p:cond delay="0"/>
                                          </p:stCondLst>
                                        </p:cTn>
                                        <p:tgtEl>
                                          <p:spTgt spid="13">
                                            <p:graphicEl>
                                              <a:dgm id="{F3338ABB-12BB-4CA4-B3AC-49A97ABA028B}"/>
                                            </p:graphicEl>
                                          </p:spTgt>
                                        </p:tgtEl>
                                        <p:attrNameLst>
                                          <p:attrName>style.visibility</p:attrName>
                                        </p:attrNameLst>
                                      </p:cBhvr>
                                      <p:to>
                                        <p:strVal val="visible"/>
                                      </p:to>
                                    </p:set>
                                    <p:animEffect transition="in" filter="wipe(down)">
                                      <p:cBhvr>
                                        <p:cTn id="47" dur="3000"/>
                                        <p:tgtEl>
                                          <p:spTgt spid="13">
                                            <p:graphicEl>
                                              <a:dgm id="{F3338ABB-12BB-4CA4-B3AC-49A97ABA028B}"/>
                                            </p:graphicEl>
                                          </p:spTgt>
                                        </p:tgtEl>
                                      </p:cBhvr>
                                    </p:animEffect>
                                  </p:childTnLst>
                                </p:cTn>
                              </p:par>
                            </p:childTnLst>
                          </p:cTn>
                        </p:par>
                        <p:par>
                          <p:cTn id="48" fill="hold">
                            <p:stCondLst>
                              <p:cond delay="27000"/>
                            </p:stCondLst>
                            <p:childTnLst>
                              <p:par>
                                <p:cTn id="49" presetID="22" presetClass="entr" presetSubtype="4" fill="hold" grpId="0" nodeType="afterEffect">
                                  <p:stCondLst>
                                    <p:cond delay="0"/>
                                  </p:stCondLst>
                                  <p:childTnLst>
                                    <p:set>
                                      <p:cBhvr>
                                        <p:cTn id="50" dur="1" fill="hold">
                                          <p:stCondLst>
                                            <p:cond delay="0"/>
                                          </p:stCondLst>
                                        </p:cTn>
                                        <p:tgtEl>
                                          <p:spTgt spid="13">
                                            <p:graphicEl>
                                              <a:dgm id="{B8EC1399-EC72-41F8-BDA3-0253268CA475}"/>
                                            </p:graphicEl>
                                          </p:spTgt>
                                        </p:tgtEl>
                                        <p:attrNameLst>
                                          <p:attrName>style.visibility</p:attrName>
                                        </p:attrNameLst>
                                      </p:cBhvr>
                                      <p:to>
                                        <p:strVal val="visible"/>
                                      </p:to>
                                    </p:set>
                                    <p:animEffect transition="in" filter="wipe(down)">
                                      <p:cBhvr>
                                        <p:cTn id="51" dur="3000"/>
                                        <p:tgtEl>
                                          <p:spTgt spid="13">
                                            <p:graphicEl>
                                              <a:dgm id="{B8EC1399-EC72-41F8-BDA3-0253268CA47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Graphic spid="11"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228600"/>
            <a:ext cx="7620000" cy="914400"/>
          </a:xfrm>
        </p:spPr>
        <p:txBody>
          <a:bodyPr>
            <a:normAutofit fontScale="90000"/>
          </a:bodyPr>
          <a:lstStyle/>
          <a:p>
            <a:pPr marL="514350" indent="-514350" algn="ctr">
              <a:lnSpc>
                <a:spcPct val="150000"/>
              </a:lnSpc>
            </a:pPr>
            <a:r>
              <a:rPr lang="mr-IN" sz="4000" dirty="0" smtClean="0"/>
              <a:t>वित्त विभाग : कर्तव्य  </a:t>
            </a:r>
            <a:endParaRPr lang="en-US" sz="4400" dirty="0"/>
          </a:p>
        </p:txBody>
      </p:sp>
      <p:sp>
        <p:nvSpPr>
          <p:cNvPr id="5" name="Content Placeholder 4"/>
          <p:cNvSpPr>
            <a:spLocks noGrp="1"/>
          </p:cNvSpPr>
          <p:nvPr>
            <p:ph idx="4294967295"/>
          </p:nvPr>
        </p:nvSpPr>
        <p:spPr>
          <a:xfrm>
            <a:off x="762000" y="1066800"/>
            <a:ext cx="8382000" cy="5638800"/>
          </a:xfrm>
        </p:spPr>
        <p:txBody>
          <a:bodyPr>
            <a:normAutofit/>
          </a:bodyPr>
          <a:lstStyle/>
          <a:p>
            <a:pPr>
              <a:buNone/>
            </a:pPr>
            <a:r>
              <a:rPr lang="mr-IN" sz="2800" dirty="0" smtClean="0"/>
              <a:t>जिल्हा निधीच्या संदर्भात </a:t>
            </a:r>
            <a:r>
              <a:rPr lang="mr-IN" sz="2000" dirty="0" smtClean="0"/>
              <a:t>: </a:t>
            </a:r>
          </a:p>
          <a:p>
            <a:pPr>
              <a:lnSpc>
                <a:spcPct val="110000"/>
              </a:lnSpc>
            </a:pPr>
            <a:r>
              <a:rPr lang="mr-IN" sz="2800" dirty="0" smtClean="0"/>
              <a:t>आहरण व संवितरणाचे कामकाज पार पाडणे. </a:t>
            </a:r>
          </a:p>
          <a:p>
            <a:pPr>
              <a:lnSpc>
                <a:spcPct val="110000"/>
              </a:lnSpc>
            </a:pPr>
            <a:r>
              <a:rPr lang="mr-IN" sz="2800" dirty="0" smtClean="0"/>
              <a:t>प्रारंभिक लेखापरीक्षण करणे.</a:t>
            </a:r>
          </a:p>
          <a:p>
            <a:pPr>
              <a:lnSpc>
                <a:spcPct val="110000"/>
              </a:lnSpc>
            </a:pPr>
            <a:r>
              <a:rPr lang="mr-IN" sz="2800" dirty="0" smtClean="0"/>
              <a:t>जिल्हा निधीचे अचूक व नियमित हिशेब ठेवणे.</a:t>
            </a:r>
          </a:p>
          <a:p>
            <a:pPr>
              <a:lnSpc>
                <a:spcPct val="110000"/>
              </a:lnSpc>
            </a:pPr>
            <a:r>
              <a:rPr lang="mr-IN" sz="2800" dirty="0" smtClean="0"/>
              <a:t>वित्तीय परिणामांबद्दल सल्ला देणे व मार्गदर्शन करणे.</a:t>
            </a:r>
          </a:p>
          <a:p>
            <a:pPr>
              <a:lnSpc>
                <a:spcPct val="110000"/>
              </a:lnSpc>
            </a:pPr>
            <a:r>
              <a:rPr lang="mr-IN" sz="2800" dirty="0" smtClean="0"/>
              <a:t>वित्त समितीस सहाय्य करणे.</a:t>
            </a:r>
          </a:p>
          <a:p>
            <a:pPr>
              <a:lnSpc>
                <a:spcPct val="110000"/>
              </a:lnSpc>
            </a:pPr>
            <a:r>
              <a:rPr lang="mr-IN" sz="2800" dirty="0" smtClean="0"/>
              <a:t>अंतर्गत लेखापरीक्षण करणे.</a:t>
            </a:r>
          </a:p>
          <a:p>
            <a:pPr>
              <a:lnSpc>
                <a:spcPct val="110000"/>
              </a:lnSpc>
            </a:pPr>
            <a:r>
              <a:rPr lang="mr-IN" sz="2800" dirty="0" smtClean="0"/>
              <a:t>सार्वजनिक हितसंबंधांचे संवर्धन आणि संरक्षण करणे.</a:t>
            </a:r>
          </a:p>
          <a:p>
            <a:pPr>
              <a:lnSpc>
                <a:spcPct val="110000"/>
              </a:lnSpc>
            </a:pPr>
            <a:r>
              <a:rPr lang="mr-IN" sz="2800" dirty="0" smtClean="0"/>
              <a:t>वित्तीय शिस्तीचे प्रचालन सुनिश्चित करणे.</a:t>
            </a:r>
          </a:p>
          <a:p>
            <a:pPr>
              <a:lnSpc>
                <a:spcPct val="110000"/>
              </a:lnSpc>
            </a:pPr>
            <a:r>
              <a:rPr lang="mr-IN" sz="2800" dirty="0" smtClean="0"/>
              <a:t>शासकीय निधीच्या  विनियोगसाठी पाठपुरावा करणे. </a:t>
            </a:r>
          </a:p>
          <a:p>
            <a:pPr>
              <a:lnSpc>
                <a:spcPct val="110000"/>
              </a:lnSpc>
            </a:pPr>
            <a:r>
              <a:rPr lang="mr-IN" sz="2800" dirty="0" smtClean="0"/>
              <a:t>अखर्चित शासकीय  निधी शासनास परत करणे. </a:t>
            </a:r>
          </a:p>
          <a:p>
            <a:endParaRPr lang="en-GB" sz="20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3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3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3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3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3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50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3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3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8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30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10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30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30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4000"/>
                            </p:stCondLst>
                            <p:childTnLst>
                              <p:par>
                                <p:cTn id="45" presetID="2" presetClass="entr" presetSubtype="4" fill="hold" grpId="0" nodeType="after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 calcmode="lin" valueType="num">
                                      <p:cBhvr additive="base">
                                        <p:cTn id="47" dur="30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7000"/>
                            </p:stCondLst>
                            <p:childTnLst>
                              <p:par>
                                <p:cTn id="50" presetID="2" presetClass="entr" presetSubtype="4" fill="hold" grpId="0" nodeType="after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 calcmode="lin" valueType="num">
                                      <p:cBhvr additive="base">
                                        <p:cTn id="52" dur="30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3" dur="30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par>
                          <p:cTn id="54" fill="hold">
                            <p:stCondLst>
                              <p:cond delay="30000"/>
                            </p:stCondLst>
                            <p:childTnLst>
                              <p:par>
                                <p:cTn id="55" presetID="2" presetClass="entr" presetSubtype="4" fill="hold" grpId="0" nodeType="after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 calcmode="lin" valueType="num">
                                      <p:cBhvr additive="base">
                                        <p:cTn id="57" dur="30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58" dur="30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228600"/>
            <a:ext cx="6248400" cy="838200"/>
          </a:xfrm>
        </p:spPr>
        <p:txBody>
          <a:bodyPr>
            <a:normAutofit fontScale="90000"/>
          </a:bodyPr>
          <a:lstStyle/>
          <a:p>
            <a:pPr marL="514350" indent="-514350" algn="ctr">
              <a:lnSpc>
                <a:spcPct val="150000"/>
              </a:lnSpc>
            </a:pPr>
            <a:r>
              <a:rPr lang="mr-IN" dirty="0" smtClean="0"/>
              <a:t/>
            </a:r>
            <a:br>
              <a:rPr lang="mr-IN"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t>
            </a:r>
            <a:br>
              <a:rPr lang="en-GB" dirty="0" smtClean="0"/>
            </a:br>
            <a:r>
              <a:rPr lang="en-GB" dirty="0" smtClean="0"/>
              <a:t/>
            </a:r>
            <a:br>
              <a:rPr lang="en-GB" dirty="0" smtClean="0"/>
            </a:br>
            <a:r>
              <a:rPr lang="en-GB" dirty="0" smtClean="0"/>
              <a:t/>
            </a:r>
            <a:br>
              <a:rPr lang="en-GB" dirty="0" smtClean="0"/>
            </a:br>
            <a:r>
              <a:rPr lang="en-GB" dirty="0" smtClean="0"/>
              <a:t>  </a:t>
            </a:r>
            <a:br>
              <a:rPr lang="en-GB" dirty="0" smtClean="0"/>
            </a:br>
            <a:r>
              <a:rPr lang="en-GB" dirty="0" smtClean="0"/>
              <a:t/>
            </a:r>
            <a:br>
              <a:rPr lang="en-GB" dirty="0" smtClean="0"/>
            </a:br>
            <a:r>
              <a:rPr lang="en-GB" dirty="0" smtClean="0"/>
              <a:t/>
            </a:r>
            <a:br>
              <a:rPr lang="en-GB" dirty="0" smtClean="0"/>
            </a:br>
            <a:r>
              <a:rPr lang="mr-IN" sz="3100" dirty="0" smtClean="0"/>
              <a:t>वित्त विभाग : जबाबदा-या  </a:t>
            </a:r>
            <a:endParaRPr lang="en-US" sz="4400" dirty="0"/>
          </a:p>
        </p:txBody>
      </p:sp>
      <p:sp>
        <p:nvSpPr>
          <p:cNvPr id="5" name="Content Placeholder 4"/>
          <p:cNvSpPr>
            <a:spLocks noGrp="1"/>
          </p:cNvSpPr>
          <p:nvPr>
            <p:ph idx="4294967295"/>
          </p:nvPr>
        </p:nvSpPr>
        <p:spPr>
          <a:xfrm>
            <a:off x="304800" y="1219200"/>
            <a:ext cx="8839200" cy="5334000"/>
          </a:xfrm>
        </p:spPr>
        <p:txBody>
          <a:bodyPr>
            <a:normAutofit/>
          </a:bodyPr>
          <a:lstStyle/>
          <a:p>
            <a:r>
              <a:rPr lang="mr-IN" sz="2600" dirty="0" smtClean="0"/>
              <a:t>प्रचलित शासन, विनियम, दिशानिर्देशांचे काटेकोर अनुपालन.</a:t>
            </a:r>
          </a:p>
          <a:p>
            <a:r>
              <a:rPr lang="mr-IN" sz="2600" dirty="0" smtClean="0"/>
              <a:t>विहित कार्यपद्धतीचा तंतोतंत अवलंब.</a:t>
            </a:r>
          </a:p>
          <a:p>
            <a:r>
              <a:rPr lang="mr-IN" sz="2600" dirty="0" smtClean="0"/>
              <a:t>संभाव्य अनियमिततांकडे वेळीच लक्ष्यवेधन.</a:t>
            </a:r>
          </a:p>
          <a:p>
            <a:r>
              <a:rPr lang="mr-IN" sz="2600" dirty="0" smtClean="0"/>
              <a:t>मतभीन्नतेच्या प्रकरणी नमुना क्र.९ मध्ये नोंद घेणे.</a:t>
            </a:r>
          </a:p>
          <a:p>
            <a:r>
              <a:rPr lang="mr-IN" sz="2600" dirty="0" smtClean="0"/>
              <a:t>परिषदेच्या व पंचायत समित्यांच्या मासिक व वार्षिक लेख्यांचे योग्य, अचूक व वक्तशीर </a:t>
            </a:r>
            <a:r>
              <a:rPr lang="mr-IN" sz="2600" dirty="0" smtClean="0"/>
              <a:t>संकलन </a:t>
            </a:r>
            <a:r>
              <a:rPr lang="mr-IN" sz="2600" dirty="0" smtClean="0"/>
              <a:t>व सादरीकरण.</a:t>
            </a:r>
          </a:p>
          <a:p>
            <a:r>
              <a:rPr lang="mr-IN" sz="2600" dirty="0" smtClean="0"/>
              <a:t>अनुदानाच्या विनियोगाबाबत संकलन, ताळमेळ, प्रतिवेदन, ई.</a:t>
            </a:r>
          </a:p>
          <a:p>
            <a:r>
              <a:rPr lang="mr-IN" sz="2600" dirty="0" smtClean="0"/>
              <a:t>निविदा तपासणीची समुचित-समाधानकारक-कार्यक्षम व्यवस्था.</a:t>
            </a:r>
          </a:p>
          <a:p>
            <a:r>
              <a:rPr lang="mr-IN" sz="2600" dirty="0" smtClean="0"/>
              <a:t>वित्तीय प्राधीकारांबाबत मर्यादांचे पर्यवेक्षण.</a:t>
            </a:r>
          </a:p>
          <a:p>
            <a:r>
              <a:rPr lang="mr-IN" sz="2600" dirty="0" smtClean="0"/>
              <a:t>मु.का.अ./ जिल्हा परिषद यांच्या निर्देशांनुसार चौकशी-तपासणी.</a:t>
            </a:r>
          </a:p>
          <a:p>
            <a:r>
              <a:rPr lang="mr-IN" sz="2600" dirty="0" smtClean="0"/>
              <a:t>सरकारी </a:t>
            </a:r>
            <a:r>
              <a:rPr lang="mr-IN" sz="2600" dirty="0" smtClean="0"/>
              <a:t>पैसा</a:t>
            </a:r>
            <a:r>
              <a:rPr lang="mr-IN" sz="2600" dirty="0" smtClean="0"/>
              <a:t>, भांडार</a:t>
            </a:r>
            <a:r>
              <a:rPr lang="mr-IN" sz="2600" dirty="0" smtClean="0"/>
              <a:t>, व इतर मालमत्ता यांच्या सर्व हानी</a:t>
            </a:r>
            <a:r>
              <a:rPr lang="mr-IN" sz="2600" dirty="0" smtClean="0"/>
              <a:t>, अफरातफर </a:t>
            </a:r>
            <a:r>
              <a:rPr lang="mr-IN" sz="2600" dirty="0" smtClean="0"/>
              <a:t>संचालक स्थानिक निधी लेखापरीक्षण, मुख्य कार्यकारी अधिकारी, आणि विभागीय आयुक्त यांना कळविणे.     </a:t>
            </a:r>
            <a:endParaRPr lang="en-GB" sz="26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3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grpId="0" nodeType="after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additive="base">
                                        <p:cTn id="12" dur="3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4" fill="hold" grpId="0" nodeType="after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3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3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4" fill="hold" grpId="0"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additive="base">
                                        <p:cTn id="22" dur="3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3" dur="30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2000"/>
                            </p:stCondLst>
                            <p:childTnLst>
                              <p:par>
                                <p:cTn id="25" presetID="2" presetClass="entr" presetSubtype="4" fill="hold" grpId="0" nodeType="after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3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5000"/>
                            </p:stCondLst>
                            <p:childTnLst>
                              <p:par>
                                <p:cTn id="30" presetID="2" presetClass="entr" presetSubtype="4" fill="hold" grpId="0" nodeType="after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3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3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8000"/>
                            </p:stCondLst>
                            <p:childTnLst>
                              <p:par>
                                <p:cTn id="35" presetID="2" presetClass="entr" presetSubtype="4" fill="hold" grpId="0"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 calcmode="lin" valueType="num">
                                      <p:cBhvr additive="base">
                                        <p:cTn id="37" dur="30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1000"/>
                            </p:stCondLst>
                            <p:childTnLst>
                              <p:par>
                                <p:cTn id="40" presetID="2" presetClass="entr" presetSubtype="4" fill="hold" grpId="0" nodeType="after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 calcmode="lin" valueType="num">
                                      <p:cBhvr additive="base">
                                        <p:cTn id="42" dur="30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3" dur="30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4000"/>
                            </p:stCondLst>
                            <p:childTnLst>
                              <p:par>
                                <p:cTn id="45" presetID="2" presetClass="entr" presetSubtype="4" fill="hold" grpId="0" nodeType="after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 calcmode="lin" valueType="num">
                                      <p:cBhvr additive="base">
                                        <p:cTn id="47" dur="30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7000"/>
                            </p:stCondLst>
                            <p:childTnLst>
                              <p:par>
                                <p:cTn id="50" presetID="2" presetClass="entr" presetSubtype="4" fill="hold" grpId="0" nodeType="after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 calcmode="lin" valueType="num">
                                      <p:cBhvr additive="base">
                                        <p:cTn id="52" dur="30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3" dur="30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467600" cy="965664"/>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457200" y="1143000"/>
          <a:ext cx="8153400" cy="5345968"/>
        </p:xfrm>
        <a:graphic>
          <a:graphicData uri="http://schemas.openxmlformats.org/drawingml/2006/table">
            <a:tbl>
              <a:tblPr firstRow="1" bandRow="1">
                <a:tableStyleId>{775DCB02-9BB8-47FD-8907-85C794F793BA}</a:tableStyleId>
              </a:tblPr>
              <a:tblGrid>
                <a:gridCol w="754945"/>
                <a:gridCol w="760289"/>
                <a:gridCol w="6638166"/>
              </a:tblGrid>
              <a:tr h="588236">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88236">
                <a:tc>
                  <a:txBody>
                    <a:bodyPr/>
                    <a:lstStyle/>
                    <a:p>
                      <a:pPr algn="ctr"/>
                      <a:r>
                        <a:rPr lang="mr-IN" dirty="0" smtClean="0"/>
                        <a:t>१ </a:t>
                      </a:r>
                      <a:endParaRPr lang="en-US" dirty="0"/>
                    </a:p>
                  </a:txBody>
                  <a:tcPr anchor="ctr"/>
                </a:tc>
                <a:tc>
                  <a:txBody>
                    <a:bodyPr/>
                    <a:lstStyle/>
                    <a:p>
                      <a:pPr algn="ctr"/>
                      <a:r>
                        <a:rPr lang="mr-IN" dirty="0" smtClean="0"/>
                        <a:t>५४ </a:t>
                      </a:r>
                      <a:endParaRPr lang="en-US" dirty="0"/>
                    </a:p>
                  </a:txBody>
                  <a:tcPr anchor="ctr"/>
                </a:tc>
                <a:tc>
                  <a:txBody>
                    <a:bodyPr/>
                    <a:lstStyle/>
                    <a:p>
                      <a:r>
                        <a:rPr lang="mr-IN" dirty="0" smtClean="0"/>
                        <a:t>जिल्हा  परिषद अध्यक्षांचे अधिकार व त्यांची कार्ये </a:t>
                      </a:r>
                      <a:endParaRPr lang="en-US" dirty="0"/>
                    </a:p>
                  </a:txBody>
                  <a:tcPr anchor="ctr"/>
                </a:tc>
              </a:tr>
              <a:tr h="588236">
                <a:tc>
                  <a:txBody>
                    <a:bodyPr/>
                    <a:lstStyle/>
                    <a:p>
                      <a:pPr algn="ctr"/>
                      <a:r>
                        <a:rPr lang="mr-IN" dirty="0" smtClean="0"/>
                        <a:t>२ </a:t>
                      </a:r>
                      <a:endParaRPr lang="en-US" dirty="0"/>
                    </a:p>
                  </a:txBody>
                  <a:tcPr anchor="ctr"/>
                </a:tc>
                <a:tc>
                  <a:txBody>
                    <a:bodyPr/>
                    <a:lstStyle/>
                    <a:p>
                      <a:pPr algn="ctr"/>
                      <a:r>
                        <a:rPr lang="mr-IN" dirty="0" smtClean="0"/>
                        <a:t>७६ </a:t>
                      </a:r>
                      <a:endParaRPr lang="en-US" dirty="0"/>
                    </a:p>
                  </a:txBody>
                  <a:tcPr anchor="ctr"/>
                </a:tc>
                <a:tc>
                  <a:txBody>
                    <a:bodyPr/>
                    <a:lstStyle/>
                    <a:p>
                      <a:r>
                        <a:rPr lang="mr-IN" dirty="0" smtClean="0"/>
                        <a:t>पंचायत समितीच्या सभापतींचे अधिकार व त्यांची कार्ये.</a:t>
                      </a:r>
                      <a:endParaRPr lang="en-US" dirty="0"/>
                    </a:p>
                  </a:txBody>
                  <a:tcPr anchor="ctr"/>
                </a:tc>
              </a:tr>
              <a:tr h="588236">
                <a:tc>
                  <a:txBody>
                    <a:bodyPr/>
                    <a:lstStyle/>
                    <a:p>
                      <a:pPr algn="ctr"/>
                      <a:r>
                        <a:rPr lang="mr-IN" dirty="0" smtClean="0"/>
                        <a:t>३ </a:t>
                      </a:r>
                      <a:endParaRPr lang="en-US" dirty="0"/>
                    </a:p>
                  </a:txBody>
                  <a:tcPr anchor="ctr"/>
                </a:tc>
                <a:tc>
                  <a:txBody>
                    <a:bodyPr/>
                    <a:lstStyle/>
                    <a:p>
                      <a:pPr algn="ctr"/>
                      <a:r>
                        <a:rPr lang="mr-IN" dirty="0" smtClean="0"/>
                        <a:t>९१ </a:t>
                      </a:r>
                      <a:endParaRPr lang="en-US" dirty="0"/>
                    </a:p>
                  </a:txBody>
                  <a:tcPr anchor="ctr"/>
                </a:tc>
                <a:tc>
                  <a:txBody>
                    <a:bodyPr/>
                    <a:lstStyle/>
                    <a:p>
                      <a:r>
                        <a:rPr lang="mr-IN" dirty="0" smtClean="0"/>
                        <a:t>स्थायी समिती व विषय समिती यांच्या सभापतींचे अधिकार व कार्ये </a:t>
                      </a:r>
                      <a:endParaRPr lang="en-US" dirty="0"/>
                    </a:p>
                  </a:txBody>
                  <a:tcPr anchor="ctr"/>
                </a:tc>
              </a:tr>
              <a:tr h="588236">
                <a:tc>
                  <a:txBody>
                    <a:bodyPr/>
                    <a:lstStyle/>
                    <a:p>
                      <a:pPr algn="ctr"/>
                      <a:r>
                        <a:rPr lang="mr-IN" dirty="0" smtClean="0"/>
                        <a:t>४ </a:t>
                      </a:r>
                      <a:endParaRPr lang="en-US" dirty="0"/>
                    </a:p>
                  </a:txBody>
                  <a:tcPr anchor="ctr"/>
                </a:tc>
                <a:tc>
                  <a:txBody>
                    <a:bodyPr/>
                    <a:lstStyle/>
                    <a:p>
                      <a:pPr algn="ctr"/>
                      <a:r>
                        <a:rPr lang="mr-IN" dirty="0" smtClean="0"/>
                        <a:t>९५ </a:t>
                      </a:r>
                      <a:endParaRPr lang="en-US" dirty="0"/>
                    </a:p>
                  </a:txBody>
                  <a:tcPr anchor="ctr"/>
                </a:tc>
                <a:tc>
                  <a:txBody>
                    <a:bodyPr/>
                    <a:lstStyle/>
                    <a:p>
                      <a:r>
                        <a:rPr lang="mr-IN" dirty="0" smtClean="0"/>
                        <a:t>मुख्य कार्यकारी  अधिकारी  यांचे अधिकार व कार्ये.</a:t>
                      </a:r>
                      <a:endParaRPr lang="en-US" dirty="0"/>
                    </a:p>
                  </a:txBody>
                  <a:tcPr anchor="ctr"/>
                </a:tc>
              </a:tr>
              <a:tr h="588236">
                <a:tc>
                  <a:txBody>
                    <a:bodyPr/>
                    <a:lstStyle/>
                    <a:p>
                      <a:pPr algn="ctr"/>
                      <a:r>
                        <a:rPr lang="mr-IN" dirty="0" smtClean="0"/>
                        <a:t>५ </a:t>
                      </a:r>
                      <a:endParaRPr lang="en-US" dirty="0"/>
                    </a:p>
                  </a:txBody>
                  <a:tcPr anchor="ctr"/>
                </a:tc>
                <a:tc>
                  <a:txBody>
                    <a:bodyPr/>
                    <a:lstStyle/>
                    <a:p>
                      <a:pPr algn="ctr"/>
                      <a:r>
                        <a:rPr lang="mr-IN" dirty="0" smtClean="0"/>
                        <a:t>९६ </a:t>
                      </a:r>
                      <a:endParaRPr lang="en-US" dirty="0"/>
                    </a:p>
                  </a:txBody>
                  <a:tcPr anchor="ctr"/>
                </a:tc>
                <a:tc>
                  <a:txBody>
                    <a:bodyPr/>
                    <a:lstStyle/>
                    <a:p>
                      <a:r>
                        <a:rPr lang="mr-IN" dirty="0" smtClean="0"/>
                        <a:t>मु.का. अ.यांच्या अधिकारांचे प्रत्यायोजन.</a:t>
                      </a:r>
                      <a:endParaRPr lang="en-US" dirty="0"/>
                    </a:p>
                  </a:txBody>
                  <a:tcPr anchor="ctr"/>
                </a:tc>
              </a:tr>
              <a:tr h="588236">
                <a:tc>
                  <a:txBody>
                    <a:bodyPr/>
                    <a:lstStyle/>
                    <a:p>
                      <a:pPr algn="ctr"/>
                      <a:r>
                        <a:rPr lang="mr-IN" dirty="0" smtClean="0"/>
                        <a:t>६ </a:t>
                      </a:r>
                      <a:endParaRPr lang="en-US" dirty="0"/>
                    </a:p>
                  </a:txBody>
                  <a:tcPr anchor="ctr"/>
                </a:tc>
                <a:tc>
                  <a:txBody>
                    <a:bodyPr/>
                    <a:lstStyle/>
                    <a:p>
                      <a:pPr algn="ctr"/>
                      <a:r>
                        <a:rPr lang="mr-IN" dirty="0" smtClean="0"/>
                        <a:t>१०० </a:t>
                      </a:r>
                      <a:endParaRPr lang="en-US" dirty="0"/>
                    </a:p>
                  </a:txBody>
                  <a:tcPr anchor="ctr"/>
                </a:tc>
                <a:tc>
                  <a:txBody>
                    <a:bodyPr/>
                    <a:lstStyle/>
                    <a:p>
                      <a:r>
                        <a:rPr lang="mr-IN" dirty="0" smtClean="0"/>
                        <a:t>जिल्हा परिषदेचे प्रशासकीय अधिकार व कार्ये.</a:t>
                      </a:r>
                      <a:endParaRPr lang="en-US" dirty="0"/>
                    </a:p>
                  </a:txBody>
                  <a:tcPr anchor="ctr"/>
                </a:tc>
              </a:tr>
              <a:tr h="588236">
                <a:tc>
                  <a:txBody>
                    <a:bodyPr/>
                    <a:lstStyle/>
                    <a:p>
                      <a:pPr algn="ctr"/>
                      <a:r>
                        <a:rPr lang="mr-IN" dirty="0" smtClean="0"/>
                        <a:t>७ </a:t>
                      </a:r>
                      <a:endParaRPr lang="en-US" dirty="0"/>
                    </a:p>
                  </a:txBody>
                  <a:tcPr anchor="ctr"/>
                </a:tc>
                <a:tc>
                  <a:txBody>
                    <a:bodyPr/>
                    <a:lstStyle/>
                    <a:p>
                      <a:pPr algn="ctr"/>
                      <a:r>
                        <a:rPr lang="mr-IN" dirty="0" smtClean="0"/>
                        <a:t>१०१ख </a:t>
                      </a:r>
                      <a:endParaRPr lang="en-US" dirty="0"/>
                    </a:p>
                  </a:txBody>
                  <a:tcPr anchor="ctr"/>
                </a:tc>
                <a:tc>
                  <a:txBody>
                    <a:bodyPr/>
                    <a:lstStyle/>
                    <a:p>
                      <a:r>
                        <a:rPr lang="mr-IN" dirty="0" smtClean="0"/>
                        <a:t>गट अनुदानातून खर्च करण्याचा पंचायत समितीचा अधिकार.</a:t>
                      </a:r>
                      <a:endParaRPr lang="en-US" dirty="0"/>
                    </a:p>
                  </a:txBody>
                  <a:tcPr anchor="ctr"/>
                </a:tc>
              </a:tr>
              <a:tr h="628116">
                <a:tc>
                  <a:txBody>
                    <a:bodyPr/>
                    <a:lstStyle/>
                    <a:p>
                      <a:pPr algn="ctr"/>
                      <a:r>
                        <a:rPr lang="mr-IN" dirty="0" smtClean="0"/>
                        <a:t>८ </a:t>
                      </a:r>
                      <a:endParaRPr lang="en-US" dirty="0"/>
                    </a:p>
                  </a:txBody>
                  <a:tcPr anchor="ctr"/>
                </a:tc>
                <a:tc>
                  <a:txBody>
                    <a:bodyPr/>
                    <a:lstStyle/>
                    <a:p>
                      <a:pPr algn="ctr"/>
                      <a:r>
                        <a:rPr lang="mr-IN" dirty="0" smtClean="0"/>
                        <a:t>१०६ </a:t>
                      </a:r>
                      <a:endParaRPr lang="en-US" dirty="0"/>
                    </a:p>
                  </a:txBody>
                  <a:tcPr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mr-IN" dirty="0" smtClean="0"/>
                    </a:p>
                    <a:p>
                      <a:pPr marL="0" marR="0" indent="0" algn="just" defTabSz="914400" rtl="0" eaLnBrk="1" fontAlgn="auto" latinLnBrk="0" hangingPunct="1">
                        <a:lnSpc>
                          <a:spcPct val="100000"/>
                        </a:lnSpc>
                        <a:spcBef>
                          <a:spcPts val="0"/>
                        </a:spcBef>
                        <a:spcAft>
                          <a:spcPts val="0"/>
                        </a:spcAft>
                        <a:buClrTx/>
                        <a:buSzTx/>
                        <a:buFontTx/>
                        <a:buNone/>
                        <a:tabLst/>
                        <a:defRPr/>
                      </a:pPr>
                      <a:r>
                        <a:rPr lang="mr-IN" dirty="0" smtClean="0"/>
                        <a:t>जिल्हा परिषदेचे  अधिकार व तिची कार्ये.</a:t>
                      </a:r>
                      <a:endParaRPr lang="en-US" dirty="0" smtClean="0"/>
                    </a:p>
                  </a:txBody>
                  <a:tcPr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467600" cy="965664"/>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457200" y="1143000"/>
          <a:ext cx="8229599" cy="5435600"/>
        </p:xfrm>
        <a:graphic>
          <a:graphicData uri="http://schemas.openxmlformats.org/drawingml/2006/table">
            <a:tbl>
              <a:tblPr firstRow="1" bandRow="1">
                <a:tableStyleId>{775DCB02-9BB8-47FD-8907-85C794F793BA}</a:tableStyleId>
              </a:tblPr>
              <a:tblGrid>
                <a:gridCol w="762000"/>
                <a:gridCol w="767394"/>
                <a:gridCol w="6700205"/>
              </a:tblGrid>
              <a:tr h="59944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९ </a:t>
                      </a:r>
                      <a:endParaRPr lang="en-US" dirty="0"/>
                    </a:p>
                  </a:txBody>
                  <a:tcPr anchor="ctr"/>
                </a:tc>
                <a:tc>
                  <a:txBody>
                    <a:bodyPr/>
                    <a:lstStyle/>
                    <a:p>
                      <a:pPr algn="ctr"/>
                      <a:r>
                        <a:rPr lang="mr-IN" dirty="0" smtClean="0"/>
                        <a:t>१०७  </a:t>
                      </a:r>
                      <a:endParaRPr lang="en-US" dirty="0"/>
                    </a:p>
                  </a:txBody>
                  <a:tcPr anchor="ctr"/>
                </a:tc>
                <a:tc>
                  <a:txBody>
                    <a:bodyPr/>
                    <a:lstStyle/>
                    <a:p>
                      <a:r>
                        <a:rPr lang="mr-IN" dirty="0" smtClean="0"/>
                        <a:t>पंचायत समितीचे अधिकार व तिची कार्ये.</a:t>
                      </a:r>
                      <a:endParaRPr lang="en-US" dirty="0"/>
                    </a:p>
                  </a:txBody>
                  <a:tcPr anchor="ctr"/>
                </a:tc>
              </a:tr>
              <a:tr h="599440">
                <a:tc>
                  <a:txBody>
                    <a:bodyPr/>
                    <a:lstStyle/>
                    <a:p>
                      <a:pPr algn="ctr"/>
                      <a:r>
                        <a:rPr lang="mr-IN" dirty="0" smtClean="0"/>
                        <a:t>१० </a:t>
                      </a:r>
                      <a:endParaRPr lang="en-US" dirty="0"/>
                    </a:p>
                  </a:txBody>
                  <a:tcPr anchor="ctr"/>
                </a:tc>
                <a:tc>
                  <a:txBody>
                    <a:bodyPr/>
                    <a:lstStyle/>
                    <a:p>
                      <a:pPr algn="ctr"/>
                      <a:r>
                        <a:rPr lang="mr-IN" dirty="0" smtClean="0"/>
                        <a:t>१०९ </a:t>
                      </a:r>
                      <a:endParaRPr lang="en-US" dirty="0"/>
                    </a:p>
                  </a:txBody>
                  <a:tcPr anchor="ctr"/>
                </a:tc>
                <a:tc>
                  <a:txBody>
                    <a:bodyPr/>
                    <a:lstStyle/>
                    <a:p>
                      <a:r>
                        <a:rPr lang="mr-IN" dirty="0" smtClean="0"/>
                        <a:t>स्थायी समिती व विषय समित्या  यांचे अधिकार व त्यांची कार्ये.</a:t>
                      </a:r>
                      <a:endParaRPr lang="en-US" dirty="0"/>
                    </a:p>
                  </a:txBody>
                  <a:tcPr anchor="ctr"/>
                </a:tc>
              </a:tr>
              <a:tr h="599440">
                <a:tc>
                  <a:txBody>
                    <a:bodyPr/>
                    <a:lstStyle/>
                    <a:p>
                      <a:pPr algn="ctr"/>
                      <a:r>
                        <a:rPr lang="mr-IN" dirty="0" smtClean="0"/>
                        <a:t>११ </a:t>
                      </a:r>
                      <a:endParaRPr lang="en-US" dirty="0"/>
                    </a:p>
                  </a:txBody>
                  <a:tcPr anchor="ctr"/>
                </a:tc>
                <a:tc>
                  <a:txBody>
                    <a:bodyPr/>
                    <a:lstStyle/>
                    <a:p>
                      <a:pPr algn="ctr"/>
                      <a:r>
                        <a:rPr lang="mr-IN" dirty="0" smtClean="0"/>
                        <a:t>१०९क </a:t>
                      </a:r>
                      <a:endParaRPr lang="en-US" dirty="0"/>
                    </a:p>
                  </a:txBody>
                  <a:tcPr anchor="ctr"/>
                </a:tc>
                <a:tc>
                  <a:txBody>
                    <a:bodyPr/>
                    <a:lstStyle/>
                    <a:p>
                      <a:r>
                        <a:rPr lang="mr-IN" dirty="0" smtClean="0"/>
                        <a:t>वित्त समितीचे विशेष  अधिकार व तिची कार्ये </a:t>
                      </a:r>
                      <a:endParaRPr lang="en-US" dirty="0"/>
                    </a:p>
                  </a:txBody>
                  <a:tcPr anchor="ctr"/>
                </a:tc>
              </a:tr>
              <a:tr h="599440">
                <a:tc>
                  <a:txBody>
                    <a:bodyPr/>
                    <a:lstStyle/>
                    <a:p>
                      <a:pPr algn="ctr"/>
                      <a:r>
                        <a:rPr lang="mr-IN" dirty="0" smtClean="0"/>
                        <a:t>१२ </a:t>
                      </a:r>
                      <a:endParaRPr lang="en-US" dirty="0"/>
                    </a:p>
                  </a:txBody>
                  <a:tcPr anchor="ctr"/>
                </a:tc>
                <a:tc>
                  <a:txBody>
                    <a:bodyPr/>
                    <a:lstStyle/>
                    <a:p>
                      <a:pPr algn="ctr"/>
                      <a:r>
                        <a:rPr lang="mr-IN" dirty="0" smtClean="0"/>
                        <a:t>११६ </a:t>
                      </a:r>
                      <a:endParaRPr lang="en-US" dirty="0"/>
                    </a:p>
                  </a:txBody>
                  <a:tcPr anchor="ctr"/>
                </a:tc>
                <a:tc>
                  <a:txBody>
                    <a:bodyPr/>
                    <a:lstStyle/>
                    <a:p>
                      <a:r>
                        <a:rPr lang="mr-IN" dirty="0" smtClean="0"/>
                        <a:t>संविदा करण्याची पद्धती.</a:t>
                      </a:r>
                      <a:endParaRPr lang="en-US" dirty="0"/>
                    </a:p>
                  </a:txBody>
                  <a:tcPr anchor="ctr"/>
                </a:tc>
              </a:tr>
              <a:tr h="599440">
                <a:tc>
                  <a:txBody>
                    <a:bodyPr/>
                    <a:lstStyle/>
                    <a:p>
                      <a:pPr algn="ctr"/>
                      <a:r>
                        <a:rPr lang="mr-IN" dirty="0" smtClean="0"/>
                        <a:t>१३ </a:t>
                      </a:r>
                      <a:endParaRPr lang="en-US" dirty="0"/>
                    </a:p>
                  </a:txBody>
                  <a:tcPr anchor="ctr"/>
                </a:tc>
                <a:tc>
                  <a:txBody>
                    <a:bodyPr/>
                    <a:lstStyle/>
                    <a:p>
                      <a:pPr algn="ctr"/>
                      <a:r>
                        <a:rPr lang="mr-IN" dirty="0" smtClean="0"/>
                        <a:t>१२६ </a:t>
                      </a:r>
                      <a:endParaRPr lang="en-US" dirty="0"/>
                    </a:p>
                  </a:txBody>
                  <a:tcPr anchor="ctr"/>
                </a:tc>
                <a:tc>
                  <a:txBody>
                    <a:bodyPr/>
                    <a:lstStyle/>
                    <a:p>
                      <a:r>
                        <a:rPr lang="mr-IN" dirty="0" smtClean="0"/>
                        <a:t>बांधकामे किंवा विकास परियोजना यांसाठी संविदा करणे.</a:t>
                      </a:r>
                      <a:endParaRPr lang="en-US" dirty="0"/>
                    </a:p>
                  </a:txBody>
                  <a:tcPr anchor="ctr"/>
                </a:tc>
              </a:tr>
              <a:tr h="599440">
                <a:tc>
                  <a:txBody>
                    <a:bodyPr/>
                    <a:lstStyle/>
                    <a:p>
                      <a:pPr algn="ctr"/>
                      <a:r>
                        <a:rPr lang="mr-IN" dirty="0" smtClean="0"/>
                        <a:t>१४ </a:t>
                      </a:r>
                      <a:endParaRPr lang="en-US" dirty="0"/>
                    </a:p>
                  </a:txBody>
                  <a:tcPr anchor="ctr"/>
                </a:tc>
                <a:tc>
                  <a:txBody>
                    <a:bodyPr/>
                    <a:lstStyle/>
                    <a:p>
                      <a:pPr algn="ctr"/>
                      <a:r>
                        <a:rPr lang="mr-IN" dirty="0" smtClean="0"/>
                        <a:t>१२८ </a:t>
                      </a:r>
                      <a:endParaRPr lang="en-US" dirty="0"/>
                    </a:p>
                  </a:txBody>
                  <a:tcPr anchor="ctr"/>
                </a:tc>
                <a:tc>
                  <a:txBody>
                    <a:bodyPr/>
                    <a:lstStyle/>
                    <a:p>
                      <a:r>
                        <a:rPr lang="mr-IN" dirty="0" smtClean="0"/>
                        <a:t>मालमत्तेबाबत जिल्हा परिषदेचा अधिकार.</a:t>
                      </a:r>
                      <a:endParaRPr lang="en-US" dirty="0"/>
                    </a:p>
                  </a:txBody>
                  <a:tcPr anchor="ctr"/>
                </a:tc>
              </a:tr>
              <a:tr h="599440">
                <a:tc>
                  <a:txBody>
                    <a:bodyPr/>
                    <a:lstStyle/>
                    <a:p>
                      <a:pPr algn="ctr"/>
                      <a:r>
                        <a:rPr lang="mr-IN" dirty="0" smtClean="0"/>
                        <a:t>१५ </a:t>
                      </a:r>
                      <a:endParaRPr lang="en-US" dirty="0"/>
                    </a:p>
                  </a:txBody>
                  <a:tcPr anchor="ctr"/>
                </a:tc>
                <a:tc>
                  <a:txBody>
                    <a:bodyPr/>
                    <a:lstStyle/>
                    <a:p>
                      <a:pPr algn="ctr"/>
                      <a:r>
                        <a:rPr lang="mr-IN" dirty="0" smtClean="0"/>
                        <a:t>१२९ </a:t>
                      </a:r>
                      <a:endParaRPr lang="en-US" dirty="0"/>
                    </a:p>
                  </a:txBody>
                  <a:tcPr anchor="ctr"/>
                </a:tc>
                <a:tc>
                  <a:txBody>
                    <a:bodyPr/>
                    <a:lstStyle/>
                    <a:p>
                      <a:r>
                        <a:rPr lang="mr-IN" dirty="0" smtClean="0"/>
                        <a:t>जिल्हा परिषदेची मालमत्ता.</a:t>
                      </a:r>
                      <a:endParaRPr lang="en-US" dirty="0"/>
                    </a:p>
                  </a:txBody>
                  <a:tcPr anchor="ctr"/>
                </a:tc>
              </a:tr>
              <a:tr h="599440">
                <a:tc>
                  <a:txBody>
                    <a:bodyPr/>
                    <a:lstStyle/>
                    <a:p>
                      <a:pPr algn="ctr"/>
                      <a:r>
                        <a:rPr lang="mr-IN" dirty="0" smtClean="0"/>
                        <a:t>१६ </a:t>
                      </a:r>
                      <a:endParaRPr lang="en-US" dirty="0"/>
                    </a:p>
                  </a:txBody>
                  <a:tcPr anchor="ctr"/>
                </a:tc>
                <a:tc>
                  <a:txBody>
                    <a:bodyPr/>
                    <a:lstStyle/>
                    <a:p>
                      <a:pPr algn="ctr"/>
                      <a:r>
                        <a:rPr lang="mr-IN" dirty="0" smtClean="0"/>
                        <a:t>१३० </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dirty="0" smtClean="0"/>
                        <a:t>जिल्हा निधी, त्याची  अभिराक्षा व गुंतवणूक.</a:t>
                      </a:r>
                      <a:endParaRPr lang="en-US" dirty="0" smtClean="0"/>
                    </a:p>
                    <a:p>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467600" cy="914400"/>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457201" y="914401"/>
          <a:ext cx="8305801" cy="5664199"/>
        </p:xfrm>
        <a:graphic>
          <a:graphicData uri="http://schemas.openxmlformats.org/drawingml/2006/table">
            <a:tbl>
              <a:tblPr firstRow="1" bandRow="1">
                <a:tableStyleId>{775DCB02-9BB8-47FD-8907-85C794F793BA}</a:tableStyleId>
              </a:tblPr>
              <a:tblGrid>
                <a:gridCol w="769056"/>
                <a:gridCol w="774500"/>
                <a:gridCol w="6762245"/>
              </a:tblGrid>
              <a:tr h="62465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624650">
                <a:tc>
                  <a:txBody>
                    <a:bodyPr/>
                    <a:lstStyle/>
                    <a:p>
                      <a:pPr algn="ctr"/>
                      <a:r>
                        <a:rPr lang="mr-IN" dirty="0" smtClean="0"/>
                        <a:t>१७ </a:t>
                      </a:r>
                      <a:endParaRPr lang="en-US" dirty="0"/>
                    </a:p>
                  </a:txBody>
                  <a:tcPr anchor="ctr"/>
                </a:tc>
                <a:tc>
                  <a:txBody>
                    <a:bodyPr/>
                    <a:lstStyle/>
                    <a:p>
                      <a:pPr algn="ctr"/>
                      <a:r>
                        <a:rPr lang="mr-IN" dirty="0" smtClean="0"/>
                        <a:t>१३५ </a:t>
                      </a:r>
                      <a:endParaRPr lang="en-US" dirty="0"/>
                    </a:p>
                  </a:txBody>
                  <a:tcPr anchor="ctr"/>
                </a:tc>
                <a:tc>
                  <a:txBody>
                    <a:bodyPr/>
                    <a:lstStyle/>
                    <a:p>
                      <a:r>
                        <a:rPr lang="mr-IN" dirty="0" smtClean="0"/>
                        <a:t>राज्य शासनाने विहित केलेल्या नमुन्यात लेखे ठेवणे.</a:t>
                      </a:r>
                      <a:endParaRPr lang="en-US" dirty="0"/>
                    </a:p>
                  </a:txBody>
                  <a:tcPr anchor="ctr"/>
                </a:tc>
              </a:tr>
              <a:tr h="624650">
                <a:tc>
                  <a:txBody>
                    <a:bodyPr/>
                    <a:lstStyle/>
                    <a:p>
                      <a:pPr algn="ctr"/>
                      <a:r>
                        <a:rPr lang="mr-IN" dirty="0" smtClean="0"/>
                        <a:t>१८ </a:t>
                      </a:r>
                      <a:endParaRPr lang="en-US" dirty="0"/>
                    </a:p>
                  </a:txBody>
                  <a:tcPr anchor="ctr"/>
                </a:tc>
                <a:tc>
                  <a:txBody>
                    <a:bodyPr/>
                    <a:lstStyle/>
                    <a:p>
                      <a:pPr algn="ctr"/>
                      <a:r>
                        <a:rPr lang="mr-IN" dirty="0" smtClean="0"/>
                        <a:t>१३६ </a:t>
                      </a:r>
                      <a:endParaRPr lang="en-US" dirty="0"/>
                    </a:p>
                  </a:txBody>
                  <a:tcPr anchor="ctr"/>
                </a:tc>
                <a:tc>
                  <a:txBody>
                    <a:bodyPr/>
                    <a:lstStyle/>
                    <a:p>
                      <a:r>
                        <a:rPr lang="mr-IN" dirty="0" smtClean="0"/>
                        <a:t>लेख्यांचे विवरण तयार करणे व त्याचा गोषवारा प्रसिद्ध करणे.</a:t>
                      </a:r>
                      <a:endParaRPr lang="en-US" dirty="0"/>
                    </a:p>
                  </a:txBody>
                  <a:tcPr anchor="ctr"/>
                </a:tc>
              </a:tr>
              <a:tr h="624650">
                <a:tc>
                  <a:txBody>
                    <a:bodyPr/>
                    <a:lstStyle/>
                    <a:p>
                      <a:pPr algn="ctr"/>
                      <a:r>
                        <a:rPr lang="mr-IN" dirty="0" smtClean="0"/>
                        <a:t>१९ </a:t>
                      </a:r>
                      <a:endParaRPr lang="en-US" dirty="0"/>
                    </a:p>
                  </a:txBody>
                  <a:tcPr anchor="ctr"/>
                </a:tc>
                <a:tc>
                  <a:txBody>
                    <a:bodyPr/>
                    <a:lstStyle/>
                    <a:p>
                      <a:pPr algn="ctr"/>
                      <a:r>
                        <a:rPr lang="mr-IN" dirty="0" smtClean="0"/>
                        <a:t>१३७ </a:t>
                      </a:r>
                      <a:endParaRPr lang="en-US" dirty="0"/>
                    </a:p>
                  </a:txBody>
                  <a:tcPr anchor="ctr"/>
                </a:tc>
                <a:tc>
                  <a:txBody>
                    <a:bodyPr/>
                    <a:lstStyle/>
                    <a:p>
                      <a:r>
                        <a:rPr lang="mr-IN" dirty="0" smtClean="0"/>
                        <a:t>प्राप्तीचे व खर्चाचे वार्षिक अर्थसंकल्पीय अंदाज तयार करणे.</a:t>
                      </a:r>
                      <a:endParaRPr lang="en-US" dirty="0"/>
                    </a:p>
                  </a:txBody>
                  <a:tcPr anchor="ctr"/>
                </a:tc>
              </a:tr>
              <a:tr h="624650">
                <a:tc>
                  <a:txBody>
                    <a:bodyPr/>
                    <a:lstStyle/>
                    <a:p>
                      <a:pPr algn="ctr"/>
                      <a:r>
                        <a:rPr lang="mr-IN" dirty="0" smtClean="0"/>
                        <a:t>२० </a:t>
                      </a:r>
                      <a:endParaRPr lang="en-US" dirty="0"/>
                    </a:p>
                  </a:txBody>
                  <a:tcPr anchor="ctr"/>
                </a:tc>
                <a:tc>
                  <a:txBody>
                    <a:bodyPr/>
                    <a:lstStyle/>
                    <a:p>
                      <a:pPr algn="ctr"/>
                      <a:r>
                        <a:rPr lang="mr-IN" dirty="0" smtClean="0"/>
                        <a:t>१३८ </a:t>
                      </a:r>
                      <a:endParaRPr lang="en-US" dirty="0"/>
                    </a:p>
                  </a:txBody>
                  <a:tcPr anchor="ctr"/>
                </a:tc>
                <a:tc>
                  <a:txBody>
                    <a:bodyPr/>
                    <a:lstStyle/>
                    <a:p>
                      <a:r>
                        <a:rPr lang="mr-IN" dirty="0" smtClean="0"/>
                        <a:t>सुधारित किंवा पुरवणी अर्थसंकल्पीय अंदाज तयार करणे. </a:t>
                      </a:r>
                      <a:endParaRPr lang="en-US" dirty="0"/>
                    </a:p>
                  </a:txBody>
                  <a:tcPr anchor="ctr"/>
                </a:tc>
              </a:tr>
              <a:tr h="624650">
                <a:tc>
                  <a:txBody>
                    <a:bodyPr/>
                    <a:lstStyle/>
                    <a:p>
                      <a:pPr algn="ctr"/>
                      <a:r>
                        <a:rPr lang="mr-IN" dirty="0" smtClean="0"/>
                        <a:t>२१</a:t>
                      </a:r>
                      <a:endParaRPr lang="en-US" dirty="0"/>
                    </a:p>
                  </a:txBody>
                  <a:tcPr anchor="ctr"/>
                </a:tc>
                <a:tc>
                  <a:txBody>
                    <a:bodyPr/>
                    <a:lstStyle/>
                    <a:p>
                      <a:pPr algn="ctr"/>
                      <a:r>
                        <a:rPr lang="mr-IN" dirty="0" smtClean="0"/>
                        <a:t>१३९ </a:t>
                      </a:r>
                      <a:endParaRPr lang="en-US" dirty="0"/>
                    </a:p>
                  </a:txBody>
                  <a:tcPr anchor="ctr"/>
                </a:tc>
                <a:tc>
                  <a:txBody>
                    <a:bodyPr/>
                    <a:lstStyle/>
                    <a:p>
                      <a:r>
                        <a:rPr lang="mr-IN" dirty="0" smtClean="0"/>
                        <a:t>अर्थसंकल्पीय अंदाज किंवा पुनर्विनियोजने यांना केव्हा मान्यता द्यावी.  </a:t>
                      </a:r>
                      <a:endParaRPr lang="en-US" dirty="0"/>
                    </a:p>
                  </a:txBody>
                  <a:tcPr anchor="ctr"/>
                </a:tc>
              </a:tr>
              <a:tr h="666999">
                <a:tc>
                  <a:txBody>
                    <a:bodyPr/>
                    <a:lstStyle/>
                    <a:p>
                      <a:pPr algn="ctr"/>
                      <a:r>
                        <a:rPr lang="mr-IN" dirty="0" smtClean="0"/>
                        <a:t>२२ </a:t>
                      </a:r>
                      <a:endParaRPr lang="en-US" dirty="0"/>
                    </a:p>
                  </a:txBody>
                  <a:tcPr anchor="ctr"/>
                </a:tc>
                <a:tc>
                  <a:txBody>
                    <a:bodyPr/>
                    <a:lstStyle/>
                    <a:p>
                      <a:pPr algn="ctr"/>
                      <a:r>
                        <a:rPr lang="mr-IN" dirty="0" smtClean="0"/>
                        <a:t>१४२क </a:t>
                      </a:r>
                      <a:endParaRPr lang="en-US" dirty="0"/>
                    </a:p>
                  </a:txBody>
                  <a:tcPr anchor="ctr"/>
                </a:tc>
                <a:tc>
                  <a:txBody>
                    <a:bodyPr/>
                    <a:lstStyle/>
                    <a:p>
                      <a:r>
                        <a:rPr lang="mr-IN" dirty="0" smtClean="0"/>
                        <a:t>परिषदांचे किंवा समित्यांचे हिशेब तपासण्याचा महालेखाकारांचा अधिकार.</a:t>
                      </a:r>
                      <a:endParaRPr lang="en-US" dirty="0"/>
                    </a:p>
                  </a:txBody>
                  <a:tcPr anchor="ctr"/>
                </a:tc>
              </a:tr>
              <a:tr h="624650">
                <a:tc>
                  <a:txBody>
                    <a:bodyPr/>
                    <a:lstStyle/>
                    <a:p>
                      <a:pPr algn="ctr"/>
                      <a:r>
                        <a:rPr lang="mr-IN" dirty="0" smtClean="0"/>
                        <a:t>२३ </a:t>
                      </a:r>
                      <a:endParaRPr lang="en-US" dirty="0"/>
                    </a:p>
                  </a:txBody>
                  <a:tcPr anchor="ctr"/>
                </a:tc>
                <a:tc>
                  <a:txBody>
                    <a:bodyPr/>
                    <a:lstStyle/>
                    <a:p>
                      <a:pPr algn="ctr"/>
                      <a:r>
                        <a:rPr lang="mr-IN" dirty="0" smtClean="0"/>
                        <a:t>१४४ </a:t>
                      </a:r>
                      <a:endParaRPr lang="en-US" dirty="0"/>
                    </a:p>
                  </a:txBody>
                  <a:tcPr anchor="ctr"/>
                </a:tc>
                <a:tc>
                  <a:txBody>
                    <a:bodyPr/>
                    <a:lstStyle/>
                    <a:p>
                      <a:r>
                        <a:rPr lang="mr-IN" dirty="0" smtClean="0"/>
                        <a:t>जमिन महसुलाच्या प्रत्येक रुपयावर उप कर बसविणे.</a:t>
                      </a:r>
                      <a:endParaRPr lang="en-US" dirty="0"/>
                    </a:p>
                  </a:txBody>
                  <a:tcPr anchor="ctr"/>
                </a:tc>
              </a:tr>
              <a:tr h="624650">
                <a:tc>
                  <a:txBody>
                    <a:bodyPr/>
                    <a:lstStyle/>
                    <a:p>
                      <a:pPr algn="ctr"/>
                      <a:r>
                        <a:rPr lang="mr-IN" dirty="0" smtClean="0"/>
                        <a:t>२४ </a:t>
                      </a:r>
                      <a:endParaRPr lang="en-US" dirty="0"/>
                    </a:p>
                  </a:txBody>
                  <a:tcPr anchor="ctr"/>
                </a:tc>
                <a:tc>
                  <a:txBody>
                    <a:bodyPr/>
                    <a:lstStyle/>
                    <a:p>
                      <a:pPr algn="ctr"/>
                      <a:r>
                        <a:rPr lang="mr-IN" dirty="0" smtClean="0"/>
                        <a:t>१४६ </a:t>
                      </a:r>
                      <a:endParaRPr lang="en-US" dirty="0"/>
                    </a:p>
                  </a:txBody>
                  <a:tcPr anchor="ctr"/>
                </a:tc>
                <a:tc>
                  <a:txBody>
                    <a:bodyPr/>
                    <a:lstStyle/>
                    <a:p>
                      <a:r>
                        <a:rPr lang="mr-IN" baseline="0" dirty="0" smtClean="0"/>
                        <a:t>पाणी पट्टीवर </a:t>
                      </a:r>
                      <a:r>
                        <a:rPr lang="mr-IN" dirty="0" smtClean="0"/>
                        <a:t>उप कर बसविणे.</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467600" cy="965664"/>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457200" y="1143000"/>
          <a:ext cx="8153400" cy="5394960"/>
        </p:xfrm>
        <a:graphic>
          <a:graphicData uri="http://schemas.openxmlformats.org/drawingml/2006/table">
            <a:tbl>
              <a:tblPr firstRow="1" bandRow="1">
                <a:tableStyleId>{775DCB02-9BB8-47FD-8907-85C794F793BA}</a:tableStyleId>
              </a:tblPr>
              <a:tblGrid>
                <a:gridCol w="754945"/>
                <a:gridCol w="760289"/>
                <a:gridCol w="6638166"/>
              </a:tblGrid>
              <a:tr h="59944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२५ </a:t>
                      </a:r>
                      <a:endParaRPr lang="en-US" dirty="0"/>
                    </a:p>
                  </a:txBody>
                  <a:tcPr anchor="ctr"/>
                </a:tc>
                <a:tc>
                  <a:txBody>
                    <a:bodyPr/>
                    <a:lstStyle/>
                    <a:p>
                      <a:pPr algn="ctr"/>
                      <a:r>
                        <a:rPr lang="mr-IN" dirty="0" smtClean="0"/>
                        <a:t>१५३ </a:t>
                      </a:r>
                      <a:endParaRPr lang="en-US" dirty="0"/>
                    </a:p>
                  </a:txBody>
                  <a:tcPr anchor="ctr"/>
                </a:tc>
                <a:tc>
                  <a:txBody>
                    <a:bodyPr/>
                    <a:lstStyle/>
                    <a:p>
                      <a:r>
                        <a:rPr lang="mr-IN" dirty="0" smtClean="0"/>
                        <a:t>जमीन महसुलावर स्थानिक उप कर गोळा करणे व तो जमा करणे.</a:t>
                      </a:r>
                      <a:endParaRPr lang="en-US" dirty="0"/>
                    </a:p>
                  </a:txBody>
                  <a:tcPr anchor="ctr"/>
                </a:tc>
              </a:tr>
              <a:tr h="599440">
                <a:tc>
                  <a:txBody>
                    <a:bodyPr/>
                    <a:lstStyle/>
                    <a:p>
                      <a:pPr algn="ctr"/>
                      <a:r>
                        <a:rPr lang="mr-IN" dirty="0" smtClean="0"/>
                        <a:t>२६ </a:t>
                      </a:r>
                      <a:endParaRPr lang="en-US" dirty="0"/>
                    </a:p>
                  </a:txBody>
                  <a:tcPr anchor="ctr"/>
                </a:tc>
                <a:tc>
                  <a:txBody>
                    <a:bodyPr/>
                    <a:lstStyle/>
                    <a:p>
                      <a:pPr algn="ctr"/>
                      <a:r>
                        <a:rPr lang="mr-IN" dirty="0" smtClean="0"/>
                        <a:t>१५५ </a:t>
                      </a:r>
                      <a:endParaRPr lang="en-US" dirty="0"/>
                    </a:p>
                  </a:txBody>
                  <a:tcPr anchor="ctr"/>
                </a:tc>
                <a:tc>
                  <a:txBody>
                    <a:bodyPr/>
                    <a:lstStyle/>
                    <a:p>
                      <a:r>
                        <a:rPr lang="mr-IN" dirty="0" smtClean="0"/>
                        <a:t>उप कराच्या दरात वाढ सुचविण्याचा परिषदेचा / समितीचा अधिकार. </a:t>
                      </a:r>
                      <a:endParaRPr lang="en-US" dirty="0"/>
                    </a:p>
                  </a:txBody>
                  <a:tcPr anchor="ctr"/>
                </a:tc>
              </a:tr>
              <a:tr h="599440">
                <a:tc>
                  <a:txBody>
                    <a:bodyPr/>
                    <a:lstStyle/>
                    <a:p>
                      <a:pPr algn="ctr"/>
                      <a:r>
                        <a:rPr lang="mr-IN" dirty="0" smtClean="0"/>
                        <a:t>२७ </a:t>
                      </a:r>
                      <a:endParaRPr lang="en-US" dirty="0"/>
                    </a:p>
                  </a:txBody>
                  <a:tcPr anchor="ctr"/>
                </a:tc>
                <a:tc>
                  <a:txBody>
                    <a:bodyPr/>
                    <a:lstStyle/>
                    <a:p>
                      <a:pPr algn="ctr"/>
                      <a:r>
                        <a:rPr lang="mr-IN" dirty="0" smtClean="0"/>
                        <a:t>१५८ </a:t>
                      </a:r>
                      <a:endParaRPr lang="en-US" dirty="0"/>
                    </a:p>
                  </a:txBody>
                  <a:tcPr anchor="ctr"/>
                </a:tc>
                <a:tc>
                  <a:txBody>
                    <a:bodyPr/>
                    <a:lstStyle/>
                    <a:p>
                      <a:r>
                        <a:rPr lang="mr-IN" dirty="0" smtClean="0"/>
                        <a:t>स्थावर मालमत्तेच्या विवक्षित हस्तांतरणावर मुद्रांक शुल्क. </a:t>
                      </a:r>
                      <a:endParaRPr lang="en-US" dirty="0"/>
                    </a:p>
                  </a:txBody>
                  <a:tcPr anchor="ctr"/>
                </a:tc>
              </a:tr>
              <a:tr h="599440">
                <a:tc>
                  <a:txBody>
                    <a:bodyPr/>
                    <a:lstStyle/>
                    <a:p>
                      <a:pPr algn="ctr"/>
                      <a:r>
                        <a:rPr lang="mr-IN" dirty="0" smtClean="0"/>
                        <a:t>२८ </a:t>
                      </a:r>
                      <a:endParaRPr lang="en-US" dirty="0"/>
                    </a:p>
                  </a:txBody>
                  <a:tcPr anchor="ctr"/>
                </a:tc>
                <a:tc>
                  <a:txBody>
                    <a:bodyPr/>
                    <a:lstStyle/>
                    <a:p>
                      <a:pPr algn="ctr"/>
                      <a:r>
                        <a:rPr lang="mr-IN" dirty="0" smtClean="0"/>
                        <a:t>१८१क </a:t>
                      </a:r>
                      <a:endParaRPr lang="en-US" dirty="0"/>
                    </a:p>
                  </a:txBody>
                  <a:tcPr anchor="ctr"/>
                </a:tc>
                <a:tc>
                  <a:txBody>
                    <a:bodyPr/>
                    <a:lstStyle/>
                    <a:p>
                      <a:r>
                        <a:rPr lang="mr-IN" dirty="0" smtClean="0"/>
                        <a:t>जिल्हा परिषदांना वन  महसुलाचे अनुदान देणे.</a:t>
                      </a:r>
                      <a:endParaRPr lang="en-US" dirty="0"/>
                    </a:p>
                  </a:txBody>
                  <a:tcPr anchor="ctr"/>
                </a:tc>
              </a:tr>
              <a:tr h="599440">
                <a:tc>
                  <a:txBody>
                    <a:bodyPr/>
                    <a:lstStyle/>
                    <a:p>
                      <a:pPr algn="ctr"/>
                      <a:r>
                        <a:rPr lang="mr-IN" dirty="0" smtClean="0"/>
                        <a:t>२९ </a:t>
                      </a:r>
                      <a:endParaRPr lang="en-US" dirty="0"/>
                    </a:p>
                  </a:txBody>
                  <a:tcPr anchor="ctr"/>
                </a:tc>
                <a:tc>
                  <a:txBody>
                    <a:bodyPr/>
                    <a:lstStyle/>
                    <a:p>
                      <a:pPr algn="ctr"/>
                      <a:r>
                        <a:rPr lang="mr-IN" dirty="0" smtClean="0"/>
                        <a:t>१८२ </a:t>
                      </a:r>
                      <a:endParaRPr lang="en-US" dirty="0"/>
                    </a:p>
                  </a:txBody>
                  <a:tcPr anchor="ctr"/>
                </a:tc>
                <a:tc>
                  <a:txBody>
                    <a:bodyPr/>
                    <a:lstStyle/>
                    <a:p>
                      <a:r>
                        <a:rPr lang="mr-IN" dirty="0" smtClean="0"/>
                        <a:t>सप्रयोजन अनुदाने.</a:t>
                      </a:r>
                      <a:endParaRPr lang="en-US" dirty="0"/>
                    </a:p>
                  </a:txBody>
                  <a:tcPr anchor="ctr"/>
                </a:tc>
              </a:tr>
              <a:tr h="599440">
                <a:tc>
                  <a:txBody>
                    <a:bodyPr/>
                    <a:lstStyle/>
                    <a:p>
                      <a:pPr algn="ctr"/>
                      <a:r>
                        <a:rPr lang="mr-IN" dirty="0" smtClean="0"/>
                        <a:t>३० </a:t>
                      </a:r>
                      <a:endParaRPr lang="en-US" dirty="0"/>
                    </a:p>
                  </a:txBody>
                  <a:tcPr anchor="ctr"/>
                </a:tc>
                <a:tc>
                  <a:txBody>
                    <a:bodyPr/>
                    <a:lstStyle/>
                    <a:p>
                      <a:pPr algn="ctr"/>
                      <a:r>
                        <a:rPr lang="mr-IN" dirty="0" smtClean="0"/>
                        <a:t>१८३ </a:t>
                      </a:r>
                      <a:endParaRPr lang="en-US" dirty="0"/>
                    </a:p>
                  </a:txBody>
                  <a:tcPr anchor="ctr"/>
                </a:tc>
                <a:tc>
                  <a:txBody>
                    <a:bodyPr/>
                    <a:lstStyle/>
                    <a:p>
                      <a:r>
                        <a:rPr lang="mr-IN" dirty="0" smtClean="0"/>
                        <a:t>आस्थापना अनुदाने.</a:t>
                      </a:r>
                      <a:endParaRPr lang="en-US" dirty="0"/>
                    </a:p>
                  </a:txBody>
                  <a:tcPr anchor="ctr"/>
                </a:tc>
              </a:tr>
              <a:tr h="599440">
                <a:tc>
                  <a:txBody>
                    <a:bodyPr/>
                    <a:lstStyle/>
                    <a:p>
                      <a:pPr algn="ctr"/>
                      <a:r>
                        <a:rPr lang="mr-IN" dirty="0" smtClean="0"/>
                        <a:t>३१ </a:t>
                      </a:r>
                      <a:endParaRPr lang="en-US" dirty="0"/>
                    </a:p>
                  </a:txBody>
                  <a:tcPr anchor="ctr"/>
                </a:tc>
                <a:tc>
                  <a:txBody>
                    <a:bodyPr/>
                    <a:lstStyle/>
                    <a:p>
                      <a:pPr algn="ctr"/>
                      <a:r>
                        <a:rPr lang="mr-IN" dirty="0" smtClean="0"/>
                        <a:t>१८५ </a:t>
                      </a:r>
                      <a:endParaRPr lang="en-US" dirty="0"/>
                    </a:p>
                  </a:txBody>
                  <a:tcPr anchor="ctr"/>
                </a:tc>
                <a:tc>
                  <a:txBody>
                    <a:bodyPr/>
                    <a:lstStyle/>
                    <a:p>
                      <a:r>
                        <a:rPr lang="mr-IN" dirty="0" smtClean="0"/>
                        <a:t>स्थानिक</a:t>
                      </a:r>
                      <a:r>
                        <a:rPr lang="mr-IN" baseline="0" dirty="0" smtClean="0"/>
                        <a:t> उप </a:t>
                      </a:r>
                      <a:r>
                        <a:rPr lang="mr-IN" dirty="0" smtClean="0"/>
                        <a:t> कराला अनुरूप अनुदान.</a:t>
                      </a:r>
                      <a:endParaRPr lang="en-US" dirty="0"/>
                    </a:p>
                  </a:txBody>
                  <a:tcPr anchor="ctr"/>
                </a:tc>
              </a:tr>
              <a:tr h="599440">
                <a:tc>
                  <a:txBody>
                    <a:bodyPr/>
                    <a:lstStyle/>
                    <a:p>
                      <a:pPr algn="ctr"/>
                      <a:r>
                        <a:rPr lang="mr-IN" dirty="0" smtClean="0"/>
                        <a:t>३२ </a:t>
                      </a:r>
                      <a:endParaRPr lang="en-US" dirty="0"/>
                    </a:p>
                  </a:txBody>
                  <a:tcPr anchor="ctr"/>
                </a:tc>
                <a:tc>
                  <a:txBody>
                    <a:bodyPr/>
                    <a:lstStyle/>
                    <a:p>
                      <a:pPr algn="ctr"/>
                      <a:r>
                        <a:rPr lang="mr-IN" dirty="0" smtClean="0"/>
                        <a:t>१८६ </a:t>
                      </a:r>
                      <a:endParaRPr lang="en-US" dirty="0"/>
                    </a:p>
                  </a:txBody>
                  <a:tcPr anchor="ctr"/>
                </a:tc>
                <a:tc>
                  <a:txBody>
                    <a:bodyPr/>
                    <a:lstStyle/>
                    <a:p>
                      <a:r>
                        <a:rPr lang="mr-IN" dirty="0" smtClean="0"/>
                        <a:t>प्रोत्साहनपर अनुदाने.</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467600" cy="965664"/>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304800" y="1143000"/>
          <a:ext cx="8610600" cy="5394960"/>
        </p:xfrm>
        <a:graphic>
          <a:graphicData uri="http://schemas.openxmlformats.org/drawingml/2006/table">
            <a:tbl>
              <a:tblPr firstRow="1" bandRow="1">
                <a:tableStyleId>{775DCB02-9BB8-47FD-8907-85C794F793BA}</a:tableStyleId>
              </a:tblPr>
              <a:tblGrid>
                <a:gridCol w="797278"/>
                <a:gridCol w="726722"/>
                <a:gridCol w="7086600"/>
              </a:tblGrid>
              <a:tr h="59944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३३ </a:t>
                      </a:r>
                      <a:endParaRPr lang="en-US" dirty="0"/>
                    </a:p>
                  </a:txBody>
                  <a:tcPr anchor="ctr"/>
                </a:tc>
                <a:tc>
                  <a:txBody>
                    <a:bodyPr/>
                    <a:lstStyle/>
                    <a:p>
                      <a:pPr algn="ctr"/>
                      <a:r>
                        <a:rPr lang="mr-IN" dirty="0" smtClean="0"/>
                        <a:t>१८८ </a:t>
                      </a:r>
                      <a:endParaRPr lang="en-US" dirty="0"/>
                    </a:p>
                  </a:txBody>
                  <a:tcPr anchor="ctr"/>
                </a:tc>
                <a:tc>
                  <a:txBody>
                    <a:bodyPr/>
                    <a:lstStyle/>
                    <a:p>
                      <a:r>
                        <a:rPr lang="mr-IN" dirty="0" smtClean="0"/>
                        <a:t>गट अनुदाने.</a:t>
                      </a:r>
                      <a:endParaRPr lang="en-US" dirty="0"/>
                    </a:p>
                  </a:txBody>
                  <a:tcPr anchor="ctr"/>
                </a:tc>
              </a:tr>
              <a:tr h="599440">
                <a:tc>
                  <a:txBody>
                    <a:bodyPr/>
                    <a:lstStyle/>
                    <a:p>
                      <a:pPr algn="ctr"/>
                      <a:r>
                        <a:rPr lang="mr-IN" dirty="0" smtClean="0"/>
                        <a:t>३४ </a:t>
                      </a:r>
                      <a:endParaRPr lang="en-US" dirty="0"/>
                    </a:p>
                  </a:txBody>
                  <a:tcPr anchor="ctr"/>
                </a:tc>
                <a:tc>
                  <a:txBody>
                    <a:bodyPr/>
                    <a:lstStyle/>
                    <a:p>
                      <a:pPr algn="ctr"/>
                      <a:r>
                        <a:rPr lang="mr-IN" dirty="0" smtClean="0"/>
                        <a:t>२३५ </a:t>
                      </a:r>
                      <a:endParaRPr lang="en-US" dirty="0"/>
                    </a:p>
                  </a:txBody>
                  <a:tcPr anchor="ctr"/>
                </a:tc>
                <a:tc>
                  <a:txBody>
                    <a:bodyPr/>
                    <a:lstStyle/>
                    <a:p>
                      <a:r>
                        <a:rPr lang="mr-IN" dirty="0" smtClean="0"/>
                        <a:t>जिल्हा परिषदेच्या मालमत्तेचे  नुकसान कसे भरून काढावे.</a:t>
                      </a:r>
                      <a:endParaRPr lang="en-US" dirty="0"/>
                    </a:p>
                  </a:txBody>
                  <a:tcPr anchor="ctr"/>
                </a:tc>
              </a:tr>
              <a:tr h="599440">
                <a:tc>
                  <a:txBody>
                    <a:bodyPr/>
                    <a:lstStyle/>
                    <a:p>
                      <a:pPr algn="ctr"/>
                      <a:r>
                        <a:rPr lang="mr-IN" dirty="0" smtClean="0"/>
                        <a:t>३५ </a:t>
                      </a:r>
                      <a:endParaRPr lang="en-US" dirty="0"/>
                    </a:p>
                  </a:txBody>
                  <a:tcPr anchor="ctr"/>
                </a:tc>
                <a:tc>
                  <a:txBody>
                    <a:bodyPr/>
                    <a:lstStyle/>
                    <a:p>
                      <a:pPr algn="ctr"/>
                      <a:r>
                        <a:rPr lang="mr-IN" dirty="0" smtClean="0"/>
                        <a:t>२५८ </a:t>
                      </a:r>
                      <a:endParaRPr lang="en-US" dirty="0"/>
                    </a:p>
                  </a:txBody>
                  <a:tcPr anchor="ctr"/>
                </a:tc>
                <a:tc>
                  <a:txBody>
                    <a:bodyPr/>
                    <a:lstStyle/>
                    <a:p>
                      <a:r>
                        <a:rPr lang="mr-IN" dirty="0" smtClean="0"/>
                        <a:t>जिल्हा परिषदेच्या कारभारासंबंधी  चौकशी.</a:t>
                      </a:r>
                      <a:endParaRPr lang="en-US" dirty="0"/>
                    </a:p>
                  </a:txBody>
                  <a:tcPr anchor="ctr"/>
                </a:tc>
              </a:tr>
              <a:tr h="599440">
                <a:tc>
                  <a:txBody>
                    <a:bodyPr/>
                    <a:lstStyle/>
                    <a:p>
                      <a:pPr algn="ctr"/>
                      <a:r>
                        <a:rPr lang="mr-IN" dirty="0" smtClean="0"/>
                        <a:t>३६ </a:t>
                      </a:r>
                      <a:endParaRPr lang="en-US" dirty="0"/>
                    </a:p>
                  </a:txBody>
                  <a:tcPr anchor="ctr"/>
                </a:tc>
                <a:tc>
                  <a:txBody>
                    <a:bodyPr/>
                    <a:lstStyle/>
                    <a:p>
                      <a:pPr algn="ctr"/>
                      <a:r>
                        <a:rPr lang="mr-IN" dirty="0" smtClean="0"/>
                        <a:t>२६० </a:t>
                      </a:r>
                      <a:endParaRPr lang="en-US" dirty="0"/>
                    </a:p>
                  </a:txBody>
                  <a:tcPr anchor="ctr"/>
                </a:tc>
                <a:tc>
                  <a:txBody>
                    <a:bodyPr/>
                    <a:lstStyle/>
                    <a:p>
                      <a:r>
                        <a:rPr lang="mr-IN" dirty="0" smtClean="0"/>
                        <a:t>जिल्हा परिषद विसर्जित करण्याचा राज्य शासनाचा अधिकार.</a:t>
                      </a:r>
                      <a:endParaRPr lang="en-US" dirty="0"/>
                    </a:p>
                  </a:txBody>
                  <a:tcPr anchor="ctr"/>
                </a:tc>
              </a:tr>
              <a:tr h="599440">
                <a:tc>
                  <a:txBody>
                    <a:bodyPr/>
                    <a:lstStyle/>
                    <a:p>
                      <a:pPr algn="ctr"/>
                      <a:r>
                        <a:rPr lang="mr-IN" dirty="0" smtClean="0"/>
                        <a:t>३७ </a:t>
                      </a:r>
                      <a:endParaRPr lang="en-US" dirty="0"/>
                    </a:p>
                  </a:txBody>
                  <a:tcPr anchor="ctr"/>
                </a:tc>
                <a:tc>
                  <a:txBody>
                    <a:bodyPr/>
                    <a:lstStyle/>
                    <a:p>
                      <a:pPr algn="ctr"/>
                      <a:r>
                        <a:rPr lang="mr-IN" dirty="0" smtClean="0"/>
                        <a:t>२६१ </a:t>
                      </a:r>
                      <a:endParaRPr lang="en-US" dirty="0"/>
                    </a:p>
                  </a:txBody>
                  <a:tcPr anchor="ctr"/>
                </a:tc>
                <a:tc>
                  <a:txBody>
                    <a:bodyPr/>
                    <a:lstStyle/>
                    <a:p>
                      <a:r>
                        <a:rPr lang="mr-IN" dirty="0" smtClean="0"/>
                        <a:t>बांधकामे/विकास परियोजना संबंधी निदेश देण्याचे राज्य शासनाचे अधिकार </a:t>
                      </a:r>
                      <a:endParaRPr lang="en-US" dirty="0"/>
                    </a:p>
                  </a:txBody>
                  <a:tcPr anchor="ctr"/>
                </a:tc>
              </a:tr>
              <a:tr h="599440">
                <a:tc>
                  <a:txBody>
                    <a:bodyPr/>
                    <a:lstStyle/>
                    <a:p>
                      <a:pPr algn="ctr"/>
                      <a:r>
                        <a:rPr lang="mr-IN" dirty="0" smtClean="0"/>
                        <a:t>३८ </a:t>
                      </a:r>
                      <a:endParaRPr lang="en-US" dirty="0"/>
                    </a:p>
                  </a:txBody>
                  <a:tcPr anchor="ctr"/>
                </a:tc>
                <a:tc>
                  <a:txBody>
                    <a:bodyPr/>
                    <a:lstStyle/>
                    <a:p>
                      <a:pPr algn="ctr"/>
                      <a:r>
                        <a:rPr lang="mr-IN" dirty="0" smtClean="0"/>
                        <a:t>२६२ </a:t>
                      </a:r>
                      <a:endParaRPr lang="en-US" dirty="0"/>
                    </a:p>
                  </a:txBody>
                  <a:tcPr anchor="ctr"/>
                </a:tc>
                <a:tc>
                  <a:txBody>
                    <a:bodyPr/>
                    <a:lstStyle/>
                    <a:p>
                      <a:r>
                        <a:rPr lang="mr-IN" dirty="0" smtClean="0"/>
                        <a:t>आयुक्ताने परिषदेची, समितीची,पंचायत समितीची बैठक बोलावणे.</a:t>
                      </a:r>
                      <a:endParaRPr lang="en-US" dirty="0"/>
                    </a:p>
                  </a:txBody>
                  <a:tcPr anchor="ctr"/>
                </a:tc>
              </a:tr>
              <a:tr h="599440">
                <a:tc>
                  <a:txBody>
                    <a:bodyPr/>
                    <a:lstStyle/>
                    <a:p>
                      <a:pPr algn="ctr"/>
                      <a:r>
                        <a:rPr lang="mr-IN" dirty="0" smtClean="0"/>
                        <a:t>३९ </a:t>
                      </a:r>
                      <a:endParaRPr lang="en-US" dirty="0"/>
                    </a:p>
                  </a:txBody>
                  <a:tcPr anchor="ctr"/>
                </a:tc>
                <a:tc>
                  <a:txBody>
                    <a:bodyPr/>
                    <a:lstStyle/>
                    <a:p>
                      <a:pPr algn="ctr"/>
                      <a:r>
                        <a:rPr lang="mr-IN" dirty="0" smtClean="0"/>
                        <a:t>२६३ </a:t>
                      </a:r>
                      <a:endParaRPr lang="en-US" dirty="0"/>
                    </a:p>
                  </a:txBody>
                  <a:tcPr anchor="ctr"/>
                </a:tc>
                <a:tc>
                  <a:txBody>
                    <a:bodyPr/>
                    <a:lstStyle/>
                    <a:p>
                      <a:r>
                        <a:rPr lang="mr-IN" dirty="0" smtClean="0"/>
                        <a:t>निरीक्षण  व पर्यवेक्षण करण्याचा अधिकार.</a:t>
                      </a:r>
                      <a:endParaRPr lang="en-US" dirty="0"/>
                    </a:p>
                  </a:txBody>
                  <a:tcPr anchor="ctr"/>
                </a:tc>
              </a:tr>
              <a:tr h="599440">
                <a:tc>
                  <a:txBody>
                    <a:bodyPr/>
                    <a:lstStyle/>
                    <a:p>
                      <a:pPr algn="ctr"/>
                      <a:r>
                        <a:rPr lang="mr-IN" dirty="0" smtClean="0"/>
                        <a:t>४० </a:t>
                      </a:r>
                      <a:endParaRPr lang="en-US" dirty="0"/>
                    </a:p>
                  </a:txBody>
                  <a:tcPr anchor="ctr"/>
                </a:tc>
                <a:tc>
                  <a:txBody>
                    <a:bodyPr/>
                    <a:lstStyle/>
                    <a:p>
                      <a:pPr algn="ctr"/>
                      <a:r>
                        <a:rPr lang="mr-IN" dirty="0" smtClean="0"/>
                        <a:t>२६४ </a:t>
                      </a:r>
                      <a:endParaRPr lang="en-US" dirty="0"/>
                    </a:p>
                  </a:txBody>
                  <a:tcPr anchor="ctr"/>
                </a:tc>
                <a:tc>
                  <a:txBody>
                    <a:bodyPr/>
                    <a:lstStyle/>
                    <a:p>
                      <a:r>
                        <a:rPr lang="mr-IN" dirty="0" smtClean="0"/>
                        <a:t>आयुक्ताने जिल्हा परिषदेच्या कार्यालयाचे निरीक्षण करणे.</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467600" cy="965664"/>
          </a:xfrm>
        </p:spPr>
        <p:txBody>
          <a:bodyPr anchor="t">
            <a:normAutofit fontScale="90000"/>
          </a:bodyPr>
          <a:lstStyle/>
          <a:p>
            <a:pPr marL="514350" indent="-514350">
              <a:lnSpc>
                <a:spcPct val="150000"/>
              </a:lnSpc>
            </a:pPr>
            <a:r>
              <a:rPr lang="mr-IN" sz="4000" dirty="0" smtClean="0"/>
              <a:t>म. जि. प. व पं. स. अधिनियम, १९६१</a:t>
            </a:r>
            <a:endParaRPr lang="en-US" dirty="0"/>
          </a:p>
        </p:txBody>
      </p:sp>
      <p:graphicFrame>
        <p:nvGraphicFramePr>
          <p:cNvPr id="4" name="Content Placeholder 3"/>
          <p:cNvGraphicFramePr>
            <a:graphicFrameLocks noGrp="1"/>
          </p:cNvGraphicFramePr>
          <p:nvPr>
            <p:ph idx="1"/>
          </p:nvPr>
        </p:nvGraphicFramePr>
        <p:xfrm>
          <a:off x="304800" y="1143000"/>
          <a:ext cx="8610600" cy="5557520"/>
        </p:xfrm>
        <a:graphic>
          <a:graphicData uri="http://schemas.openxmlformats.org/drawingml/2006/table">
            <a:tbl>
              <a:tblPr firstRow="1" bandRow="1">
                <a:tableStyleId>{775DCB02-9BB8-47FD-8907-85C794F793BA}</a:tableStyleId>
              </a:tblPr>
              <a:tblGrid>
                <a:gridCol w="797278"/>
                <a:gridCol w="726722"/>
                <a:gridCol w="7086600"/>
              </a:tblGrid>
              <a:tr h="59944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४१ </a:t>
                      </a:r>
                      <a:endParaRPr lang="en-US" dirty="0"/>
                    </a:p>
                  </a:txBody>
                  <a:tcPr anchor="ctr"/>
                </a:tc>
                <a:tc>
                  <a:txBody>
                    <a:bodyPr/>
                    <a:lstStyle/>
                    <a:p>
                      <a:pPr algn="ctr"/>
                      <a:r>
                        <a:rPr lang="mr-IN" dirty="0" smtClean="0"/>
                        <a:t>२६५ </a:t>
                      </a:r>
                      <a:endParaRPr lang="en-US" dirty="0"/>
                    </a:p>
                  </a:txBody>
                  <a:tcPr anchor="ctr"/>
                </a:tc>
                <a:tc>
                  <a:txBody>
                    <a:bodyPr/>
                    <a:lstStyle/>
                    <a:p>
                      <a:r>
                        <a:rPr lang="mr-IN" dirty="0" smtClean="0"/>
                        <a:t>अप</a:t>
                      </a:r>
                      <a:r>
                        <a:rPr lang="mr-IN" baseline="0" dirty="0" smtClean="0"/>
                        <a:t>व्ययास / निरथर्क खर्चास प्रतिबंध करण्याचा आयुक्ताचा अधिकार.</a:t>
                      </a:r>
                      <a:endParaRPr lang="en-US" dirty="0"/>
                    </a:p>
                  </a:txBody>
                  <a:tcPr anchor="ctr"/>
                </a:tc>
              </a:tr>
              <a:tr h="599440">
                <a:tc>
                  <a:txBody>
                    <a:bodyPr/>
                    <a:lstStyle/>
                    <a:p>
                      <a:pPr algn="ctr"/>
                      <a:r>
                        <a:rPr lang="mr-IN" dirty="0" smtClean="0"/>
                        <a:t>४२ </a:t>
                      </a:r>
                      <a:endParaRPr lang="en-US" dirty="0"/>
                    </a:p>
                  </a:txBody>
                  <a:tcPr anchor="ctr"/>
                </a:tc>
                <a:tc>
                  <a:txBody>
                    <a:bodyPr/>
                    <a:lstStyle/>
                    <a:p>
                      <a:pPr algn="ctr"/>
                      <a:r>
                        <a:rPr lang="mr-IN" dirty="0" smtClean="0"/>
                        <a:t>२६६ </a:t>
                      </a:r>
                      <a:endParaRPr lang="en-US" dirty="0"/>
                    </a:p>
                  </a:txBody>
                  <a:tcPr anchor="ctr"/>
                </a:tc>
                <a:tc>
                  <a:txBody>
                    <a:bodyPr/>
                    <a:lstStyle/>
                    <a:p>
                      <a:r>
                        <a:rPr lang="mr-IN" dirty="0" smtClean="0"/>
                        <a:t>जि.प.च्या कामकाजा</a:t>
                      </a:r>
                      <a:r>
                        <a:rPr lang="mr-IN" baseline="0" dirty="0" smtClean="0"/>
                        <a:t>सं</a:t>
                      </a:r>
                      <a:r>
                        <a:rPr lang="mr-IN" dirty="0" smtClean="0"/>
                        <a:t>बंधीची माहिती मागविण्याचा जिल्हाधिका-याचा अधिकार   </a:t>
                      </a:r>
                      <a:endParaRPr lang="en-US" dirty="0"/>
                    </a:p>
                  </a:txBody>
                  <a:tcPr anchor="ctr"/>
                </a:tc>
              </a:tr>
              <a:tr h="599440">
                <a:tc>
                  <a:txBody>
                    <a:bodyPr/>
                    <a:lstStyle/>
                    <a:p>
                      <a:pPr algn="ctr"/>
                      <a:r>
                        <a:rPr lang="mr-IN" dirty="0" smtClean="0"/>
                        <a:t>४३ </a:t>
                      </a:r>
                      <a:endParaRPr lang="en-US" dirty="0"/>
                    </a:p>
                  </a:txBody>
                  <a:tcPr anchor="ctr"/>
                </a:tc>
                <a:tc>
                  <a:txBody>
                    <a:bodyPr/>
                    <a:lstStyle/>
                    <a:p>
                      <a:pPr algn="ctr"/>
                      <a:r>
                        <a:rPr lang="mr-IN" dirty="0" smtClean="0"/>
                        <a:t>२६७ </a:t>
                      </a:r>
                      <a:endParaRPr lang="en-US" dirty="0"/>
                    </a:p>
                  </a:txBody>
                  <a:tcPr anchor="ctr"/>
                </a:tc>
                <a:tc>
                  <a:txBody>
                    <a:bodyPr/>
                    <a:lstStyle/>
                    <a:p>
                      <a:r>
                        <a:rPr lang="mr-IN" dirty="0" smtClean="0"/>
                        <a:t>जि.प./</a:t>
                      </a:r>
                      <a:r>
                        <a:rPr lang="mr-IN" baseline="0" dirty="0" smtClean="0"/>
                        <a:t> पं.स. यांचे आदेश वगैरे यांची अंमलबजावणी निलंबित करण्याचा जिल्हा दंडाधिका-याचा अधिकार.</a:t>
                      </a:r>
                      <a:endParaRPr lang="en-US" dirty="0"/>
                    </a:p>
                  </a:txBody>
                  <a:tcPr anchor="ctr"/>
                </a:tc>
              </a:tr>
              <a:tr h="599440">
                <a:tc>
                  <a:txBody>
                    <a:bodyPr/>
                    <a:lstStyle/>
                    <a:p>
                      <a:pPr algn="ctr"/>
                      <a:r>
                        <a:rPr lang="mr-IN" dirty="0" smtClean="0"/>
                        <a:t>४४ </a:t>
                      </a:r>
                      <a:endParaRPr lang="en-US" dirty="0"/>
                    </a:p>
                  </a:txBody>
                  <a:tcPr anchor="ctr"/>
                </a:tc>
                <a:tc>
                  <a:txBody>
                    <a:bodyPr/>
                    <a:lstStyle/>
                    <a:p>
                      <a:pPr algn="ctr"/>
                      <a:r>
                        <a:rPr lang="mr-IN" dirty="0" smtClean="0"/>
                        <a:t>२६७क </a:t>
                      </a:r>
                      <a:endParaRPr lang="en-US" dirty="0"/>
                    </a:p>
                  </a:txBody>
                  <a:tcPr anchor="ctr"/>
                </a:tc>
                <a:tc>
                  <a:txBody>
                    <a:bodyPr/>
                    <a:lstStyle/>
                    <a:p>
                      <a:r>
                        <a:rPr lang="mr-IN" dirty="0" smtClean="0"/>
                        <a:t>जि.प./पं.स. यंचा विधिसंमत नसलेला आदेश / ठराव </a:t>
                      </a:r>
                      <a:r>
                        <a:rPr lang="mr-IN" baseline="0" dirty="0" smtClean="0"/>
                        <a:t>यांची अंमलबजावणी निलंबित करण्याचा आयुक्ताचा अधिकार.</a:t>
                      </a:r>
                      <a:endParaRPr lang="en-US" dirty="0"/>
                    </a:p>
                  </a:txBody>
                  <a:tcPr anchor="ctr"/>
                </a:tc>
              </a:tr>
              <a:tr h="599440">
                <a:tc>
                  <a:txBody>
                    <a:bodyPr/>
                    <a:lstStyle/>
                    <a:p>
                      <a:pPr algn="ctr"/>
                      <a:r>
                        <a:rPr lang="mr-IN" dirty="0" smtClean="0"/>
                        <a:t>४५ </a:t>
                      </a:r>
                      <a:endParaRPr lang="en-US" dirty="0"/>
                    </a:p>
                  </a:txBody>
                  <a:tcPr anchor="ctr"/>
                </a:tc>
                <a:tc>
                  <a:txBody>
                    <a:bodyPr/>
                    <a:lstStyle/>
                    <a:p>
                      <a:pPr algn="ctr"/>
                      <a:r>
                        <a:rPr lang="mr-IN" dirty="0" smtClean="0"/>
                        <a:t>२६९ </a:t>
                      </a:r>
                      <a:endParaRPr lang="en-US" dirty="0"/>
                    </a:p>
                  </a:txBody>
                  <a:tcPr anchor="ctr"/>
                </a:tc>
                <a:tc>
                  <a:txBody>
                    <a:bodyPr/>
                    <a:lstStyle/>
                    <a:p>
                      <a:r>
                        <a:rPr lang="mr-IN" dirty="0" smtClean="0"/>
                        <a:t>अक्षमता,</a:t>
                      </a:r>
                      <a:r>
                        <a:rPr lang="mr-IN" baseline="0" dirty="0" smtClean="0"/>
                        <a:t> कसूर किवा अधिकारांचा दुरुपयोग याबद्दल पं.स. </a:t>
                      </a:r>
                      <a:r>
                        <a:rPr lang="mr-IN" dirty="0" smtClean="0"/>
                        <a:t>विसर्जित करण्याचा राज्य शासनाचा अधिकार.</a:t>
                      </a:r>
                      <a:endParaRPr lang="en-US" dirty="0"/>
                    </a:p>
                  </a:txBody>
                  <a:tcPr anchor="ctr"/>
                </a:tc>
              </a:tr>
              <a:tr h="599440">
                <a:tc>
                  <a:txBody>
                    <a:bodyPr/>
                    <a:lstStyle/>
                    <a:p>
                      <a:pPr algn="ctr"/>
                      <a:r>
                        <a:rPr lang="mr-IN" dirty="0" smtClean="0"/>
                        <a:t>४६ </a:t>
                      </a:r>
                      <a:endParaRPr lang="en-US" dirty="0"/>
                    </a:p>
                  </a:txBody>
                  <a:tcPr anchor="ctr"/>
                </a:tc>
                <a:tc>
                  <a:txBody>
                    <a:bodyPr/>
                    <a:lstStyle/>
                    <a:p>
                      <a:pPr algn="ctr"/>
                      <a:r>
                        <a:rPr lang="mr-IN" dirty="0" smtClean="0"/>
                        <a:t>२७० </a:t>
                      </a:r>
                      <a:endParaRPr lang="en-US" dirty="0"/>
                    </a:p>
                  </a:txBody>
                  <a:tcPr anchor="ctr"/>
                </a:tc>
                <a:tc>
                  <a:txBody>
                    <a:bodyPr/>
                    <a:lstStyle/>
                    <a:p>
                      <a:r>
                        <a:rPr lang="mr-IN" dirty="0" smtClean="0"/>
                        <a:t>विवक्षित बाबतीत विशेष नियम करण्याचा राज्य शासनाचा अधिकार.</a:t>
                      </a:r>
                      <a:endParaRPr lang="en-US" dirty="0"/>
                    </a:p>
                  </a:txBody>
                  <a:tcPr anchor="ctr"/>
                </a:tc>
              </a:tr>
              <a:tr h="599440">
                <a:tc>
                  <a:txBody>
                    <a:bodyPr/>
                    <a:lstStyle/>
                    <a:p>
                      <a:pPr algn="ctr"/>
                      <a:r>
                        <a:rPr lang="mr-IN" dirty="0" smtClean="0"/>
                        <a:t>४७</a:t>
                      </a:r>
                      <a:endParaRPr lang="en-US" dirty="0"/>
                    </a:p>
                  </a:txBody>
                  <a:tcPr anchor="ctr"/>
                </a:tc>
                <a:tc>
                  <a:txBody>
                    <a:bodyPr/>
                    <a:lstStyle/>
                    <a:p>
                      <a:pPr algn="ctr"/>
                      <a:r>
                        <a:rPr lang="mr-IN" dirty="0" smtClean="0"/>
                        <a:t>२७९ </a:t>
                      </a:r>
                      <a:endParaRPr lang="en-US" dirty="0"/>
                    </a:p>
                  </a:txBody>
                  <a:tcPr anchor="ctr"/>
                </a:tc>
                <a:tc>
                  <a:txBody>
                    <a:bodyPr/>
                    <a:lstStyle/>
                    <a:p>
                      <a:r>
                        <a:rPr lang="mr-IN" dirty="0" smtClean="0"/>
                        <a:t>जिल्हा परिषदेच्या विभाग प्रमुखांनी अधिकार सोपविणे.</a:t>
                      </a:r>
                      <a:endParaRPr lang="en-US" dirty="0"/>
                    </a:p>
                  </a:txBody>
                  <a:tcPr anchor="ctr"/>
                </a:tc>
              </a:tr>
              <a:tr h="599440">
                <a:tc>
                  <a:txBody>
                    <a:bodyPr/>
                    <a:lstStyle/>
                    <a:p>
                      <a:pPr algn="ctr"/>
                      <a:r>
                        <a:rPr lang="mr-IN" dirty="0" smtClean="0"/>
                        <a:t>४८ </a:t>
                      </a:r>
                      <a:endParaRPr lang="en-US" dirty="0"/>
                    </a:p>
                  </a:txBody>
                  <a:tcPr anchor="ctr"/>
                </a:tc>
                <a:tc>
                  <a:txBody>
                    <a:bodyPr/>
                    <a:lstStyle/>
                    <a:p>
                      <a:pPr algn="ctr"/>
                      <a:r>
                        <a:rPr lang="mr-IN" dirty="0" smtClean="0"/>
                        <a:t>२८१ </a:t>
                      </a:r>
                      <a:endParaRPr lang="en-US" dirty="0"/>
                    </a:p>
                  </a:txBody>
                  <a:tcPr anchor="ctr"/>
                </a:tc>
                <a:tc>
                  <a:txBody>
                    <a:bodyPr/>
                    <a:lstStyle/>
                    <a:p>
                      <a:r>
                        <a:rPr lang="mr-IN" dirty="0" smtClean="0"/>
                        <a:t>जिल्हा परिषदेचा आपले अधिकार सोपविण्याचा अधिकार.</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81001" y="1143000"/>
          <a:ext cx="8381999" cy="5435600"/>
        </p:xfrm>
        <a:graphic>
          <a:graphicData uri="http://schemas.openxmlformats.org/drawingml/2006/table">
            <a:tbl>
              <a:tblPr firstRow="1" bandRow="1">
                <a:tableStyleId>{775DCB02-9BB8-47FD-8907-85C794F793BA}</a:tableStyleId>
              </a:tblPr>
              <a:tblGrid>
                <a:gridCol w="776111"/>
                <a:gridCol w="781605"/>
                <a:gridCol w="6824283"/>
              </a:tblGrid>
              <a:tr h="599440">
                <a:tc>
                  <a:txBody>
                    <a:bodyPr/>
                    <a:lstStyle/>
                    <a:p>
                      <a:pPr algn="ctr"/>
                      <a:r>
                        <a:rPr lang="mr-IN" dirty="0" smtClean="0"/>
                        <a:t>अ.क्र.</a:t>
                      </a:r>
                      <a:endParaRPr lang="en-US" dirty="0"/>
                    </a:p>
                  </a:txBody>
                  <a:tcPr anchor="ctr"/>
                </a:tc>
                <a:tc>
                  <a:txBody>
                    <a:bodyPr/>
                    <a:lstStyle/>
                    <a:p>
                      <a:r>
                        <a:rPr lang="mr-IN" dirty="0" smtClean="0"/>
                        <a:t>कलम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१ </a:t>
                      </a:r>
                      <a:endParaRPr lang="en-US" dirty="0"/>
                    </a:p>
                  </a:txBody>
                  <a:tcPr anchor="ctr"/>
                </a:tc>
                <a:tc>
                  <a:txBody>
                    <a:bodyPr/>
                    <a:lstStyle/>
                    <a:p>
                      <a:pPr algn="ctr"/>
                      <a:r>
                        <a:rPr lang="mr-IN" dirty="0" smtClean="0"/>
                        <a:t>३ </a:t>
                      </a:r>
                      <a:endParaRPr lang="en-US" dirty="0"/>
                    </a:p>
                  </a:txBody>
                  <a:tcPr anchor="ctr"/>
                </a:tc>
                <a:tc>
                  <a:txBody>
                    <a:bodyPr/>
                    <a:lstStyle/>
                    <a:p>
                      <a:r>
                        <a:rPr lang="mr-IN" dirty="0" smtClean="0"/>
                        <a:t>वित्त विभाग कार्यकक्षा,</a:t>
                      </a:r>
                      <a:r>
                        <a:rPr lang="mr-IN" baseline="0" dirty="0" smtClean="0"/>
                        <a:t> मु.ले.व वि. अ. : कार्ये व कर्तव्ये </a:t>
                      </a:r>
                      <a:endParaRPr lang="en-US" dirty="0"/>
                    </a:p>
                  </a:txBody>
                  <a:tcPr anchor="ctr"/>
                </a:tc>
              </a:tr>
              <a:tr h="599440">
                <a:tc>
                  <a:txBody>
                    <a:bodyPr/>
                    <a:lstStyle/>
                    <a:p>
                      <a:pPr algn="ctr"/>
                      <a:r>
                        <a:rPr lang="mr-IN" dirty="0" smtClean="0"/>
                        <a:t>२ </a:t>
                      </a:r>
                      <a:endParaRPr lang="en-US" dirty="0"/>
                    </a:p>
                  </a:txBody>
                  <a:tcPr anchor="ctr"/>
                </a:tc>
                <a:tc>
                  <a:txBody>
                    <a:bodyPr/>
                    <a:lstStyle/>
                    <a:p>
                      <a:pPr algn="ctr"/>
                      <a:r>
                        <a:rPr lang="mr-IN" dirty="0" smtClean="0"/>
                        <a:t>४ </a:t>
                      </a:r>
                      <a:endParaRPr lang="en-US" dirty="0"/>
                    </a:p>
                  </a:txBody>
                  <a:tcPr anchor="ctr"/>
                </a:tc>
                <a:tc>
                  <a:txBody>
                    <a:bodyPr/>
                    <a:lstStyle/>
                    <a:p>
                      <a:r>
                        <a:rPr lang="mr-IN" dirty="0" smtClean="0"/>
                        <a:t>जिल्हा परिषदेचे प्राधिकारी, वित्तीय शक्ती.</a:t>
                      </a:r>
                      <a:endParaRPr lang="en-US" dirty="0"/>
                    </a:p>
                  </a:txBody>
                  <a:tcPr anchor="ctr"/>
                </a:tc>
              </a:tr>
              <a:tr h="599440">
                <a:tc>
                  <a:txBody>
                    <a:bodyPr/>
                    <a:lstStyle/>
                    <a:p>
                      <a:pPr algn="ctr"/>
                      <a:r>
                        <a:rPr lang="mr-IN" dirty="0" smtClean="0"/>
                        <a:t>३ </a:t>
                      </a:r>
                      <a:endParaRPr lang="en-US" dirty="0"/>
                    </a:p>
                  </a:txBody>
                  <a:tcPr anchor="ctr"/>
                </a:tc>
                <a:tc>
                  <a:txBody>
                    <a:bodyPr/>
                    <a:lstStyle/>
                    <a:p>
                      <a:pPr algn="ctr"/>
                      <a:r>
                        <a:rPr lang="mr-IN" dirty="0" smtClean="0"/>
                        <a:t>५ </a:t>
                      </a:r>
                      <a:endParaRPr lang="en-US" dirty="0"/>
                    </a:p>
                  </a:txBody>
                  <a:tcPr anchor="ctr"/>
                </a:tc>
                <a:tc>
                  <a:txBody>
                    <a:bodyPr/>
                    <a:lstStyle/>
                    <a:p>
                      <a:r>
                        <a:rPr lang="mr-IN" dirty="0" smtClean="0"/>
                        <a:t>शक्ती प्रदान – प्रत्यायोजन व त्याचे विनियमन </a:t>
                      </a:r>
                      <a:endParaRPr lang="en-US" dirty="0"/>
                    </a:p>
                  </a:txBody>
                  <a:tcPr anchor="ctr"/>
                </a:tc>
              </a:tr>
              <a:tr h="599440">
                <a:tc>
                  <a:txBody>
                    <a:bodyPr/>
                    <a:lstStyle/>
                    <a:p>
                      <a:pPr algn="ctr"/>
                      <a:r>
                        <a:rPr lang="mr-IN" dirty="0" smtClean="0"/>
                        <a:t>४ </a:t>
                      </a:r>
                      <a:endParaRPr lang="en-US" dirty="0"/>
                    </a:p>
                  </a:txBody>
                  <a:tcPr anchor="ctr"/>
                </a:tc>
                <a:tc>
                  <a:txBody>
                    <a:bodyPr/>
                    <a:lstStyle/>
                    <a:p>
                      <a:pPr algn="ctr"/>
                      <a:r>
                        <a:rPr lang="mr-IN" dirty="0" smtClean="0"/>
                        <a:t>६ </a:t>
                      </a:r>
                      <a:endParaRPr lang="en-US" dirty="0"/>
                    </a:p>
                  </a:txBody>
                  <a:tcPr anchor="ctr"/>
                </a:tc>
                <a:tc>
                  <a:txBody>
                    <a:bodyPr/>
                    <a:lstStyle/>
                    <a:p>
                      <a:r>
                        <a:rPr lang="mr-IN" dirty="0" smtClean="0"/>
                        <a:t>लेखे, वित्तीय अभिलेख : मु. का. अ. / ग.वी. अ. यांची जबाबदारी </a:t>
                      </a:r>
                      <a:endParaRPr lang="en-US" dirty="0"/>
                    </a:p>
                  </a:txBody>
                  <a:tcPr anchor="ctr"/>
                </a:tc>
              </a:tr>
              <a:tr h="599440">
                <a:tc>
                  <a:txBody>
                    <a:bodyPr/>
                    <a:lstStyle/>
                    <a:p>
                      <a:pPr algn="ctr"/>
                      <a:r>
                        <a:rPr lang="mr-IN" dirty="0" smtClean="0"/>
                        <a:t>५ </a:t>
                      </a:r>
                      <a:endParaRPr lang="en-US" dirty="0"/>
                    </a:p>
                  </a:txBody>
                  <a:tcPr anchor="ctr"/>
                </a:tc>
                <a:tc>
                  <a:txBody>
                    <a:bodyPr/>
                    <a:lstStyle/>
                    <a:p>
                      <a:pPr algn="ctr"/>
                      <a:r>
                        <a:rPr lang="mr-IN" dirty="0" smtClean="0"/>
                        <a:t>७ - ८ </a:t>
                      </a:r>
                      <a:endParaRPr lang="en-US" dirty="0"/>
                    </a:p>
                  </a:txBody>
                  <a:tcPr anchor="ctr"/>
                </a:tc>
                <a:tc>
                  <a:txBody>
                    <a:bodyPr/>
                    <a:lstStyle/>
                    <a:p>
                      <a:r>
                        <a:rPr lang="mr-IN" dirty="0" smtClean="0"/>
                        <a:t>लेखा संहिता, अभिलेख नमुने : पूर्वमंजुरी शिवाय भर, फेरफार, सुधारणा करण्यास परिषद व समितीवर असलेले निर्बंध.</a:t>
                      </a:r>
                      <a:endParaRPr lang="en-US" dirty="0"/>
                    </a:p>
                  </a:txBody>
                  <a:tcPr anchor="ctr"/>
                </a:tc>
              </a:tr>
              <a:tr h="599440">
                <a:tc>
                  <a:txBody>
                    <a:bodyPr/>
                    <a:lstStyle/>
                    <a:p>
                      <a:pPr algn="ctr"/>
                      <a:r>
                        <a:rPr lang="mr-IN" dirty="0" smtClean="0"/>
                        <a:t>६ </a:t>
                      </a:r>
                      <a:endParaRPr lang="en-US" dirty="0"/>
                    </a:p>
                  </a:txBody>
                  <a:tcPr anchor="ctr"/>
                </a:tc>
                <a:tc>
                  <a:txBody>
                    <a:bodyPr/>
                    <a:lstStyle/>
                    <a:p>
                      <a:pPr algn="ctr"/>
                      <a:r>
                        <a:rPr lang="mr-IN" dirty="0" smtClean="0"/>
                        <a:t>९-१० </a:t>
                      </a:r>
                      <a:endParaRPr lang="en-US" dirty="0"/>
                    </a:p>
                  </a:txBody>
                  <a:tcPr anchor="ctr"/>
                </a:tc>
                <a:tc>
                  <a:txBody>
                    <a:bodyPr/>
                    <a:lstStyle/>
                    <a:p>
                      <a:r>
                        <a:rPr lang="mr-IN" dirty="0" smtClean="0"/>
                        <a:t>लेखे, लेखांकन कालवधी, लेखा अभिलेख परिरक्षण </a:t>
                      </a:r>
                      <a:endParaRPr lang="en-US" dirty="0"/>
                    </a:p>
                  </a:txBody>
                  <a:tcPr anchor="ctr"/>
                </a:tc>
              </a:tr>
              <a:tr h="599440">
                <a:tc>
                  <a:txBody>
                    <a:bodyPr/>
                    <a:lstStyle/>
                    <a:p>
                      <a:pPr algn="ctr"/>
                      <a:r>
                        <a:rPr lang="mr-IN" dirty="0" smtClean="0"/>
                        <a:t>७ </a:t>
                      </a:r>
                      <a:endParaRPr lang="en-US" dirty="0"/>
                    </a:p>
                  </a:txBody>
                  <a:tcPr anchor="ctr"/>
                </a:tc>
                <a:tc>
                  <a:txBody>
                    <a:bodyPr/>
                    <a:lstStyle/>
                    <a:p>
                      <a:pPr algn="ctr"/>
                      <a:r>
                        <a:rPr lang="mr-IN" dirty="0" smtClean="0"/>
                        <a:t>११  </a:t>
                      </a:r>
                      <a:endParaRPr lang="en-US" dirty="0"/>
                    </a:p>
                  </a:txBody>
                  <a:tcPr anchor="ctr"/>
                </a:tc>
                <a:tc>
                  <a:txBody>
                    <a:bodyPr/>
                    <a:lstStyle/>
                    <a:p>
                      <a:r>
                        <a:rPr lang="mr-IN" dirty="0" smtClean="0"/>
                        <a:t>पावती पुस्तके इत्यादींचा हिशेब </a:t>
                      </a:r>
                      <a:endParaRPr lang="en-US" dirty="0"/>
                    </a:p>
                  </a:txBody>
                  <a:tcPr anchor="ctr"/>
                </a:tc>
              </a:tr>
              <a:tr h="599440">
                <a:tc>
                  <a:txBody>
                    <a:bodyPr/>
                    <a:lstStyle/>
                    <a:p>
                      <a:pPr algn="ctr"/>
                      <a:r>
                        <a:rPr lang="mr-IN" dirty="0" smtClean="0"/>
                        <a:t>८ </a:t>
                      </a:r>
                      <a:endParaRPr lang="en-US" dirty="0"/>
                    </a:p>
                  </a:txBody>
                  <a:tcPr anchor="ctr"/>
                </a:tc>
                <a:tc>
                  <a:txBody>
                    <a:bodyPr/>
                    <a:lstStyle/>
                    <a:p>
                      <a:pPr algn="ctr"/>
                      <a:r>
                        <a:rPr lang="mr-IN" dirty="0" smtClean="0"/>
                        <a:t>१२  </a:t>
                      </a:r>
                      <a:endParaRPr lang="en-US" dirty="0"/>
                    </a:p>
                  </a:txBody>
                  <a:tcPr anchor="ctr"/>
                </a:tc>
                <a:tc>
                  <a:txBody>
                    <a:bodyPr/>
                    <a:lstStyle/>
                    <a:p>
                      <a:r>
                        <a:rPr lang="mr-IN" dirty="0" smtClean="0"/>
                        <a:t>लेख्यांतील</a:t>
                      </a:r>
                      <a:r>
                        <a:rPr lang="mr-IN" baseline="0" dirty="0" smtClean="0"/>
                        <a:t> </a:t>
                      </a:r>
                      <a:r>
                        <a:rPr lang="mr-IN" dirty="0" smtClean="0"/>
                        <a:t>/ अभिलेख्यांतील दुरुस्ती फेरफार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pPr algn="ctr"/>
            <a:r>
              <a:rPr lang="mr-IN" dirty="0" smtClean="0"/>
              <a:t>जिल्हा परिषद विभाग </a:t>
            </a:r>
            <a:endParaRPr lang="en-US" dirty="0"/>
          </a:p>
        </p:txBody>
      </p:sp>
      <p:sp>
        <p:nvSpPr>
          <p:cNvPr id="3" name="Content Placeholder 2"/>
          <p:cNvSpPr>
            <a:spLocks noGrp="1"/>
          </p:cNvSpPr>
          <p:nvPr>
            <p:ph idx="1"/>
          </p:nvPr>
        </p:nvSpPr>
        <p:spPr>
          <a:xfrm>
            <a:off x="0" y="1143000"/>
            <a:ext cx="9144000" cy="5715000"/>
          </a:xfrm>
        </p:spPr>
        <p:txBody>
          <a:bodyPr>
            <a:normAutofit fontScale="25000" lnSpcReduction="20000"/>
          </a:bodyPr>
          <a:lstStyle/>
          <a:p>
            <a:pPr algn="ctr">
              <a:buNone/>
            </a:pPr>
            <a:endParaRPr lang="en-US" sz="7000" dirty="0" smtClean="0">
              <a:latin typeface="Aparajita" pitchFamily="34" charset="0"/>
              <a:cs typeface="Aparajita" pitchFamily="34" charset="0"/>
            </a:endParaRPr>
          </a:p>
          <a:p>
            <a:pPr algn="ctr">
              <a:lnSpc>
                <a:spcPct val="120000"/>
              </a:lnSpc>
            </a:pPr>
            <a:endParaRPr lang="mr-IN" sz="16000" b="1" i="1" dirty="0" smtClean="0">
              <a:latin typeface="Aparajita" pitchFamily="34" charset="0"/>
              <a:cs typeface="Aparajita" pitchFamily="34" charset="0"/>
            </a:endParaRPr>
          </a:p>
          <a:p>
            <a:pPr algn="ctr">
              <a:lnSpc>
                <a:spcPct val="120000"/>
              </a:lnSpc>
            </a:pPr>
            <a:r>
              <a:rPr lang="mr-IN" sz="16000" b="1" i="1" dirty="0" smtClean="0">
                <a:latin typeface="Aparajita" pitchFamily="34" charset="0"/>
                <a:cs typeface="Aparajita" pitchFamily="34" charset="0"/>
              </a:rPr>
              <a:t>वित्त विभाग </a:t>
            </a:r>
          </a:p>
          <a:p>
            <a:pPr algn="ctr">
              <a:lnSpc>
                <a:spcPct val="120000"/>
              </a:lnSpc>
            </a:pPr>
            <a:r>
              <a:rPr lang="mr-IN" sz="16000" b="1" i="1" dirty="0" smtClean="0">
                <a:latin typeface="Aparajita" pitchFamily="34" charset="0"/>
                <a:cs typeface="Aparajita" pitchFamily="34" charset="0"/>
              </a:rPr>
              <a:t>वार्षिक लेखा व </a:t>
            </a:r>
            <a:r>
              <a:rPr lang="en-US" sz="16000" b="1" i="1" dirty="0" smtClean="0">
                <a:latin typeface="Aparajita" pitchFamily="34" charset="0"/>
                <a:cs typeface="Aparajita" pitchFamily="34" charset="0"/>
              </a:rPr>
              <a:t>M.A.S.</a:t>
            </a:r>
          </a:p>
          <a:p>
            <a:pPr algn="ctr">
              <a:lnSpc>
                <a:spcPct val="120000"/>
              </a:lnSpc>
            </a:pPr>
            <a:r>
              <a:rPr lang="mr-IN" sz="16000" b="1" i="1" dirty="0" smtClean="0">
                <a:latin typeface="Aparajita" pitchFamily="34" charset="0"/>
                <a:cs typeface="Aparajita" pitchFamily="34" charset="0"/>
              </a:rPr>
              <a:t>लेखापरीक्षण व अहवाल तयार करणे</a:t>
            </a:r>
            <a:endParaRPr lang="mr-IN" sz="11200" b="1" i="1" dirty="0" smtClean="0">
              <a:latin typeface="Aparajita" pitchFamily="34" charset="0"/>
              <a:cs typeface="Aparajita" pitchFamily="34" charset="0"/>
            </a:endParaRPr>
          </a:p>
          <a:p>
            <a:pPr algn="just">
              <a:buNone/>
            </a:pPr>
            <a:endParaRPr lang="mr-IN" dirty="0" smtClean="0"/>
          </a:p>
          <a:p>
            <a:pPr algn="ctr">
              <a:buNone/>
            </a:pPr>
            <a:endParaRPr lang="mr-IN" dirty="0" smtClean="0"/>
          </a:p>
          <a:p>
            <a:pPr algn="ctr">
              <a:lnSpc>
                <a:spcPct val="170000"/>
              </a:lnSpc>
              <a:buNone/>
            </a:pPr>
            <a:r>
              <a:rPr lang="mr-IN" sz="8000" dirty="0" smtClean="0"/>
              <a:t>डॉ. राजेंद्र गाडेकर </a:t>
            </a:r>
            <a:endParaRPr lang="en-US" sz="8000" dirty="0" smtClean="0"/>
          </a:p>
          <a:p>
            <a:pPr algn="ctr">
              <a:lnSpc>
                <a:spcPct val="170000"/>
              </a:lnSpc>
              <a:buNone/>
            </a:pPr>
            <a:r>
              <a:rPr lang="mr-IN" sz="8000" dirty="0" smtClean="0"/>
              <a:t>उप संचालक, महाराष्ट्र वित्त व लेखा सेवा </a:t>
            </a:r>
          </a:p>
          <a:p>
            <a:pPr algn="ctr">
              <a:lnSpc>
                <a:spcPct val="170000"/>
              </a:lnSpc>
              <a:buNone/>
            </a:pPr>
            <a:r>
              <a:rPr lang="mr-IN" sz="8000" dirty="0" smtClean="0"/>
              <a:t>मुख्य लेखा व वित्त अधिकारी </a:t>
            </a:r>
          </a:p>
          <a:p>
            <a:pPr algn="ctr">
              <a:lnSpc>
                <a:spcPct val="170000"/>
              </a:lnSpc>
              <a:buNone/>
            </a:pPr>
            <a:r>
              <a:rPr lang="mr-IN" sz="8000" dirty="0" smtClean="0"/>
              <a:t>सांगली जिल्हा परिषद सांगली </a:t>
            </a:r>
            <a:endParaRPr lang="mr-IN" sz="8000" dirty="0"/>
          </a:p>
          <a:p>
            <a:pPr>
              <a:buNone/>
            </a:pPr>
            <a:r>
              <a:rPr lang="mr-IN" sz="8000" dirty="0" smtClean="0"/>
              <a:t> </a:t>
            </a:r>
            <a:endParaRPr lang="en-US" sz="8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394960"/>
        </p:xfrm>
        <a:graphic>
          <a:graphicData uri="http://schemas.openxmlformats.org/drawingml/2006/table">
            <a:tbl>
              <a:tblPr firstRow="1" bandRow="1">
                <a:tableStyleId>{775DCB02-9BB8-47FD-8907-85C794F793BA}</a:tableStyleId>
              </a:tblPr>
              <a:tblGrid>
                <a:gridCol w="797278"/>
                <a:gridCol w="955322"/>
                <a:gridCol w="68580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९ </a:t>
                      </a:r>
                      <a:endParaRPr lang="en-US" dirty="0"/>
                    </a:p>
                  </a:txBody>
                  <a:tcPr anchor="ctr"/>
                </a:tc>
                <a:tc>
                  <a:txBody>
                    <a:bodyPr/>
                    <a:lstStyle/>
                    <a:p>
                      <a:pPr algn="ctr"/>
                      <a:r>
                        <a:rPr lang="mr-IN" dirty="0" smtClean="0"/>
                        <a:t>१३ </a:t>
                      </a:r>
                      <a:endParaRPr lang="en-US" dirty="0"/>
                    </a:p>
                  </a:txBody>
                  <a:tcPr anchor="ctr"/>
                </a:tc>
                <a:tc>
                  <a:txBody>
                    <a:bodyPr/>
                    <a:lstStyle/>
                    <a:p>
                      <a:r>
                        <a:rPr lang="mr-IN" dirty="0" smtClean="0"/>
                        <a:t>वित्तीय व्यवहार तत्परतेने करणे,</a:t>
                      </a:r>
                      <a:r>
                        <a:rPr lang="mr-IN" baseline="0" dirty="0" smtClean="0"/>
                        <a:t> गैरवाजवी विलंब टाळणे.</a:t>
                      </a:r>
                      <a:endParaRPr lang="en-US" dirty="0"/>
                    </a:p>
                  </a:txBody>
                  <a:tcPr anchor="ctr"/>
                </a:tc>
              </a:tr>
              <a:tr h="599440">
                <a:tc>
                  <a:txBody>
                    <a:bodyPr/>
                    <a:lstStyle/>
                    <a:p>
                      <a:pPr algn="ctr"/>
                      <a:r>
                        <a:rPr lang="mr-IN" dirty="0" smtClean="0"/>
                        <a:t>१० </a:t>
                      </a:r>
                      <a:endParaRPr lang="en-US" dirty="0"/>
                    </a:p>
                  </a:txBody>
                  <a:tcPr anchor="ctr"/>
                </a:tc>
                <a:tc>
                  <a:txBody>
                    <a:bodyPr/>
                    <a:lstStyle/>
                    <a:p>
                      <a:pPr algn="ctr"/>
                      <a:r>
                        <a:rPr lang="mr-IN" dirty="0" smtClean="0"/>
                        <a:t>१४ </a:t>
                      </a:r>
                      <a:endParaRPr lang="en-US" dirty="0"/>
                    </a:p>
                  </a:txBody>
                  <a:tcPr anchor="ctr"/>
                </a:tc>
                <a:tc>
                  <a:txBody>
                    <a:bodyPr/>
                    <a:lstStyle/>
                    <a:p>
                      <a:r>
                        <a:rPr lang="mr-IN" dirty="0" smtClean="0"/>
                        <a:t>बिलांचे प्रकार </a:t>
                      </a:r>
                      <a:endParaRPr lang="en-US" dirty="0"/>
                    </a:p>
                  </a:txBody>
                  <a:tcPr anchor="ctr"/>
                </a:tc>
              </a:tr>
              <a:tr h="599440">
                <a:tc>
                  <a:txBody>
                    <a:bodyPr/>
                    <a:lstStyle/>
                    <a:p>
                      <a:pPr algn="ctr"/>
                      <a:r>
                        <a:rPr lang="mr-IN" dirty="0" smtClean="0"/>
                        <a:t>११ </a:t>
                      </a:r>
                      <a:endParaRPr lang="en-US" dirty="0"/>
                    </a:p>
                  </a:txBody>
                  <a:tcPr anchor="ctr"/>
                </a:tc>
                <a:tc>
                  <a:txBody>
                    <a:bodyPr/>
                    <a:lstStyle/>
                    <a:p>
                      <a:pPr algn="ctr"/>
                      <a:r>
                        <a:rPr lang="mr-IN" dirty="0" smtClean="0"/>
                        <a:t>१५ </a:t>
                      </a:r>
                      <a:endParaRPr lang="en-US" dirty="0"/>
                    </a:p>
                  </a:txBody>
                  <a:tcPr anchor="ctr"/>
                </a:tc>
                <a:tc>
                  <a:txBody>
                    <a:bodyPr/>
                    <a:lstStyle/>
                    <a:p>
                      <a:r>
                        <a:rPr lang="mr-IN" dirty="0" smtClean="0"/>
                        <a:t>विभाग प्रमुख आणि ग. वि. अ.  आहरण व संवितरण अधिकारी असणे.</a:t>
                      </a:r>
                      <a:endParaRPr lang="en-US" dirty="0"/>
                    </a:p>
                  </a:txBody>
                  <a:tcPr anchor="ctr"/>
                </a:tc>
              </a:tr>
              <a:tr h="599440">
                <a:tc>
                  <a:txBody>
                    <a:bodyPr/>
                    <a:lstStyle/>
                    <a:p>
                      <a:pPr algn="ctr"/>
                      <a:r>
                        <a:rPr lang="mr-IN" dirty="0" smtClean="0"/>
                        <a:t>१२ </a:t>
                      </a:r>
                      <a:endParaRPr lang="en-US" dirty="0"/>
                    </a:p>
                  </a:txBody>
                  <a:tcPr anchor="ctr"/>
                </a:tc>
                <a:tc>
                  <a:txBody>
                    <a:bodyPr/>
                    <a:lstStyle/>
                    <a:p>
                      <a:pPr algn="ctr"/>
                      <a:r>
                        <a:rPr lang="mr-IN" dirty="0" smtClean="0"/>
                        <a:t>१६ २५  </a:t>
                      </a:r>
                      <a:endParaRPr lang="en-US" dirty="0"/>
                    </a:p>
                  </a:txBody>
                  <a:tcPr anchor="ctr"/>
                </a:tc>
                <a:tc>
                  <a:txBody>
                    <a:bodyPr/>
                    <a:lstStyle/>
                    <a:p>
                      <a:r>
                        <a:rPr lang="mr-IN" dirty="0" smtClean="0"/>
                        <a:t>बिले - देयके तयार करणे,</a:t>
                      </a:r>
                      <a:r>
                        <a:rPr lang="mr-IN" baseline="0" dirty="0" smtClean="0"/>
                        <a:t> संस्करण करणे</a:t>
                      </a:r>
                      <a:r>
                        <a:rPr lang="mr-IN" dirty="0" smtClean="0"/>
                        <a:t> संबंधी तरतुदी. </a:t>
                      </a:r>
                      <a:endParaRPr lang="en-US" dirty="0"/>
                    </a:p>
                  </a:txBody>
                  <a:tcPr anchor="ctr"/>
                </a:tc>
              </a:tr>
              <a:tr h="599440">
                <a:tc>
                  <a:txBody>
                    <a:bodyPr/>
                    <a:lstStyle/>
                    <a:p>
                      <a:pPr algn="ctr"/>
                      <a:r>
                        <a:rPr lang="mr-IN" dirty="0" smtClean="0"/>
                        <a:t>१३ </a:t>
                      </a:r>
                      <a:endParaRPr lang="en-US" dirty="0"/>
                    </a:p>
                  </a:txBody>
                  <a:tcPr anchor="ctr"/>
                </a:tc>
                <a:tc>
                  <a:txBody>
                    <a:bodyPr/>
                    <a:lstStyle/>
                    <a:p>
                      <a:pPr algn="ctr"/>
                      <a:r>
                        <a:rPr lang="mr-IN" dirty="0" smtClean="0"/>
                        <a:t>२६ -३५ </a:t>
                      </a:r>
                      <a:endParaRPr lang="en-US" dirty="0"/>
                    </a:p>
                  </a:txBody>
                  <a:tcPr anchor="ctr"/>
                </a:tc>
                <a:tc>
                  <a:txBody>
                    <a:bodyPr/>
                    <a:lstStyle/>
                    <a:p>
                      <a:r>
                        <a:rPr lang="mr-IN" dirty="0" smtClean="0"/>
                        <a:t>धनादेश व्यवहार  कार्यपद्धती </a:t>
                      </a:r>
                      <a:endParaRPr lang="en-US" dirty="0"/>
                    </a:p>
                  </a:txBody>
                  <a:tcPr anchor="ctr"/>
                </a:tc>
              </a:tr>
              <a:tr h="599440">
                <a:tc>
                  <a:txBody>
                    <a:bodyPr/>
                    <a:lstStyle/>
                    <a:p>
                      <a:pPr algn="ctr"/>
                      <a:r>
                        <a:rPr lang="mr-IN" dirty="0" smtClean="0"/>
                        <a:t>१४ </a:t>
                      </a:r>
                      <a:endParaRPr lang="en-US" dirty="0"/>
                    </a:p>
                  </a:txBody>
                  <a:tcPr anchor="ctr"/>
                </a:tc>
                <a:tc>
                  <a:txBody>
                    <a:bodyPr/>
                    <a:lstStyle/>
                    <a:p>
                      <a:pPr algn="ctr"/>
                      <a:r>
                        <a:rPr lang="mr-IN" dirty="0" smtClean="0"/>
                        <a:t>३६ </a:t>
                      </a:r>
                      <a:endParaRPr lang="en-US" dirty="0"/>
                    </a:p>
                  </a:txBody>
                  <a:tcPr anchor="ctr"/>
                </a:tc>
                <a:tc>
                  <a:txBody>
                    <a:bodyPr/>
                    <a:lstStyle/>
                    <a:p>
                      <a:r>
                        <a:rPr lang="mr-IN" dirty="0" smtClean="0"/>
                        <a:t>अपहर, अफरातफर, चोरी व नुकसान.</a:t>
                      </a:r>
                      <a:endParaRPr lang="en-US" dirty="0"/>
                    </a:p>
                  </a:txBody>
                  <a:tcPr anchor="ctr"/>
                </a:tc>
              </a:tr>
              <a:tr h="599440">
                <a:tc>
                  <a:txBody>
                    <a:bodyPr/>
                    <a:lstStyle/>
                    <a:p>
                      <a:pPr algn="ctr"/>
                      <a:r>
                        <a:rPr lang="mr-IN" dirty="0" smtClean="0"/>
                        <a:t>१५ </a:t>
                      </a:r>
                      <a:endParaRPr lang="en-US" dirty="0"/>
                    </a:p>
                  </a:txBody>
                  <a:tcPr anchor="ctr"/>
                </a:tc>
                <a:tc>
                  <a:txBody>
                    <a:bodyPr/>
                    <a:lstStyle/>
                    <a:p>
                      <a:pPr algn="ctr"/>
                      <a:r>
                        <a:rPr lang="mr-IN" dirty="0" smtClean="0"/>
                        <a:t>३७ – ३८ </a:t>
                      </a:r>
                      <a:endParaRPr lang="en-US" dirty="0"/>
                    </a:p>
                  </a:txBody>
                  <a:tcPr anchor="ctr"/>
                </a:tc>
                <a:tc>
                  <a:txBody>
                    <a:bodyPr/>
                    <a:lstStyle/>
                    <a:p>
                      <a:r>
                        <a:rPr lang="mr-IN" dirty="0" smtClean="0"/>
                        <a:t>परिषद व समितीचे वित्तीय वूवहार. </a:t>
                      </a:r>
                      <a:endParaRPr lang="en-US" dirty="0"/>
                    </a:p>
                  </a:txBody>
                  <a:tcPr anchor="ctr"/>
                </a:tc>
              </a:tr>
              <a:tr h="599440">
                <a:tc>
                  <a:txBody>
                    <a:bodyPr/>
                    <a:lstStyle/>
                    <a:p>
                      <a:pPr algn="ctr"/>
                      <a:r>
                        <a:rPr lang="mr-IN" dirty="0" smtClean="0"/>
                        <a:t>१६ </a:t>
                      </a:r>
                      <a:endParaRPr lang="en-US" dirty="0"/>
                    </a:p>
                  </a:txBody>
                  <a:tcPr anchor="ctr"/>
                </a:tc>
                <a:tc>
                  <a:txBody>
                    <a:bodyPr/>
                    <a:lstStyle/>
                    <a:p>
                      <a:pPr algn="ctr"/>
                      <a:r>
                        <a:rPr lang="mr-IN" dirty="0" smtClean="0"/>
                        <a:t>३९ </a:t>
                      </a:r>
                      <a:endParaRPr lang="en-US" dirty="0"/>
                    </a:p>
                  </a:txBody>
                  <a:tcPr anchor="ctr"/>
                </a:tc>
                <a:tc>
                  <a:txBody>
                    <a:bodyPr/>
                    <a:lstStyle/>
                    <a:p>
                      <a:r>
                        <a:rPr lang="mr-IN" dirty="0" smtClean="0"/>
                        <a:t>देयकांची पूर्व तपासणी व परिनिरीक्षण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394960"/>
        </p:xfrm>
        <a:graphic>
          <a:graphicData uri="http://schemas.openxmlformats.org/drawingml/2006/table">
            <a:tbl>
              <a:tblPr firstRow="1" bandRow="1">
                <a:tableStyleId>{775DCB02-9BB8-47FD-8907-85C794F793BA}</a:tableStyleId>
              </a:tblPr>
              <a:tblGrid>
                <a:gridCol w="797278"/>
                <a:gridCol w="1107722"/>
                <a:gridCol w="67056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१७ </a:t>
                      </a:r>
                      <a:endParaRPr lang="en-US" dirty="0"/>
                    </a:p>
                  </a:txBody>
                  <a:tcPr anchor="ctr"/>
                </a:tc>
                <a:tc>
                  <a:txBody>
                    <a:bodyPr/>
                    <a:lstStyle/>
                    <a:p>
                      <a:pPr algn="ctr"/>
                      <a:r>
                        <a:rPr lang="mr-IN" dirty="0" smtClean="0"/>
                        <a:t>४० </a:t>
                      </a:r>
                      <a:endParaRPr lang="en-US" dirty="0"/>
                    </a:p>
                  </a:txBody>
                  <a:tcPr anchor="ctr"/>
                </a:tc>
                <a:tc>
                  <a:txBody>
                    <a:bodyPr/>
                    <a:lstStyle/>
                    <a:p>
                      <a:r>
                        <a:rPr lang="mr-IN" dirty="0" smtClean="0"/>
                        <a:t>अतिप्रदानांची वसुली</a:t>
                      </a:r>
                      <a:r>
                        <a:rPr lang="mr-IN" baseline="0" dirty="0" smtClean="0"/>
                        <a:t> व समायोजन </a:t>
                      </a:r>
                      <a:endParaRPr lang="en-US" dirty="0"/>
                    </a:p>
                  </a:txBody>
                  <a:tcPr anchor="ctr"/>
                </a:tc>
              </a:tr>
              <a:tr h="599440">
                <a:tc>
                  <a:txBody>
                    <a:bodyPr/>
                    <a:lstStyle/>
                    <a:p>
                      <a:pPr algn="ctr"/>
                      <a:r>
                        <a:rPr lang="mr-IN" dirty="0" smtClean="0"/>
                        <a:t>१८ </a:t>
                      </a:r>
                      <a:endParaRPr lang="en-US" dirty="0"/>
                    </a:p>
                  </a:txBody>
                  <a:tcPr anchor="ctr"/>
                </a:tc>
                <a:tc>
                  <a:txBody>
                    <a:bodyPr/>
                    <a:lstStyle/>
                    <a:p>
                      <a:pPr algn="ctr"/>
                      <a:r>
                        <a:rPr lang="mr-IN" dirty="0" smtClean="0"/>
                        <a:t>४१ </a:t>
                      </a:r>
                      <a:endParaRPr lang="en-US" dirty="0"/>
                    </a:p>
                  </a:txBody>
                  <a:tcPr anchor="ctr"/>
                </a:tc>
                <a:tc>
                  <a:txBody>
                    <a:bodyPr/>
                    <a:lstStyle/>
                    <a:p>
                      <a:r>
                        <a:rPr lang="mr-IN" dirty="0" smtClean="0"/>
                        <a:t>शासकिय वित्तीय व्यवहारांसदर्भात म.को.नि.१९६० लागू असणे.</a:t>
                      </a:r>
                      <a:endParaRPr lang="en-US" dirty="0"/>
                    </a:p>
                  </a:txBody>
                  <a:tcPr anchor="ctr"/>
                </a:tc>
              </a:tr>
              <a:tr h="599440">
                <a:tc>
                  <a:txBody>
                    <a:bodyPr/>
                    <a:lstStyle/>
                    <a:p>
                      <a:pPr algn="ctr"/>
                      <a:r>
                        <a:rPr lang="mr-IN" dirty="0" smtClean="0"/>
                        <a:t>१९ </a:t>
                      </a:r>
                      <a:endParaRPr lang="en-US" dirty="0"/>
                    </a:p>
                  </a:txBody>
                  <a:tcPr anchor="ctr"/>
                </a:tc>
                <a:tc>
                  <a:txBody>
                    <a:bodyPr/>
                    <a:lstStyle/>
                    <a:p>
                      <a:pPr algn="ctr"/>
                      <a:r>
                        <a:rPr lang="mr-IN" dirty="0" smtClean="0"/>
                        <a:t>४२ </a:t>
                      </a:r>
                      <a:endParaRPr lang="en-US" dirty="0"/>
                    </a:p>
                  </a:txBody>
                  <a:tcPr anchor="ctr"/>
                </a:tc>
                <a:tc>
                  <a:txBody>
                    <a:bodyPr/>
                    <a:lstStyle/>
                    <a:p>
                      <a:r>
                        <a:rPr lang="mr-IN" dirty="0" smtClean="0"/>
                        <a:t>रोख रक्कम व्यवस्थापन </a:t>
                      </a:r>
                      <a:endParaRPr lang="en-US" dirty="0"/>
                    </a:p>
                  </a:txBody>
                  <a:tcPr anchor="ctr"/>
                </a:tc>
              </a:tr>
              <a:tr h="599440">
                <a:tc>
                  <a:txBody>
                    <a:bodyPr/>
                    <a:lstStyle/>
                    <a:p>
                      <a:pPr algn="ctr"/>
                      <a:r>
                        <a:rPr lang="mr-IN" dirty="0" smtClean="0"/>
                        <a:t>२० </a:t>
                      </a:r>
                      <a:endParaRPr lang="en-US" dirty="0"/>
                    </a:p>
                  </a:txBody>
                  <a:tcPr anchor="ctr"/>
                </a:tc>
                <a:tc>
                  <a:txBody>
                    <a:bodyPr/>
                    <a:lstStyle/>
                    <a:p>
                      <a:pPr algn="ctr"/>
                      <a:r>
                        <a:rPr lang="mr-IN" dirty="0" smtClean="0"/>
                        <a:t>४३ </a:t>
                      </a:r>
                      <a:endParaRPr lang="en-US" dirty="0"/>
                    </a:p>
                  </a:txBody>
                  <a:tcPr anchor="ctr"/>
                </a:tc>
                <a:tc>
                  <a:txBody>
                    <a:bodyPr/>
                    <a:lstStyle/>
                    <a:p>
                      <a:r>
                        <a:rPr lang="mr-IN" dirty="0" smtClean="0"/>
                        <a:t>भांडारपाल, रोखपाल : तारण  घेणे.</a:t>
                      </a:r>
                      <a:endParaRPr lang="en-US" dirty="0"/>
                    </a:p>
                  </a:txBody>
                  <a:tcPr anchor="ctr"/>
                </a:tc>
              </a:tr>
              <a:tr h="599440">
                <a:tc>
                  <a:txBody>
                    <a:bodyPr/>
                    <a:lstStyle/>
                    <a:p>
                      <a:pPr algn="ctr"/>
                      <a:r>
                        <a:rPr lang="mr-IN" dirty="0" smtClean="0"/>
                        <a:t>२१ </a:t>
                      </a:r>
                      <a:endParaRPr lang="en-US" dirty="0"/>
                    </a:p>
                  </a:txBody>
                  <a:tcPr anchor="ctr"/>
                </a:tc>
                <a:tc>
                  <a:txBody>
                    <a:bodyPr/>
                    <a:lstStyle/>
                    <a:p>
                      <a:pPr algn="ctr"/>
                      <a:r>
                        <a:rPr lang="mr-IN" dirty="0" smtClean="0"/>
                        <a:t>४४ - ४५ </a:t>
                      </a:r>
                      <a:endParaRPr lang="en-US" dirty="0"/>
                    </a:p>
                  </a:txBody>
                  <a:tcPr anchor="ctr"/>
                </a:tc>
                <a:tc>
                  <a:txBody>
                    <a:bodyPr/>
                    <a:lstStyle/>
                    <a:p>
                      <a:r>
                        <a:rPr lang="mr-IN" dirty="0" smtClean="0"/>
                        <a:t>मुदतबाह्य मागण्या </a:t>
                      </a:r>
                      <a:endParaRPr lang="en-US" dirty="0"/>
                    </a:p>
                  </a:txBody>
                  <a:tcPr anchor="ctr"/>
                </a:tc>
              </a:tr>
              <a:tr h="599440">
                <a:tc>
                  <a:txBody>
                    <a:bodyPr/>
                    <a:lstStyle/>
                    <a:p>
                      <a:pPr algn="ctr"/>
                      <a:r>
                        <a:rPr lang="mr-IN" dirty="0" smtClean="0"/>
                        <a:t>२२ </a:t>
                      </a:r>
                      <a:endParaRPr lang="en-US" dirty="0"/>
                    </a:p>
                  </a:txBody>
                  <a:tcPr anchor="ctr"/>
                </a:tc>
                <a:tc>
                  <a:txBody>
                    <a:bodyPr/>
                    <a:lstStyle/>
                    <a:p>
                      <a:pPr algn="ctr"/>
                      <a:r>
                        <a:rPr lang="mr-IN" dirty="0" smtClean="0"/>
                        <a:t>४६ – ४८ </a:t>
                      </a:r>
                      <a:endParaRPr lang="en-US" dirty="0"/>
                    </a:p>
                  </a:txBody>
                  <a:tcPr anchor="ctr"/>
                </a:tc>
                <a:tc>
                  <a:txBody>
                    <a:bodyPr/>
                    <a:lstStyle/>
                    <a:p>
                      <a:r>
                        <a:rPr lang="mr-IN" dirty="0" smtClean="0"/>
                        <a:t>लेखापरीक्षण आक्षेप </a:t>
                      </a:r>
                      <a:endParaRPr lang="en-US" dirty="0"/>
                    </a:p>
                  </a:txBody>
                  <a:tcPr anchor="ctr"/>
                </a:tc>
              </a:tr>
              <a:tr h="599440">
                <a:tc>
                  <a:txBody>
                    <a:bodyPr/>
                    <a:lstStyle/>
                    <a:p>
                      <a:pPr algn="ctr"/>
                      <a:r>
                        <a:rPr lang="mr-IN" dirty="0" smtClean="0"/>
                        <a:t>२३ </a:t>
                      </a:r>
                      <a:endParaRPr lang="en-US" dirty="0"/>
                    </a:p>
                  </a:txBody>
                  <a:tcPr anchor="ctr"/>
                </a:tc>
                <a:tc>
                  <a:txBody>
                    <a:bodyPr/>
                    <a:lstStyle/>
                    <a:p>
                      <a:pPr algn="ctr"/>
                      <a:r>
                        <a:rPr lang="mr-IN" dirty="0" smtClean="0"/>
                        <a:t>४९ </a:t>
                      </a:r>
                      <a:endParaRPr lang="en-US" dirty="0"/>
                    </a:p>
                  </a:txBody>
                  <a:tcPr anchor="ctr"/>
                </a:tc>
                <a:tc>
                  <a:txBody>
                    <a:bodyPr/>
                    <a:lstStyle/>
                    <a:p>
                      <a:r>
                        <a:rPr lang="mr-IN" dirty="0" smtClean="0"/>
                        <a:t>बँकिंग व्यवस्था.</a:t>
                      </a:r>
                      <a:endParaRPr lang="en-US" dirty="0"/>
                    </a:p>
                  </a:txBody>
                  <a:tcPr anchor="ctr"/>
                </a:tc>
              </a:tr>
              <a:tr h="599440">
                <a:tc>
                  <a:txBody>
                    <a:bodyPr/>
                    <a:lstStyle/>
                    <a:p>
                      <a:pPr algn="ctr"/>
                      <a:r>
                        <a:rPr lang="mr-IN" dirty="0" smtClean="0"/>
                        <a:t>२४ </a:t>
                      </a:r>
                      <a:endParaRPr lang="en-US" dirty="0"/>
                    </a:p>
                  </a:txBody>
                  <a:tcPr anchor="ctr"/>
                </a:tc>
                <a:tc>
                  <a:txBody>
                    <a:bodyPr/>
                    <a:lstStyle/>
                    <a:p>
                      <a:pPr algn="ctr"/>
                      <a:r>
                        <a:rPr lang="mr-IN" dirty="0" smtClean="0"/>
                        <a:t>५० </a:t>
                      </a:r>
                      <a:endParaRPr lang="en-US" dirty="0"/>
                    </a:p>
                  </a:txBody>
                  <a:tcPr anchor="ctr"/>
                </a:tc>
                <a:tc>
                  <a:txBody>
                    <a:bodyPr/>
                    <a:lstStyle/>
                    <a:p>
                      <a:r>
                        <a:rPr lang="mr-IN" dirty="0" smtClean="0"/>
                        <a:t>येणे असलेल्या रक्कम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394960"/>
        </p:xfrm>
        <a:graphic>
          <a:graphicData uri="http://schemas.openxmlformats.org/drawingml/2006/table">
            <a:tbl>
              <a:tblPr firstRow="1" bandRow="1">
                <a:tableStyleId>{775DCB02-9BB8-47FD-8907-85C794F793BA}</a:tableStyleId>
              </a:tblPr>
              <a:tblGrid>
                <a:gridCol w="797278"/>
                <a:gridCol w="1107722"/>
                <a:gridCol w="67056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२५ </a:t>
                      </a:r>
                      <a:endParaRPr lang="en-US" dirty="0"/>
                    </a:p>
                  </a:txBody>
                  <a:tcPr anchor="ctr"/>
                </a:tc>
                <a:tc>
                  <a:txBody>
                    <a:bodyPr/>
                    <a:lstStyle/>
                    <a:p>
                      <a:pPr algn="ctr"/>
                      <a:r>
                        <a:rPr lang="mr-IN" dirty="0" smtClean="0"/>
                        <a:t>५१ – ५३ </a:t>
                      </a:r>
                      <a:endParaRPr lang="en-US" dirty="0"/>
                    </a:p>
                  </a:txBody>
                  <a:tcPr anchor="ctr"/>
                </a:tc>
                <a:tc>
                  <a:txBody>
                    <a:bodyPr/>
                    <a:lstStyle/>
                    <a:p>
                      <a:r>
                        <a:rPr lang="mr-IN" dirty="0" smtClean="0"/>
                        <a:t>प्रदाने </a:t>
                      </a:r>
                      <a:endParaRPr lang="en-US" dirty="0"/>
                    </a:p>
                  </a:txBody>
                  <a:tcPr anchor="ctr"/>
                </a:tc>
              </a:tr>
              <a:tr h="599440">
                <a:tc>
                  <a:txBody>
                    <a:bodyPr/>
                    <a:lstStyle/>
                    <a:p>
                      <a:pPr algn="ctr"/>
                      <a:r>
                        <a:rPr lang="mr-IN" dirty="0" smtClean="0"/>
                        <a:t>२६ </a:t>
                      </a:r>
                      <a:endParaRPr lang="en-US" dirty="0"/>
                    </a:p>
                  </a:txBody>
                  <a:tcPr anchor="ctr"/>
                </a:tc>
                <a:tc>
                  <a:txBody>
                    <a:bodyPr/>
                    <a:lstStyle/>
                    <a:p>
                      <a:pPr algn="ctr"/>
                      <a:r>
                        <a:rPr lang="mr-IN" dirty="0" smtClean="0"/>
                        <a:t>५४ </a:t>
                      </a:r>
                      <a:endParaRPr lang="en-US" dirty="0"/>
                    </a:p>
                  </a:txBody>
                  <a:tcPr anchor="ctr"/>
                </a:tc>
                <a:tc>
                  <a:txBody>
                    <a:bodyPr/>
                    <a:lstStyle/>
                    <a:p>
                      <a:r>
                        <a:rPr lang="mr-IN" dirty="0" smtClean="0"/>
                        <a:t>अदत्त देयकांबाबत </a:t>
                      </a:r>
                      <a:endParaRPr lang="en-US" dirty="0"/>
                    </a:p>
                  </a:txBody>
                  <a:tcPr anchor="ctr"/>
                </a:tc>
              </a:tr>
              <a:tr h="599440">
                <a:tc>
                  <a:txBody>
                    <a:bodyPr/>
                    <a:lstStyle/>
                    <a:p>
                      <a:pPr algn="ctr"/>
                      <a:r>
                        <a:rPr lang="mr-IN" dirty="0" smtClean="0"/>
                        <a:t>२७ </a:t>
                      </a:r>
                      <a:endParaRPr lang="en-US" dirty="0"/>
                    </a:p>
                  </a:txBody>
                  <a:tcPr anchor="ctr"/>
                </a:tc>
                <a:tc>
                  <a:txBody>
                    <a:bodyPr/>
                    <a:lstStyle/>
                    <a:p>
                      <a:pPr algn="ctr"/>
                      <a:r>
                        <a:rPr lang="mr-IN" dirty="0" smtClean="0"/>
                        <a:t> ५५ </a:t>
                      </a:r>
                      <a:endParaRPr lang="en-US" dirty="0"/>
                    </a:p>
                  </a:txBody>
                  <a:tcPr anchor="ctr"/>
                </a:tc>
                <a:tc>
                  <a:txBody>
                    <a:bodyPr/>
                    <a:lstStyle/>
                    <a:p>
                      <a:r>
                        <a:rPr lang="mr-IN" dirty="0" smtClean="0"/>
                        <a:t>शासकीय अनुदान व इतर महसुली जमा रक्कमा : नमुना क्र. १३ </a:t>
                      </a:r>
                      <a:endParaRPr lang="en-US" dirty="0"/>
                    </a:p>
                  </a:txBody>
                  <a:tcPr anchor="ctr"/>
                </a:tc>
              </a:tr>
              <a:tr h="599440">
                <a:tc>
                  <a:txBody>
                    <a:bodyPr/>
                    <a:lstStyle/>
                    <a:p>
                      <a:pPr algn="ctr"/>
                      <a:r>
                        <a:rPr lang="mr-IN" dirty="0" smtClean="0"/>
                        <a:t>२८ </a:t>
                      </a:r>
                      <a:endParaRPr lang="en-US" dirty="0"/>
                    </a:p>
                  </a:txBody>
                  <a:tcPr anchor="ctr"/>
                </a:tc>
                <a:tc>
                  <a:txBody>
                    <a:bodyPr/>
                    <a:lstStyle/>
                    <a:p>
                      <a:pPr algn="ctr"/>
                      <a:r>
                        <a:rPr lang="mr-IN" dirty="0" smtClean="0"/>
                        <a:t>५६ - ५७ </a:t>
                      </a:r>
                      <a:endParaRPr lang="en-US" dirty="0"/>
                    </a:p>
                  </a:txBody>
                  <a:tcPr anchor="ctr"/>
                </a:tc>
                <a:tc>
                  <a:txBody>
                    <a:bodyPr/>
                    <a:lstStyle/>
                    <a:p>
                      <a:r>
                        <a:rPr lang="mr-IN" dirty="0" smtClean="0"/>
                        <a:t>रोख नोंदवही </a:t>
                      </a:r>
                      <a:endParaRPr lang="en-US" dirty="0"/>
                    </a:p>
                  </a:txBody>
                  <a:tcPr anchor="ctr"/>
                </a:tc>
              </a:tr>
              <a:tr h="599440">
                <a:tc>
                  <a:txBody>
                    <a:bodyPr/>
                    <a:lstStyle/>
                    <a:p>
                      <a:pPr algn="ctr"/>
                      <a:r>
                        <a:rPr lang="mr-IN" dirty="0" smtClean="0"/>
                        <a:t>२९ </a:t>
                      </a:r>
                      <a:endParaRPr lang="en-US" dirty="0"/>
                    </a:p>
                  </a:txBody>
                  <a:tcPr anchor="ctr"/>
                </a:tc>
                <a:tc>
                  <a:txBody>
                    <a:bodyPr/>
                    <a:lstStyle/>
                    <a:p>
                      <a:pPr algn="ctr"/>
                      <a:r>
                        <a:rPr lang="mr-IN" smtClean="0"/>
                        <a:t>५८ </a:t>
                      </a:r>
                      <a:endParaRPr lang="en-US" dirty="0"/>
                    </a:p>
                  </a:txBody>
                  <a:tcPr anchor="ctr"/>
                </a:tc>
                <a:tc>
                  <a:txBody>
                    <a:bodyPr/>
                    <a:lstStyle/>
                    <a:p>
                      <a:r>
                        <a:rPr lang="mr-IN" dirty="0" smtClean="0"/>
                        <a:t>खर्चाचे लेखांकन प्रक्रिया  : नमुना क्र. १४,</a:t>
                      </a:r>
                      <a:r>
                        <a:rPr lang="mr-IN" baseline="0" dirty="0" smtClean="0"/>
                        <a:t> १५ </a:t>
                      </a:r>
                      <a:r>
                        <a:rPr lang="mr-IN" dirty="0" smtClean="0"/>
                        <a:t>आणि १६  </a:t>
                      </a:r>
                      <a:endParaRPr lang="en-US" dirty="0"/>
                    </a:p>
                  </a:txBody>
                  <a:tcPr anchor="ctr"/>
                </a:tc>
              </a:tr>
              <a:tr h="599440">
                <a:tc>
                  <a:txBody>
                    <a:bodyPr/>
                    <a:lstStyle/>
                    <a:p>
                      <a:pPr algn="ctr"/>
                      <a:r>
                        <a:rPr lang="mr-IN" dirty="0" smtClean="0"/>
                        <a:t>३० </a:t>
                      </a:r>
                      <a:endParaRPr lang="en-US" dirty="0"/>
                    </a:p>
                  </a:txBody>
                  <a:tcPr anchor="ctr"/>
                </a:tc>
                <a:tc>
                  <a:txBody>
                    <a:bodyPr/>
                    <a:lstStyle/>
                    <a:p>
                      <a:pPr algn="ctr"/>
                      <a:r>
                        <a:rPr lang="mr-IN" dirty="0" smtClean="0"/>
                        <a:t>५९ </a:t>
                      </a:r>
                      <a:endParaRPr lang="en-US" dirty="0"/>
                    </a:p>
                  </a:txBody>
                  <a:tcPr anchor="ctr"/>
                </a:tc>
                <a:tc>
                  <a:txBody>
                    <a:bodyPr/>
                    <a:lstStyle/>
                    <a:p>
                      <a:r>
                        <a:rPr lang="mr-IN" dirty="0" smtClean="0"/>
                        <a:t>खातेबदल नोंद प्रक्रिया नमुना क्र. १७ आणि १८ </a:t>
                      </a:r>
                      <a:endParaRPr lang="en-US" dirty="0"/>
                    </a:p>
                  </a:txBody>
                  <a:tcPr anchor="ctr"/>
                </a:tc>
              </a:tr>
              <a:tr h="599440">
                <a:tc>
                  <a:txBody>
                    <a:bodyPr/>
                    <a:lstStyle/>
                    <a:p>
                      <a:pPr algn="ctr"/>
                      <a:r>
                        <a:rPr lang="mr-IN" dirty="0" smtClean="0"/>
                        <a:t>३१ </a:t>
                      </a:r>
                      <a:endParaRPr lang="en-US" dirty="0"/>
                    </a:p>
                  </a:txBody>
                  <a:tcPr anchor="ctr"/>
                </a:tc>
                <a:tc>
                  <a:txBody>
                    <a:bodyPr/>
                    <a:lstStyle/>
                    <a:p>
                      <a:pPr algn="ctr"/>
                      <a:r>
                        <a:rPr lang="mr-IN" dirty="0" smtClean="0"/>
                        <a:t>६० – ६१ </a:t>
                      </a:r>
                      <a:endParaRPr lang="en-US" dirty="0"/>
                    </a:p>
                  </a:txBody>
                  <a:tcPr anchor="ctr"/>
                </a:tc>
                <a:tc>
                  <a:txBody>
                    <a:bodyPr/>
                    <a:lstStyle/>
                    <a:p>
                      <a:r>
                        <a:rPr lang="mr-IN" dirty="0" smtClean="0"/>
                        <a:t>परिषद व समिती : मासिक लेखा निर्मिती प्रक्रिया </a:t>
                      </a:r>
                      <a:endParaRPr lang="en-US" dirty="0"/>
                    </a:p>
                  </a:txBody>
                  <a:tcPr anchor="ctr"/>
                </a:tc>
              </a:tr>
              <a:tr h="599440">
                <a:tc>
                  <a:txBody>
                    <a:bodyPr/>
                    <a:lstStyle/>
                    <a:p>
                      <a:pPr algn="ctr"/>
                      <a:r>
                        <a:rPr lang="mr-IN" dirty="0" smtClean="0"/>
                        <a:t>३२ </a:t>
                      </a:r>
                      <a:endParaRPr lang="en-US" dirty="0"/>
                    </a:p>
                  </a:txBody>
                  <a:tcPr anchor="ctr"/>
                </a:tc>
                <a:tc>
                  <a:txBody>
                    <a:bodyPr/>
                    <a:lstStyle/>
                    <a:p>
                      <a:pPr algn="ctr"/>
                      <a:r>
                        <a:rPr lang="mr-IN" dirty="0" smtClean="0"/>
                        <a:t>६२ </a:t>
                      </a:r>
                      <a:endParaRPr lang="en-US" dirty="0"/>
                    </a:p>
                  </a:txBody>
                  <a:tcPr anchor="ctr"/>
                </a:tc>
                <a:tc>
                  <a:txBody>
                    <a:bodyPr/>
                    <a:lstStyle/>
                    <a:p>
                      <a:r>
                        <a:rPr lang="mr-IN" dirty="0" smtClean="0"/>
                        <a:t>पूरक लेखे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435600"/>
        </p:xfrm>
        <a:graphic>
          <a:graphicData uri="http://schemas.openxmlformats.org/drawingml/2006/table">
            <a:tbl>
              <a:tblPr firstRow="1" bandRow="1">
                <a:tableStyleId>{775DCB02-9BB8-47FD-8907-85C794F793BA}</a:tableStyleId>
              </a:tblPr>
              <a:tblGrid>
                <a:gridCol w="797278"/>
                <a:gridCol w="1183922"/>
                <a:gridCol w="66294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३३ </a:t>
                      </a:r>
                      <a:endParaRPr lang="en-US" dirty="0"/>
                    </a:p>
                  </a:txBody>
                  <a:tcPr anchor="ctr"/>
                </a:tc>
                <a:tc>
                  <a:txBody>
                    <a:bodyPr/>
                    <a:lstStyle/>
                    <a:p>
                      <a:pPr algn="ctr"/>
                      <a:r>
                        <a:rPr lang="mr-IN" dirty="0" smtClean="0"/>
                        <a:t>६३ </a:t>
                      </a:r>
                      <a:endParaRPr lang="en-US" dirty="0"/>
                    </a:p>
                  </a:txBody>
                  <a:tcPr anchor="ctr"/>
                </a:tc>
                <a:tc>
                  <a:txBody>
                    <a:bodyPr/>
                    <a:lstStyle/>
                    <a:p>
                      <a:r>
                        <a:rPr lang="mr-IN" dirty="0" smtClean="0"/>
                        <a:t>जिल्हा निधीतील शिल्लक रक्कमांचा मासिक  गोषवारा </a:t>
                      </a:r>
                      <a:endParaRPr lang="en-US" dirty="0"/>
                    </a:p>
                  </a:txBody>
                  <a:tcPr anchor="ctr"/>
                </a:tc>
              </a:tr>
              <a:tr h="599440">
                <a:tc>
                  <a:txBody>
                    <a:bodyPr/>
                    <a:lstStyle/>
                    <a:p>
                      <a:pPr algn="ctr"/>
                      <a:r>
                        <a:rPr lang="mr-IN" dirty="0" smtClean="0"/>
                        <a:t>३४ </a:t>
                      </a:r>
                      <a:endParaRPr lang="en-US" dirty="0"/>
                    </a:p>
                  </a:txBody>
                  <a:tcPr anchor="ctr"/>
                </a:tc>
                <a:tc>
                  <a:txBody>
                    <a:bodyPr/>
                    <a:lstStyle/>
                    <a:p>
                      <a:pPr algn="ctr"/>
                      <a:r>
                        <a:rPr lang="mr-IN" dirty="0" smtClean="0"/>
                        <a:t>६४ –  ६६ </a:t>
                      </a:r>
                      <a:endParaRPr lang="en-US" dirty="0"/>
                    </a:p>
                  </a:txBody>
                  <a:tcPr anchor="ctr"/>
                </a:tc>
                <a:tc>
                  <a:txBody>
                    <a:bodyPr/>
                    <a:lstStyle/>
                    <a:p>
                      <a:r>
                        <a:rPr lang="mr-IN" dirty="0" smtClean="0"/>
                        <a:t>वार्षिक लेखे : निर्मिती व प्रसिद्धी प्रक्रिया </a:t>
                      </a:r>
                      <a:endParaRPr lang="en-US" dirty="0"/>
                    </a:p>
                  </a:txBody>
                  <a:tcPr anchor="ctr"/>
                </a:tc>
              </a:tr>
              <a:tr h="599440">
                <a:tc>
                  <a:txBody>
                    <a:bodyPr/>
                    <a:lstStyle/>
                    <a:p>
                      <a:pPr algn="ctr"/>
                      <a:r>
                        <a:rPr lang="mr-IN" dirty="0" smtClean="0"/>
                        <a:t>३५ </a:t>
                      </a:r>
                      <a:endParaRPr lang="en-US" dirty="0"/>
                    </a:p>
                  </a:txBody>
                  <a:tcPr anchor="ctr"/>
                </a:tc>
                <a:tc>
                  <a:txBody>
                    <a:bodyPr/>
                    <a:lstStyle/>
                    <a:p>
                      <a:pPr algn="ctr"/>
                      <a:r>
                        <a:rPr lang="mr-IN" dirty="0" smtClean="0"/>
                        <a:t>६७ </a:t>
                      </a:r>
                      <a:endParaRPr lang="en-US" dirty="0"/>
                    </a:p>
                  </a:txBody>
                  <a:tcPr anchor="ctr"/>
                </a:tc>
                <a:tc>
                  <a:txBody>
                    <a:bodyPr/>
                    <a:lstStyle/>
                    <a:p>
                      <a:r>
                        <a:rPr lang="mr-IN" dirty="0" smtClean="0"/>
                        <a:t>खर्च प्रगती नोंदवही, ताळमेळ आणि प्रमाणन :नमुना २०, २३, २४ </a:t>
                      </a:r>
                      <a:endParaRPr lang="en-US" dirty="0"/>
                    </a:p>
                  </a:txBody>
                  <a:tcPr anchor="ctr"/>
                </a:tc>
              </a:tr>
              <a:tr h="599440">
                <a:tc>
                  <a:txBody>
                    <a:bodyPr/>
                    <a:lstStyle/>
                    <a:p>
                      <a:pPr algn="ctr"/>
                      <a:r>
                        <a:rPr lang="mr-IN" dirty="0" smtClean="0"/>
                        <a:t>३६</a:t>
                      </a:r>
                      <a:endParaRPr lang="en-US" dirty="0"/>
                    </a:p>
                  </a:txBody>
                  <a:tcPr anchor="ctr"/>
                </a:tc>
                <a:tc>
                  <a:txBody>
                    <a:bodyPr/>
                    <a:lstStyle/>
                    <a:p>
                      <a:pPr algn="ctr"/>
                      <a:r>
                        <a:rPr lang="mr-IN" dirty="0" smtClean="0"/>
                        <a:t>६८ </a:t>
                      </a:r>
                      <a:endParaRPr lang="en-US" dirty="0"/>
                    </a:p>
                  </a:txBody>
                  <a:tcPr anchor="ctr"/>
                </a:tc>
                <a:tc>
                  <a:txBody>
                    <a:bodyPr/>
                    <a:lstStyle/>
                    <a:p>
                      <a:r>
                        <a:rPr lang="mr-IN" dirty="0" smtClean="0"/>
                        <a:t>परिषद व समितीचे कर्तव्य :  जमा,खर्च, सांख्यिकीय माहिती राज्य, शासन, आयुक्त, सांविधिक लेखापरीक्षक यांना तत्परतेने पुरविणे </a:t>
                      </a:r>
                      <a:endParaRPr lang="en-US" dirty="0"/>
                    </a:p>
                  </a:txBody>
                  <a:tcPr anchor="ctr"/>
                </a:tc>
              </a:tr>
              <a:tr h="599440">
                <a:tc>
                  <a:txBody>
                    <a:bodyPr/>
                    <a:lstStyle/>
                    <a:p>
                      <a:pPr algn="ctr"/>
                      <a:r>
                        <a:rPr lang="mr-IN" dirty="0" smtClean="0"/>
                        <a:t>३७ </a:t>
                      </a:r>
                      <a:endParaRPr lang="en-US" dirty="0"/>
                    </a:p>
                  </a:txBody>
                  <a:tcPr anchor="ctr"/>
                </a:tc>
                <a:tc>
                  <a:txBody>
                    <a:bodyPr/>
                    <a:lstStyle/>
                    <a:p>
                      <a:pPr algn="ctr"/>
                      <a:r>
                        <a:rPr lang="mr-IN" dirty="0" smtClean="0"/>
                        <a:t>६९ -  ७८ </a:t>
                      </a:r>
                      <a:endParaRPr lang="en-US" dirty="0"/>
                    </a:p>
                  </a:txBody>
                  <a:tcPr anchor="ctr"/>
                </a:tc>
                <a:tc>
                  <a:txBody>
                    <a:bodyPr/>
                    <a:lstStyle/>
                    <a:p>
                      <a:r>
                        <a:rPr lang="mr-IN" dirty="0" smtClean="0"/>
                        <a:t>पगार व भत्ते </a:t>
                      </a:r>
                      <a:endParaRPr lang="en-US" dirty="0"/>
                    </a:p>
                  </a:txBody>
                  <a:tcPr anchor="ctr"/>
                </a:tc>
              </a:tr>
              <a:tr h="599440">
                <a:tc>
                  <a:txBody>
                    <a:bodyPr/>
                    <a:lstStyle/>
                    <a:p>
                      <a:pPr algn="ctr"/>
                      <a:r>
                        <a:rPr lang="mr-IN" dirty="0" smtClean="0"/>
                        <a:t>३८ </a:t>
                      </a:r>
                      <a:endParaRPr lang="en-US" dirty="0"/>
                    </a:p>
                  </a:txBody>
                  <a:tcPr anchor="ctr"/>
                </a:tc>
                <a:tc>
                  <a:txBody>
                    <a:bodyPr/>
                    <a:lstStyle/>
                    <a:p>
                      <a:pPr algn="ctr"/>
                      <a:r>
                        <a:rPr lang="mr-IN" dirty="0" smtClean="0"/>
                        <a:t>७९ – ८० </a:t>
                      </a:r>
                      <a:endParaRPr lang="en-US" dirty="0"/>
                    </a:p>
                  </a:txBody>
                  <a:tcPr anchor="ctr"/>
                </a:tc>
                <a:tc>
                  <a:txBody>
                    <a:bodyPr/>
                    <a:lstStyle/>
                    <a:p>
                      <a:r>
                        <a:rPr lang="mr-IN" dirty="0" smtClean="0"/>
                        <a:t>आकस्मिक खर्च </a:t>
                      </a:r>
                      <a:endParaRPr lang="en-US" dirty="0"/>
                    </a:p>
                  </a:txBody>
                  <a:tcPr anchor="ctr"/>
                </a:tc>
              </a:tr>
              <a:tr h="599440">
                <a:tc>
                  <a:txBody>
                    <a:bodyPr/>
                    <a:lstStyle/>
                    <a:p>
                      <a:pPr algn="ctr"/>
                      <a:r>
                        <a:rPr lang="mr-IN" dirty="0" smtClean="0"/>
                        <a:t>३९ </a:t>
                      </a:r>
                      <a:endParaRPr lang="en-US" dirty="0"/>
                    </a:p>
                  </a:txBody>
                  <a:tcPr anchor="ctr"/>
                </a:tc>
                <a:tc>
                  <a:txBody>
                    <a:bodyPr/>
                    <a:lstStyle/>
                    <a:p>
                      <a:pPr algn="ctr"/>
                      <a:r>
                        <a:rPr lang="mr-IN" dirty="0" smtClean="0"/>
                        <a:t>८१ – ८९ </a:t>
                      </a:r>
                      <a:endParaRPr lang="en-US" dirty="0"/>
                    </a:p>
                  </a:txBody>
                  <a:tcPr anchor="ctr"/>
                </a:tc>
                <a:tc>
                  <a:txBody>
                    <a:bodyPr/>
                    <a:lstStyle/>
                    <a:p>
                      <a:r>
                        <a:rPr lang="mr-IN" dirty="0" smtClean="0"/>
                        <a:t>प्रापण / खरेदी </a:t>
                      </a:r>
                      <a:endParaRPr lang="en-US" dirty="0"/>
                    </a:p>
                  </a:txBody>
                  <a:tcPr anchor="ctr"/>
                </a:tc>
              </a:tr>
              <a:tr h="599440">
                <a:tc>
                  <a:txBody>
                    <a:bodyPr/>
                    <a:lstStyle/>
                    <a:p>
                      <a:pPr algn="ctr"/>
                      <a:r>
                        <a:rPr lang="mr-IN" dirty="0" smtClean="0"/>
                        <a:t>४० </a:t>
                      </a:r>
                      <a:endParaRPr lang="en-US" dirty="0"/>
                    </a:p>
                  </a:txBody>
                  <a:tcPr anchor="ctr"/>
                </a:tc>
                <a:tc>
                  <a:txBody>
                    <a:bodyPr/>
                    <a:lstStyle/>
                    <a:p>
                      <a:pPr algn="ctr"/>
                      <a:r>
                        <a:rPr lang="mr-IN" dirty="0" smtClean="0"/>
                        <a:t>९० – ९८</a:t>
                      </a:r>
                      <a:endParaRPr lang="en-US" dirty="0"/>
                    </a:p>
                  </a:txBody>
                  <a:tcPr anchor="ctr"/>
                </a:tc>
                <a:tc>
                  <a:txBody>
                    <a:bodyPr/>
                    <a:lstStyle/>
                    <a:p>
                      <a:r>
                        <a:rPr lang="mr-IN" dirty="0" smtClean="0"/>
                        <a:t> भांडाराचा हिशेब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394960"/>
        </p:xfrm>
        <a:graphic>
          <a:graphicData uri="http://schemas.openxmlformats.org/drawingml/2006/table">
            <a:tbl>
              <a:tblPr firstRow="1" bandRow="1">
                <a:tableStyleId>{775DCB02-9BB8-47FD-8907-85C794F793BA}</a:tableStyleId>
              </a:tblPr>
              <a:tblGrid>
                <a:gridCol w="797278"/>
                <a:gridCol w="1183922"/>
                <a:gridCol w="66294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४१ </a:t>
                      </a:r>
                      <a:endParaRPr lang="en-US" dirty="0"/>
                    </a:p>
                  </a:txBody>
                  <a:tcPr anchor="ctr"/>
                </a:tc>
                <a:tc>
                  <a:txBody>
                    <a:bodyPr/>
                    <a:lstStyle/>
                    <a:p>
                      <a:pPr algn="ctr"/>
                      <a:r>
                        <a:rPr lang="mr-IN" dirty="0" smtClean="0"/>
                        <a:t>९९ – १४९  </a:t>
                      </a:r>
                      <a:endParaRPr lang="en-US" dirty="0"/>
                    </a:p>
                  </a:txBody>
                  <a:tcPr anchor="ctr"/>
                </a:tc>
                <a:tc>
                  <a:txBody>
                    <a:bodyPr/>
                    <a:lstStyle/>
                    <a:p>
                      <a:r>
                        <a:rPr lang="mr-IN" dirty="0" smtClean="0"/>
                        <a:t>बांधकामे : लेखांकन विषयक सामान्य तत्वे </a:t>
                      </a:r>
                      <a:endParaRPr lang="en-US" dirty="0"/>
                    </a:p>
                  </a:txBody>
                  <a:tcPr anchor="ctr"/>
                </a:tc>
              </a:tr>
              <a:tr h="599440">
                <a:tc>
                  <a:txBody>
                    <a:bodyPr/>
                    <a:lstStyle/>
                    <a:p>
                      <a:pPr algn="ctr"/>
                      <a:r>
                        <a:rPr lang="mr-IN" dirty="0" smtClean="0"/>
                        <a:t>४२ </a:t>
                      </a:r>
                      <a:endParaRPr lang="en-US" dirty="0"/>
                    </a:p>
                  </a:txBody>
                  <a:tcPr anchor="ctr"/>
                </a:tc>
                <a:tc>
                  <a:txBody>
                    <a:bodyPr/>
                    <a:lstStyle/>
                    <a:p>
                      <a:pPr algn="ctr"/>
                      <a:r>
                        <a:rPr lang="mr-IN" dirty="0" smtClean="0"/>
                        <a:t>१५० – १५६ </a:t>
                      </a:r>
                      <a:endParaRPr lang="en-US" dirty="0"/>
                    </a:p>
                  </a:txBody>
                  <a:tcPr anchor="ctr"/>
                </a:tc>
                <a:tc>
                  <a:txBody>
                    <a:bodyPr/>
                    <a:lstStyle/>
                    <a:p>
                      <a:r>
                        <a:rPr lang="mr-IN" dirty="0" smtClean="0"/>
                        <a:t>प्रशासकीय मान्यता,</a:t>
                      </a:r>
                      <a:r>
                        <a:rPr lang="mr-IN" baseline="0" dirty="0" smtClean="0"/>
                        <a:t> तांत्रिक मंजुरी, कार्यान्वयन, जादा बाबी,</a:t>
                      </a:r>
                      <a:endParaRPr lang="en-US" dirty="0"/>
                    </a:p>
                  </a:txBody>
                  <a:tcPr anchor="ctr"/>
                </a:tc>
              </a:tr>
              <a:tr h="599440">
                <a:tc>
                  <a:txBody>
                    <a:bodyPr/>
                    <a:lstStyle/>
                    <a:p>
                      <a:pPr algn="ctr"/>
                      <a:r>
                        <a:rPr lang="mr-IN" dirty="0" smtClean="0"/>
                        <a:t>४३ </a:t>
                      </a:r>
                      <a:endParaRPr lang="en-US" dirty="0"/>
                    </a:p>
                  </a:txBody>
                  <a:tcPr anchor="ctr"/>
                </a:tc>
                <a:tc>
                  <a:txBody>
                    <a:bodyPr/>
                    <a:lstStyle/>
                    <a:p>
                      <a:pPr algn="ctr"/>
                      <a:r>
                        <a:rPr lang="mr-IN" dirty="0" smtClean="0"/>
                        <a:t>१६२ – १७४ </a:t>
                      </a:r>
                      <a:endParaRPr lang="en-US" dirty="0"/>
                    </a:p>
                  </a:txBody>
                  <a:tcPr anchor="ctr"/>
                </a:tc>
                <a:tc>
                  <a:txBody>
                    <a:bodyPr/>
                    <a:lstStyle/>
                    <a:p>
                      <a:r>
                        <a:rPr lang="mr-IN" dirty="0" smtClean="0"/>
                        <a:t>बांधकाम लेखा,</a:t>
                      </a:r>
                      <a:r>
                        <a:rPr lang="mr-IN" baseline="0" dirty="0" smtClean="0"/>
                        <a:t> मोजणी, </a:t>
                      </a:r>
                      <a:endParaRPr lang="en-US" dirty="0"/>
                    </a:p>
                  </a:txBody>
                  <a:tcPr anchor="ctr"/>
                </a:tc>
              </a:tr>
              <a:tr h="599440">
                <a:tc>
                  <a:txBody>
                    <a:bodyPr/>
                    <a:lstStyle/>
                    <a:p>
                      <a:pPr algn="ctr"/>
                      <a:r>
                        <a:rPr lang="mr-IN" dirty="0" smtClean="0"/>
                        <a:t>४४ </a:t>
                      </a:r>
                      <a:endParaRPr lang="en-US" dirty="0"/>
                    </a:p>
                  </a:txBody>
                  <a:tcPr anchor="ctr"/>
                </a:tc>
                <a:tc>
                  <a:txBody>
                    <a:bodyPr/>
                    <a:lstStyle/>
                    <a:p>
                      <a:pPr algn="ctr"/>
                      <a:r>
                        <a:rPr lang="mr-IN" dirty="0" smtClean="0"/>
                        <a:t>१७५ – १८९ </a:t>
                      </a:r>
                      <a:endParaRPr lang="en-US" dirty="0"/>
                    </a:p>
                  </a:txBody>
                  <a:tcPr anchor="ctr"/>
                </a:tc>
                <a:tc>
                  <a:txBody>
                    <a:bodyPr/>
                    <a:lstStyle/>
                    <a:p>
                      <a:r>
                        <a:rPr lang="mr-IN" dirty="0" smtClean="0"/>
                        <a:t>बांधकामाची बिले, अग्रीमे. ई.</a:t>
                      </a:r>
                      <a:endParaRPr lang="en-US" dirty="0"/>
                    </a:p>
                  </a:txBody>
                  <a:tcPr anchor="ctr"/>
                </a:tc>
              </a:tr>
              <a:tr h="599440">
                <a:tc>
                  <a:txBody>
                    <a:bodyPr/>
                    <a:lstStyle/>
                    <a:p>
                      <a:pPr algn="ctr"/>
                      <a:r>
                        <a:rPr lang="mr-IN" dirty="0" smtClean="0"/>
                        <a:t>४५ </a:t>
                      </a:r>
                      <a:endParaRPr lang="en-US" dirty="0"/>
                    </a:p>
                  </a:txBody>
                  <a:tcPr anchor="ctr"/>
                </a:tc>
                <a:tc>
                  <a:txBody>
                    <a:bodyPr/>
                    <a:lstStyle/>
                    <a:p>
                      <a:pPr algn="ctr"/>
                      <a:r>
                        <a:rPr lang="mr-IN" dirty="0" smtClean="0"/>
                        <a:t>१९० – १९९ </a:t>
                      </a:r>
                      <a:endParaRPr lang="en-US" dirty="0"/>
                    </a:p>
                  </a:txBody>
                  <a:tcPr anchor="ctr"/>
                </a:tc>
                <a:tc>
                  <a:txBody>
                    <a:bodyPr/>
                    <a:lstStyle/>
                    <a:p>
                      <a:r>
                        <a:rPr lang="mr-IN" dirty="0" smtClean="0"/>
                        <a:t>काम पूर्ण  झाल्यावर लेखा बंद करणे. </a:t>
                      </a:r>
                      <a:endParaRPr lang="en-US" dirty="0"/>
                    </a:p>
                  </a:txBody>
                  <a:tcPr anchor="ctr"/>
                </a:tc>
              </a:tr>
              <a:tr h="599440">
                <a:tc>
                  <a:txBody>
                    <a:bodyPr/>
                    <a:lstStyle/>
                    <a:p>
                      <a:pPr algn="ctr"/>
                      <a:r>
                        <a:rPr lang="mr-IN" dirty="0" smtClean="0"/>
                        <a:t> ४६</a:t>
                      </a:r>
                      <a:r>
                        <a:rPr lang="mr-IN" baseline="0" dirty="0" smtClean="0"/>
                        <a:t> </a:t>
                      </a:r>
                      <a:endParaRPr lang="en-US" dirty="0"/>
                    </a:p>
                  </a:txBody>
                  <a:tcPr anchor="ctr"/>
                </a:tc>
                <a:tc>
                  <a:txBody>
                    <a:bodyPr/>
                    <a:lstStyle/>
                    <a:p>
                      <a:pPr algn="ctr"/>
                      <a:r>
                        <a:rPr lang="mr-IN" dirty="0" smtClean="0"/>
                        <a:t>२०० – २०७ </a:t>
                      </a:r>
                      <a:endParaRPr lang="en-US" dirty="0"/>
                    </a:p>
                  </a:txBody>
                  <a:tcPr anchor="ctr"/>
                </a:tc>
                <a:tc>
                  <a:txBody>
                    <a:bodyPr/>
                    <a:lstStyle/>
                    <a:p>
                      <a:r>
                        <a:rPr lang="mr-IN" dirty="0" smtClean="0"/>
                        <a:t>बांधकाम विभागाचे भांडार </a:t>
                      </a:r>
                      <a:endParaRPr lang="en-US" dirty="0"/>
                    </a:p>
                  </a:txBody>
                  <a:tcPr anchor="ctr"/>
                </a:tc>
              </a:tr>
              <a:tr h="599440">
                <a:tc>
                  <a:txBody>
                    <a:bodyPr/>
                    <a:lstStyle/>
                    <a:p>
                      <a:pPr algn="ctr"/>
                      <a:r>
                        <a:rPr lang="mr-IN" dirty="0" smtClean="0"/>
                        <a:t>४७ </a:t>
                      </a:r>
                      <a:endParaRPr lang="en-US" dirty="0"/>
                    </a:p>
                  </a:txBody>
                  <a:tcPr anchor="ctr"/>
                </a:tc>
                <a:tc>
                  <a:txBody>
                    <a:bodyPr/>
                    <a:lstStyle/>
                    <a:p>
                      <a:pPr algn="ctr"/>
                      <a:r>
                        <a:rPr lang="mr-IN" dirty="0" smtClean="0"/>
                        <a:t>२०८ </a:t>
                      </a:r>
                      <a:endParaRPr lang="en-US" dirty="0"/>
                    </a:p>
                  </a:txBody>
                  <a:tcPr anchor="ctr"/>
                </a:tc>
                <a:tc>
                  <a:txBody>
                    <a:bodyPr/>
                    <a:lstStyle/>
                    <a:p>
                      <a:r>
                        <a:rPr lang="mr-IN" dirty="0" smtClean="0"/>
                        <a:t>आगाऊ रक्कमा </a:t>
                      </a:r>
                      <a:endParaRPr lang="en-US" dirty="0"/>
                    </a:p>
                  </a:txBody>
                  <a:tcPr anchor="ctr"/>
                </a:tc>
              </a:tr>
              <a:tr h="599440">
                <a:tc>
                  <a:txBody>
                    <a:bodyPr/>
                    <a:lstStyle/>
                    <a:p>
                      <a:pPr algn="ctr"/>
                      <a:r>
                        <a:rPr lang="mr-IN" dirty="0" smtClean="0"/>
                        <a:t>४८ </a:t>
                      </a:r>
                      <a:endParaRPr lang="en-US" dirty="0"/>
                    </a:p>
                  </a:txBody>
                  <a:tcPr anchor="ctr"/>
                </a:tc>
                <a:tc>
                  <a:txBody>
                    <a:bodyPr/>
                    <a:lstStyle/>
                    <a:p>
                      <a:pPr algn="ctr"/>
                      <a:r>
                        <a:rPr lang="mr-IN" dirty="0" smtClean="0"/>
                        <a:t>२०९ </a:t>
                      </a:r>
                      <a:endParaRPr lang="en-US" dirty="0"/>
                    </a:p>
                  </a:txBody>
                  <a:tcPr anchor="ctr"/>
                </a:tc>
                <a:tc>
                  <a:txBody>
                    <a:bodyPr/>
                    <a:lstStyle/>
                    <a:p>
                      <a:r>
                        <a:rPr lang="mr-IN" dirty="0" smtClean="0"/>
                        <a:t>ठेवी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8305800" cy="965664"/>
          </a:xfrm>
        </p:spPr>
        <p:txBody>
          <a:bodyPr anchor="t">
            <a:normAutofit fontScale="90000"/>
          </a:bodyPr>
          <a:lstStyle/>
          <a:p>
            <a:pPr marL="514350" indent="-514350" algn="ctr">
              <a:lnSpc>
                <a:spcPct val="150000"/>
              </a:lnSpc>
            </a:pPr>
            <a:r>
              <a:rPr lang="mr-IN" sz="4000" dirty="0" smtClean="0"/>
              <a:t>म.जि.प. व पं.स. लेखा संहिता, १९६८</a:t>
            </a:r>
            <a:endParaRPr lang="en-US" dirty="0"/>
          </a:p>
        </p:txBody>
      </p:sp>
      <p:graphicFrame>
        <p:nvGraphicFramePr>
          <p:cNvPr id="4" name="Content Placeholder 3"/>
          <p:cNvGraphicFramePr>
            <a:graphicFrameLocks noGrp="1"/>
          </p:cNvGraphicFramePr>
          <p:nvPr>
            <p:ph idx="1"/>
          </p:nvPr>
        </p:nvGraphicFramePr>
        <p:xfrm>
          <a:off x="304800" y="1143000"/>
          <a:ext cx="8610600" cy="5435600"/>
        </p:xfrm>
        <a:graphic>
          <a:graphicData uri="http://schemas.openxmlformats.org/drawingml/2006/table">
            <a:tbl>
              <a:tblPr firstRow="1" bandRow="1">
                <a:tableStyleId>{775DCB02-9BB8-47FD-8907-85C794F793BA}</a:tableStyleId>
              </a:tblPr>
              <a:tblGrid>
                <a:gridCol w="797278"/>
                <a:gridCol w="1260122"/>
                <a:gridCol w="6553200"/>
              </a:tblGrid>
              <a:tr h="599440">
                <a:tc>
                  <a:txBody>
                    <a:bodyPr/>
                    <a:lstStyle/>
                    <a:p>
                      <a:pPr algn="ctr"/>
                      <a:r>
                        <a:rPr lang="mr-IN" dirty="0" smtClean="0"/>
                        <a:t>अ.क्र.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तरतुदीचा तपशील </a:t>
                      </a:r>
                      <a:endParaRPr lang="en-US" dirty="0"/>
                    </a:p>
                  </a:txBody>
                  <a:tcPr anchor="ctr"/>
                </a:tc>
              </a:tr>
              <a:tr h="599440">
                <a:tc>
                  <a:txBody>
                    <a:bodyPr/>
                    <a:lstStyle/>
                    <a:p>
                      <a:pPr algn="ctr"/>
                      <a:r>
                        <a:rPr lang="mr-IN" dirty="0" smtClean="0"/>
                        <a:t>४९ </a:t>
                      </a:r>
                      <a:endParaRPr lang="en-US" dirty="0"/>
                    </a:p>
                  </a:txBody>
                  <a:tcPr anchor="ctr"/>
                </a:tc>
                <a:tc>
                  <a:txBody>
                    <a:bodyPr/>
                    <a:lstStyle/>
                    <a:p>
                      <a:pPr algn="ctr"/>
                      <a:r>
                        <a:rPr lang="mr-IN" dirty="0" smtClean="0"/>
                        <a:t>२१०</a:t>
                      </a:r>
                      <a:r>
                        <a:rPr lang="mr-IN" baseline="0" dirty="0" smtClean="0"/>
                        <a:t> – २२१ </a:t>
                      </a:r>
                      <a:endParaRPr lang="en-US" dirty="0"/>
                    </a:p>
                  </a:txBody>
                  <a:tcPr anchor="ctr"/>
                </a:tc>
                <a:tc>
                  <a:txBody>
                    <a:bodyPr/>
                    <a:lstStyle/>
                    <a:p>
                      <a:r>
                        <a:rPr lang="mr-IN" dirty="0" smtClean="0"/>
                        <a:t>आगाऊ रक्कमा </a:t>
                      </a:r>
                      <a:endParaRPr lang="en-US" dirty="0"/>
                    </a:p>
                  </a:txBody>
                  <a:tcPr anchor="ctr"/>
                </a:tc>
              </a:tr>
              <a:tr h="599440">
                <a:tc>
                  <a:txBody>
                    <a:bodyPr/>
                    <a:lstStyle/>
                    <a:p>
                      <a:pPr algn="ctr"/>
                      <a:r>
                        <a:rPr lang="mr-IN" dirty="0" smtClean="0"/>
                        <a:t>५० </a:t>
                      </a:r>
                      <a:endParaRPr lang="en-US" dirty="0"/>
                    </a:p>
                  </a:txBody>
                  <a:tcPr anchor="ctr"/>
                </a:tc>
                <a:tc>
                  <a:txBody>
                    <a:bodyPr/>
                    <a:lstStyle/>
                    <a:p>
                      <a:pPr algn="ctr"/>
                      <a:r>
                        <a:rPr lang="mr-IN" dirty="0" smtClean="0"/>
                        <a:t>२२२ – २२४  </a:t>
                      </a:r>
                      <a:endParaRPr lang="en-US" dirty="0"/>
                    </a:p>
                  </a:txBody>
                  <a:tcPr anchor="ctr"/>
                </a:tc>
                <a:tc>
                  <a:txBody>
                    <a:bodyPr/>
                    <a:lstStyle/>
                    <a:p>
                      <a:r>
                        <a:rPr lang="mr-IN" dirty="0" smtClean="0"/>
                        <a:t>गुंतवणुका </a:t>
                      </a:r>
                      <a:endParaRPr lang="en-US" dirty="0"/>
                    </a:p>
                  </a:txBody>
                  <a:tcPr anchor="ctr"/>
                </a:tc>
              </a:tr>
              <a:tr h="599440">
                <a:tc>
                  <a:txBody>
                    <a:bodyPr/>
                    <a:lstStyle/>
                    <a:p>
                      <a:pPr algn="ctr"/>
                      <a:r>
                        <a:rPr lang="mr-IN" dirty="0" smtClean="0"/>
                        <a:t>५१ </a:t>
                      </a:r>
                      <a:endParaRPr lang="en-US" dirty="0"/>
                    </a:p>
                  </a:txBody>
                  <a:tcPr anchor="ctr"/>
                </a:tc>
                <a:tc>
                  <a:txBody>
                    <a:bodyPr/>
                    <a:lstStyle/>
                    <a:p>
                      <a:pPr algn="ctr"/>
                      <a:r>
                        <a:rPr lang="mr-IN" dirty="0" smtClean="0"/>
                        <a:t>२२५ </a:t>
                      </a:r>
                      <a:endParaRPr lang="en-US" dirty="0"/>
                    </a:p>
                  </a:txBody>
                  <a:tcPr anchor="ctr"/>
                </a:tc>
                <a:tc>
                  <a:txBody>
                    <a:bodyPr/>
                    <a:lstStyle/>
                    <a:p>
                      <a:endParaRPr lang="en-US" dirty="0"/>
                    </a:p>
                  </a:txBody>
                  <a:tcPr anchor="ctr"/>
                </a:tc>
              </a:tr>
              <a:tr h="599440">
                <a:tc>
                  <a:txBody>
                    <a:bodyPr/>
                    <a:lstStyle/>
                    <a:p>
                      <a:pPr algn="ctr"/>
                      <a:r>
                        <a:rPr lang="mr-IN" dirty="0" smtClean="0"/>
                        <a:t>५२ </a:t>
                      </a:r>
                      <a:endParaRPr lang="en-US" dirty="0"/>
                    </a:p>
                  </a:txBody>
                  <a:tcPr anchor="ctr"/>
                </a:tc>
                <a:tc>
                  <a:txBody>
                    <a:bodyPr/>
                    <a:lstStyle/>
                    <a:p>
                      <a:pPr algn="ctr"/>
                      <a:r>
                        <a:rPr lang="mr-IN" dirty="0" smtClean="0"/>
                        <a:t>२२६ – २३८ </a:t>
                      </a:r>
                      <a:endParaRPr lang="en-US" dirty="0"/>
                    </a:p>
                  </a:txBody>
                  <a:tcPr anchor="ctr"/>
                </a:tc>
                <a:tc>
                  <a:txBody>
                    <a:bodyPr/>
                    <a:lstStyle/>
                    <a:p>
                      <a:r>
                        <a:rPr lang="mr-IN" dirty="0" smtClean="0"/>
                        <a:t>भविष्य निर्वाह निधी </a:t>
                      </a:r>
                      <a:endParaRPr lang="en-US" dirty="0"/>
                    </a:p>
                  </a:txBody>
                  <a:tcPr anchor="ctr"/>
                </a:tc>
              </a:tr>
              <a:tr h="599440">
                <a:tc>
                  <a:txBody>
                    <a:bodyPr/>
                    <a:lstStyle/>
                    <a:p>
                      <a:pPr algn="ctr"/>
                      <a:r>
                        <a:rPr lang="mr-IN" dirty="0" smtClean="0"/>
                        <a:t>५३ </a:t>
                      </a:r>
                      <a:endParaRPr lang="en-US" dirty="0"/>
                    </a:p>
                  </a:txBody>
                  <a:tcPr anchor="ctr"/>
                </a:tc>
                <a:tc>
                  <a:txBody>
                    <a:bodyPr/>
                    <a:lstStyle/>
                    <a:p>
                      <a:pPr algn="ctr"/>
                      <a:r>
                        <a:rPr lang="mr-IN" dirty="0" smtClean="0"/>
                        <a:t>२३९ – २४३   </a:t>
                      </a:r>
                      <a:endParaRPr lang="en-US" dirty="0"/>
                    </a:p>
                  </a:txBody>
                  <a:tcPr anchor="ctr"/>
                </a:tc>
                <a:tc>
                  <a:txBody>
                    <a:bodyPr/>
                    <a:lstStyle/>
                    <a:p>
                      <a:r>
                        <a:rPr lang="mr-IN" dirty="0" smtClean="0"/>
                        <a:t>जिल्हा परिषद</a:t>
                      </a:r>
                      <a:r>
                        <a:rPr lang="mr-IN" baseline="0" dirty="0" smtClean="0"/>
                        <a:t> </a:t>
                      </a:r>
                      <a:r>
                        <a:rPr lang="mr-IN" dirty="0" smtClean="0"/>
                        <a:t>: नि.वे.निधी; भ.नि.निधि; घसारा निधी; </a:t>
                      </a:r>
                      <a:r>
                        <a:rPr lang="en-US" dirty="0" smtClean="0"/>
                        <a:t>P.L.A.</a:t>
                      </a:r>
                      <a:r>
                        <a:rPr lang="mr-IN" dirty="0" smtClean="0"/>
                        <a:t>   </a:t>
                      </a:r>
                      <a:endParaRPr lang="en-US" dirty="0"/>
                    </a:p>
                  </a:txBody>
                  <a:tcPr anchor="ctr"/>
                </a:tc>
              </a:tr>
              <a:tr h="599440">
                <a:tc>
                  <a:txBody>
                    <a:bodyPr/>
                    <a:lstStyle/>
                    <a:p>
                      <a:pPr algn="ctr"/>
                      <a:r>
                        <a:rPr lang="mr-IN" dirty="0" smtClean="0"/>
                        <a:t>५४ </a:t>
                      </a:r>
                      <a:endParaRPr lang="en-US" dirty="0"/>
                    </a:p>
                  </a:txBody>
                  <a:tcPr anchor="ctr"/>
                </a:tc>
                <a:tc>
                  <a:txBody>
                    <a:bodyPr/>
                    <a:lstStyle/>
                    <a:p>
                      <a:pPr algn="ctr"/>
                      <a:r>
                        <a:rPr lang="mr-IN" dirty="0" smtClean="0"/>
                        <a:t>२४४  </a:t>
                      </a:r>
                      <a:endParaRPr lang="en-US" dirty="0"/>
                    </a:p>
                  </a:txBody>
                  <a:tcPr anchor="ctr"/>
                </a:tc>
                <a:tc>
                  <a:txBody>
                    <a:bodyPr/>
                    <a:lstStyle/>
                    <a:p>
                      <a:r>
                        <a:rPr lang="mr-IN" dirty="0" smtClean="0"/>
                        <a:t>शासकीय अनुदान : नमुना क्र. ९० मध्ये तिमाही विवरण सादर करणे </a:t>
                      </a:r>
                    </a:p>
                    <a:p>
                      <a:endParaRPr lang="mr-IN" dirty="0" smtClean="0"/>
                    </a:p>
                  </a:txBody>
                  <a:tcPr anchor="ctr"/>
                </a:tc>
              </a:tr>
              <a:tr h="599440">
                <a:tc>
                  <a:txBody>
                    <a:bodyPr/>
                    <a:lstStyle/>
                    <a:p>
                      <a:pPr algn="ctr"/>
                      <a:r>
                        <a:rPr lang="mr-IN" dirty="0" smtClean="0"/>
                        <a:t>५५ </a:t>
                      </a:r>
                      <a:endParaRPr lang="en-US" dirty="0"/>
                    </a:p>
                  </a:txBody>
                  <a:tcPr anchor="ctr"/>
                </a:tc>
                <a:tc>
                  <a:txBody>
                    <a:bodyPr/>
                    <a:lstStyle/>
                    <a:p>
                      <a:pPr algn="ctr"/>
                      <a:r>
                        <a:rPr lang="mr-IN" dirty="0" smtClean="0"/>
                        <a:t>२४५  </a:t>
                      </a:r>
                      <a:endParaRPr lang="en-US" dirty="0"/>
                    </a:p>
                  </a:txBody>
                  <a:tcPr anchor="ctr"/>
                </a:tc>
                <a:tc>
                  <a:txBody>
                    <a:bodyPr/>
                    <a:lstStyle/>
                    <a:p>
                      <a:r>
                        <a:rPr lang="mr-IN" dirty="0" smtClean="0"/>
                        <a:t>अभिकरण योजनांचे नियमन </a:t>
                      </a:r>
                      <a:endParaRPr lang="en-US" dirty="0"/>
                    </a:p>
                  </a:txBody>
                  <a:tcPr anchor="ctr"/>
                </a:tc>
              </a:tr>
              <a:tr h="599440">
                <a:tc>
                  <a:txBody>
                    <a:bodyPr/>
                    <a:lstStyle/>
                    <a:p>
                      <a:pPr algn="ctr"/>
                      <a:r>
                        <a:rPr lang="mr-IN" dirty="0" smtClean="0"/>
                        <a:t>५६ </a:t>
                      </a:r>
                      <a:endParaRPr lang="en-US" dirty="0"/>
                    </a:p>
                  </a:txBody>
                  <a:tcPr anchor="ctr"/>
                </a:tc>
                <a:tc>
                  <a:txBody>
                    <a:bodyPr/>
                    <a:lstStyle/>
                    <a:p>
                      <a:pPr algn="ctr"/>
                      <a:r>
                        <a:rPr lang="mr-IN" dirty="0" smtClean="0"/>
                        <a:t>२४६ </a:t>
                      </a:r>
                      <a:endParaRPr lang="en-US" dirty="0"/>
                    </a:p>
                  </a:txBody>
                  <a:tcPr anchor="ctr"/>
                </a:tc>
                <a:tc>
                  <a:txBody>
                    <a:bodyPr/>
                    <a:lstStyle/>
                    <a:p>
                      <a:r>
                        <a:rPr lang="mr-IN" dirty="0" smtClean="0"/>
                        <a:t>बुडीत रक्कमांच्या निर्लेखनाचे नियमन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3536"/>
            <a:ext cx="7696200" cy="965664"/>
          </a:xfrm>
        </p:spPr>
        <p:txBody>
          <a:bodyPr anchor="t">
            <a:normAutofit fontScale="90000"/>
          </a:bodyPr>
          <a:lstStyle/>
          <a:p>
            <a:pPr marL="514350" indent="-514350" algn="ctr">
              <a:lnSpc>
                <a:spcPct val="150000"/>
              </a:lnSpc>
            </a:pPr>
            <a:r>
              <a:rPr lang="mr-IN" sz="4000" dirty="0" smtClean="0"/>
              <a:t>लेखा संहितेतील महत्वाची परिशिष्टे </a:t>
            </a:r>
            <a:endParaRPr lang="en-US" dirty="0"/>
          </a:p>
        </p:txBody>
      </p:sp>
      <p:graphicFrame>
        <p:nvGraphicFramePr>
          <p:cNvPr id="4" name="Content Placeholder 3"/>
          <p:cNvGraphicFramePr>
            <a:graphicFrameLocks noGrp="1"/>
          </p:cNvGraphicFramePr>
          <p:nvPr>
            <p:ph idx="1"/>
          </p:nvPr>
        </p:nvGraphicFramePr>
        <p:xfrm>
          <a:off x="304800" y="1143000"/>
          <a:ext cx="8610600" cy="5476240"/>
        </p:xfrm>
        <a:graphic>
          <a:graphicData uri="http://schemas.openxmlformats.org/drawingml/2006/table">
            <a:tbl>
              <a:tblPr firstRow="1" bandRow="1">
                <a:tableStyleId>{775DCB02-9BB8-47FD-8907-85C794F793BA}</a:tableStyleId>
              </a:tblPr>
              <a:tblGrid>
                <a:gridCol w="797278"/>
                <a:gridCol w="802922"/>
                <a:gridCol w="7010400"/>
              </a:tblGrid>
              <a:tr h="599440">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विषय </a:t>
                      </a:r>
                      <a:endParaRPr lang="en-US" dirty="0"/>
                    </a:p>
                  </a:txBody>
                  <a:tcPr anchor="ctr"/>
                </a:tc>
              </a:tr>
              <a:tr h="599440">
                <a:tc>
                  <a:txBody>
                    <a:bodyPr/>
                    <a:lstStyle/>
                    <a:p>
                      <a:pPr algn="ctr"/>
                      <a:r>
                        <a:rPr lang="mr-IN" dirty="0" smtClean="0"/>
                        <a:t>१ </a:t>
                      </a:r>
                      <a:endParaRPr lang="en-US" dirty="0"/>
                    </a:p>
                  </a:txBody>
                  <a:tcPr anchor="ctr"/>
                </a:tc>
                <a:tc>
                  <a:txBody>
                    <a:bodyPr/>
                    <a:lstStyle/>
                    <a:p>
                      <a:pPr algn="ctr"/>
                      <a:r>
                        <a:rPr lang="mr-IN" dirty="0" smtClean="0"/>
                        <a:t>१ </a:t>
                      </a:r>
                      <a:endParaRPr lang="en-US" dirty="0"/>
                    </a:p>
                  </a:txBody>
                  <a:tcPr anchor="ctr"/>
                </a:tc>
                <a:tc>
                  <a:txBody>
                    <a:bodyPr/>
                    <a:lstStyle/>
                    <a:p>
                      <a:r>
                        <a:rPr lang="mr-IN" dirty="0" smtClean="0"/>
                        <a:t>मुख्य लेखा  व वित्त अधिका-याची कर्तव्ये व</a:t>
                      </a:r>
                      <a:r>
                        <a:rPr lang="mr-IN" baseline="0" dirty="0" smtClean="0"/>
                        <a:t> कामे.</a:t>
                      </a:r>
                      <a:endParaRPr lang="en-US" dirty="0"/>
                    </a:p>
                  </a:txBody>
                  <a:tcPr anchor="ctr"/>
                </a:tc>
              </a:tr>
              <a:tr h="599440">
                <a:tc>
                  <a:txBody>
                    <a:bodyPr/>
                    <a:lstStyle/>
                    <a:p>
                      <a:pPr algn="ctr"/>
                      <a:r>
                        <a:rPr lang="mr-IN" dirty="0" smtClean="0"/>
                        <a:t>२ </a:t>
                      </a:r>
                      <a:endParaRPr lang="en-US" dirty="0"/>
                    </a:p>
                  </a:txBody>
                  <a:tcPr anchor="ctr"/>
                </a:tc>
                <a:tc>
                  <a:txBody>
                    <a:bodyPr/>
                    <a:lstStyle/>
                    <a:p>
                      <a:pPr algn="ctr"/>
                      <a:r>
                        <a:rPr lang="mr-IN" dirty="0" smtClean="0"/>
                        <a:t>२ </a:t>
                      </a:r>
                      <a:endParaRPr lang="en-US" dirty="0"/>
                    </a:p>
                  </a:txBody>
                  <a:tcPr anchor="ctr"/>
                </a:tc>
                <a:tc>
                  <a:txBody>
                    <a:bodyPr/>
                    <a:lstStyle/>
                    <a:p>
                      <a:r>
                        <a:rPr lang="mr-IN" dirty="0" smtClean="0"/>
                        <a:t>जिल्हा परिषदेच्या व पंचायत समितीच्या शक्तींची  प्रक्रांती </a:t>
                      </a:r>
                      <a:endParaRPr lang="en-US" dirty="0"/>
                    </a:p>
                  </a:txBody>
                  <a:tcPr anchor="ctr"/>
                </a:tc>
              </a:tr>
              <a:tr h="599440">
                <a:tc>
                  <a:txBody>
                    <a:bodyPr/>
                    <a:lstStyle/>
                    <a:p>
                      <a:pPr algn="ctr"/>
                      <a:r>
                        <a:rPr lang="mr-IN" dirty="0" smtClean="0"/>
                        <a:t>३</a:t>
                      </a:r>
                      <a:endParaRPr lang="en-US" dirty="0"/>
                    </a:p>
                  </a:txBody>
                  <a:tcPr anchor="ctr"/>
                </a:tc>
                <a:tc>
                  <a:txBody>
                    <a:bodyPr/>
                    <a:lstStyle/>
                    <a:p>
                      <a:pPr algn="ctr"/>
                      <a:r>
                        <a:rPr lang="mr-IN" dirty="0" smtClean="0"/>
                        <a:t>३ </a:t>
                      </a:r>
                      <a:endParaRPr lang="en-US" dirty="0"/>
                    </a:p>
                  </a:txBody>
                  <a:tcPr anchor="ctr"/>
                </a:tc>
                <a:tc>
                  <a:txBody>
                    <a:bodyPr/>
                    <a:lstStyle/>
                    <a:p>
                      <a:r>
                        <a:rPr lang="mr-IN" dirty="0" smtClean="0"/>
                        <a:t>विभागाध्यक्षांकडून शक्तीप्रदन नियम </a:t>
                      </a:r>
                      <a:endParaRPr lang="en-US" dirty="0"/>
                    </a:p>
                  </a:txBody>
                  <a:tcPr anchor="ctr"/>
                </a:tc>
              </a:tr>
              <a:tr h="599440">
                <a:tc>
                  <a:txBody>
                    <a:bodyPr/>
                    <a:lstStyle/>
                    <a:p>
                      <a:pPr algn="ctr"/>
                      <a:r>
                        <a:rPr lang="mr-IN" dirty="0" smtClean="0"/>
                        <a:t>४  </a:t>
                      </a:r>
                      <a:endParaRPr lang="en-US" dirty="0"/>
                    </a:p>
                  </a:txBody>
                  <a:tcPr anchor="ctr"/>
                </a:tc>
                <a:tc>
                  <a:txBody>
                    <a:bodyPr/>
                    <a:lstStyle/>
                    <a:p>
                      <a:pPr algn="ctr"/>
                      <a:r>
                        <a:rPr lang="mr-IN" dirty="0" smtClean="0"/>
                        <a:t>४ </a:t>
                      </a:r>
                      <a:endParaRPr lang="en-US" dirty="0"/>
                    </a:p>
                  </a:txBody>
                  <a:tcPr anchor="ctr"/>
                </a:tc>
                <a:tc>
                  <a:txBody>
                    <a:bodyPr/>
                    <a:lstStyle/>
                    <a:p>
                      <a:r>
                        <a:rPr lang="mr-IN" dirty="0" smtClean="0"/>
                        <a:t>अंतर्गत लेखापरीक्षा </a:t>
                      </a:r>
                      <a:endParaRPr lang="en-US" dirty="0"/>
                    </a:p>
                  </a:txBody>
                  <a:tcPr anchor="ctr"/>
                </a:tc>
              </a:tr>
              <a:tr h="599440">
                <a:tc>
                  <a:txBody>
                    <a:bodyPr/>
                    <a:lstStyle/>
                    <a:p>
                      <a:pPr algn="ctr"/>
                      <a:r>
                        <a:rPr lang="mr-IN" dirty="0" smtClean="0"/>
                        <a:t>५ </a:t>
                      </a:r>
                      <a:endParaRPr lang="en-US" dirty="0"/>
                    </a:p>
                  </a:txBody>
                  <a:tcPr anchor="ctr"/>
                </a:tc>
                <a:tc>
                  <a:txBody>
                    <a:bodyPr/>
                    <a:lstStyle/>
                    <a:p>
                      <a:pPr algn="ctr"/>
                      <a:r>
                        <a:rPr lang="mr-IN" dirty="0" smtClean="0"/>
                        <a:t>५ </a:t>
                      </a:r>
                      <a:endParaRPr lang="en-US" dirty="0"/>
                    </a:p>
                  </a:txBody>
                  <a:tcPr anchor="ctr"/>
                </a:tc>
                <a:tc>
                  <a:txBody>
                    <a:bodyPr/>
                    <a:lstStyle/>
                    <a:p>
                      <a:r>
                        <a:rPr lang="mr-IN" dirty="0" smtClean="0"/>
                        <a:t>गट लेखे </a:t>
                      </a:r>
                      <a:endParaRPr lang="en-US" dirty="0"/>
                    </a:p>
                  </a:txBody>
                  <a:tcPr anchor="ctr"/>
                </a:tc>
              </a:tr>
              <a:tr h="599440">
                <a:tc>
                  <a:txBody>
                    <a:bodyPr/>
                    <a:lstStyle/>
                    <a:p>
                      <a:pPr algn="ctr"/>
                      <a:r>
                        <a:rPr lang="mr-IN" dirty="0" smtClean="0"/>
                        <a:t>६ </a:t>
                      </a:r>
                      <a:endParaRPr lang="en-US" dirty="0"/>
                    </a:p>
                  </a:txBody>
                  <a:tcPr anchor="ctr"/>
                </a:tc>
                <a:tc>
                  <a:txBody>
                    <a:bodyPr/>
                    <a:lstStyle/>
                    <a:p>
                      <a:pPr algn="ctr"/>
                      <a:r>
                        <a:rPr lang="mr-IN" dirty="0" smtClean="0"/>
                        <a:t>८  </a:t>
                      </a:r>
                      <a:endParaRPr lang="en-US" dirty="0"/>
                    </a:p>
                  </a:txBody>
                  <a:tcPr anchor="ctr"/>
                </a:tc>
                <a:tc>
                  <a:txBody>
                    <a:bodyPr/>
                    <a:lstStyle/>
                    <a:p>
                      <a:r>
                        <a:rPr lang="mr-IN" dirty="0" smtClean="0"/>
                        <a:t>पंचायत समिती व ग्रामपंचायत यांचेद्वारे जिल्हा परिषदेची बांधकामे व विकास परियोजना यांची अंमलबजावणी अभिकरण तत्वावर करणे </a:t>
                      </a:r>
                      <a:endParaRPr lang="en-US" dirty="0"/>
                    </a:p>
                  </a:txBody>
                  <a:tcPr anchor="ctr"/>
                </a:tc>
              </a:tr>
              <a:tr h="599440">
                <a:tc>
                  <a:txBody>
                    <a:bodyPr/>
                    <a:lstStyle/>
                    <a:p>
                      <a:pPr algn="ctr"/>
                      <a:r>
                        <a:rPr lang="mr-IN" dirty="0" smtClean="0"/>
                        <a:t>७ </a:t>
                      </a:r>
                      <a:endParaRPr lang="en-US" dirty="0"/>
                    </a:p>
                  </a:txBody>
                  <a:tcPr anchor="ctr"/>
                </a:tc>
                <a:tc>
                  <a:txBody>
                    <a:bodyPr/>
                    <a:lstStyle/>
                    <a:p>
                      <a:pPr algn="ctr"/>
                      <a:r>
                        <a:rPr lang="mr-IN" dirty="0" smtClean="0"/>
                        <a:t>११ </a:t>
                      </a:r>
                      <a:endParaRPr lang="en-US" dirty="0"/>
                    </a:p>
                  </a:txBody>
                  <a:tcPr anchor="ctr"/>
                </a:tc>
                <a:tc>
                  <a:txBody>
                    <a:bodyPr/>
                    <a:lstStyle/>
                    <a:p>
                      <a:r>
                        <a:rPr lang="mr-IN" dirty="0" smtClean="0"/>
                        <a:t>अभिकरण तत्वावर जिल्हा परिषदेकडे सोपविलेल्या योजनांच्या संदर्भात अर्थसंकल्पन व लेखांकन पद्धती </a:t>
                      </a:r>
                      <a:endParaRPr lang="en-US" dirty="0"/>
                    </a:p>
                  </a:txBody>
                  <a:tcPr anchor="ctr"/>
                </a:tc>
              </a:tr>
              <a:tr h="599440">
                <a:tc>
                  <a:txBody>
                    <a:bodyPr/>
                    <a:lstStyle/>
                    <a:p>
                      <a:pPr algn="ctr"/>
                      <a:r>
                        <a:rPr lang="mr-IN" dirty="0" smtClean="0"/>
                        <a:t>८ </a:t>
                      </a:r>
                      <a:endParaRPr lang="en-US" dirty="0"/>
                    </a:p>
                  </a:txBody>
                  <a:tcPr anchor="ctr"/>
                </a:tc>
                <a:tc>
                  <a:txBody>
                    <a:bodyPr/>
                    <a:lstStyle/>
                    <a:p>
                      <a:pPr algn="ctr"/>
                      <a:r>
                        <a:rPr lang="mr-IN" dirty="0" smtClean="0"/>
                        <a:t>१२ </a:t>
                      </a:r>
                      <a:endParaRPr lang="en-US" dirty="0"/>
                    </a:p>
                  </a:txBody>
                  <a:tcPr anchor="ctr"/>
                </a:tc>
                <a:tc>
                  <a:txBody>
                    <a:bodyPr/>
                    <a:lstStyle/>
                    <a:p>
                      <a:r>
                        <a:rPr lang="mr-IN" dirty="0" smtClean="0"/>
                        <a:t>वसूल होण्या जोग्या नसलेल्या रक्कमा निर्लेखित करणे संबंधी नियम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34003"/>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१ </a:t>
                      </a:r>
                      <a:endParaRPr lang="en-US" dirty="0"/>
                    </a:p>
                  </a:txBody>
                  <a:tcPr anchor="ctr"/>
                </a:tc>
                <a:tc>
                  <a:txBody>
                    <a:bodyPr/>
                    <a:lstStyle/>
                    <a:p>
                      <a:pPr algn="ctr"/>
                      <a:r>
                        <a:rPr lang="mr-IN" dirty="0" smtClean="0"/>
                        <a:t>१ </a:t>
                      </a:r>
                      <a:endParaRPr lang="en-US" dirty="0"/>
                    </a:p>
                  </a:txBody>
                  <a:tcPr anchor="ctr"/>
                </a:tc>
                <a:tc>
                  <a:txBody>
                    <a:bodyPr/>
                    <a:lstStyle/>
                    <a:p>
                      <a:pPr algn="ctr"/>
                      <a:r>
                        <a:rPr lang="mr-IN" dirty="0" smtClean="0"/>
                        <a:t>११, २६ </a:t>
                      </a:r>
                      <a:endParaRPr lang="en-US" dirty="0"/>
                    </a:p>
                  </a:txBody>
                  <a:tcPr anchor="ctr"/>
                </a:tc>
                <a:tc>
                  <a:txBody>
                    <a:bodyPr/>
                    <a:lstStyle/>
                    <a:p>
                      <a:r>
                        <a:rPr lang="mr-IN" dirty="0" smtClean="0"/>
                        <a:t>पावती / धनादेश पुस्तकांचा माल लेखा नोंदवही</a:t>
                      </a:r>
                      <a:endParaRPr lang="en-US" dirty="0"/>
                    </a:p>
                  </a:txBody>
                  <a:tcPr anchor="ctr"/>
                </a:tc>
              </a:tr>
              <a:tr h="592667">
                <a:tc>
                  <a:txBody>
                    <a:bodyPr/>
                    <a:lstStyle/>
                    <a:p>
                      <a:pPr algn="ctr"/>
                      <a:r>
                        <a:rPr lang="mr-IN" dirty="0" smtClean="0"/>
                        <a:t>2 </a:t>
                      </a:r>
                      <a:endParaRPr lang="en-US" dirty="0"/>
                    </a:p>
                  </a:txBody>
                  <a:tcPr anchor="ctr"/>
                </a:tc>
                <a:tc>
                  <a:txBody>
                    <a:bodyPr/>
                    <a:lstStyle/>
                    <a:p>
                      <a:pPr algn="ctr"/>
                      <a:r>
                        <a:rPr lang="mr-IN" dirty="0" smtClean="0"/>
                        <a:t>४ </a:t>
                      </a:r>
                      <a:endParaRPr lang="en-US" dirty="0"/>
                    </a:p>
                  </a:txBody>
                  <a:tcPr anchor="ctr"/>
                </a:tc>
                <a:tc>
                  <a:txBody>
                    <a:bodyPr/>
                    <a:lstStyle/>
                    <a:p>
                      <a:pPr algn="ctr"/>
                      <a:r>
                        <a:rPr lang="mr-IN" dirty="0" smtClean="0"/>
                        <a:t>४२,५०,५७ </a:t>
                      </a:r>
                      <a:endParaRPr lang="en-US" dirty="0"/>
                    </a:p>
                  </a:txBody>
                  <a:tcPr anchor="ctr"/>
                </a:tc>
                <a:tc>
                  <a:txBody>
                    <a:bodyPr/>
                    <a:lstStyle/>
                    <a:p>
                      <a:r>
                        <a:rPr lang="mr-IN" dirty="0" smtClean="0"/>
                        <a:t>किरकोळ रोकड नोंदवही </a:t>
                      </a:r>
                      <a:endParaRPr lang="en-US" dirty="0"/>
                    </a:p>
                  </a:txBody>
                  <a:tcPr anchor="ctr"/>
                </a:tc>
              </a:tr>
              <a:tr h="592667">
                <a:tc>
                  <a:txBody>
                    <a:bodyPr/>
                    <a:lstStyle/>
                    <a:p>
                      <a:pPr algn="ctr"/>
                      <a:r>
                        <a:rPr lang="mr-IN" dirty="0" smtClean="0"/>
                        <a:t>३ </a:t>
                      </a:r>
                      <a:endParaRPr lang="en-US" dirty="0"/>
                    </a:p>
                  </a:txBody>
                  <a:tcPr anchor="ctr"/>
                </a:tc>
                <a:tc>
                  <a:txBody>
                    <a:bodyPr/>
                    <a:lstStyle/>
                    <a:p>
                      <a:pPr algn="ctr"/>
                      <a:r>
                        <a:rPr lang="mr-IN" dirty="0" smtClean="0"/>
                        <a:t>६ </a:t>
                      </a:r>
                      <a:endParaRPr lang="en-US" dirty="0"/>
                    </a:p>
                  </a:txBody>
                  <a:tcPr anchor="ctr"/>
                </a:tc>
                <a:tc>
                  <a:txBody>
                    <a:bodyPr/>
                    <a:lstStyle/>
                    <a:p>
                      <a:pPr algn="ctr"/>
                      <a:r>
                        <a:rPr lang="mr-IN" dirty="0" smtClean="0"/>
                        <a:t>४३ </a:t>
                      </a:r>
                      <a:endParaRPr lang="en-US" dirty="0"/>
                    </a:p>
                  </a:txBody>
                  <a:tcPr anchor="ctr"/>
                </a:tc>
                <a:tc>
                  <a:txBody>
                    <a:bodyPr/>
                    <a:lstStyle/>
                    <a:p>
                      <a:r>
                        <a:rPr lang="mr-IN" dirty="0" smtClean="0"/>
                        <a:t>कर्मचा-यांनी दिलेल्या जमानतींची  नोंदवही </a:t>
                      </a:r>
                      <a:endParaRPr lang="en-US" dirty="0"/>
                    </a:p>
                  </a:txBody>
                  <a:tcPr anchor="ctr"/>
                </a:tc>
              </a:tr>
              <a:tr h="592667">
                <a:tc>
                  <a:txBody>
                    <a:bodyPr/>
                    <a:lstStyle/>
                    <a:p>
                      <a:pPr algn="ctr"/>
                      <a:r>
                        <a:rPr lang="mr-IN" dirty="0" smtClean="0"/>
                        <a:t>४ </a:t>
                      </a:r>
                      <a:endParaRPr lang="en-US" dirty="0"/>
                    </a:p>
                  </a:txBody>
                  <a:tcPr anchor="ctr"/>
                </a:tc>
                <a:tc>
                  <a:txBody>
                    <a:bodyPr/>
                    <a:lstStyle/>
                    <a:p>
                      <a:pPr algn="ctr"/>
                      <a:r>
                        <a:rPr lang="mr-IN" dirty="0" smtClean="0"/>
                        <a:t>७ </a:t>
                      </a:r>
                      <a:endParaRPr lang="en-US" dirty="0"/>
                    </a:p>
                  </a:txBody>
                  <a:tcPr anchor="ctr"/>
                </a:tc>
                <a:tc>
                  <a:txBody>
                    <a:bodyPr/>
                    <a:lstStyle/>
                    <a:p>
                      <a:pPr algn="ctr"/>
                      <a:r>
                        <a:rPr lang="mr-IN" dirty="0" smtClean="0"/>
                        <a:t>४९, ५७ </a:t>
                      </a:r>
                      <a:endParaRPr lang="en-US" dirty="0"/>
                    </a:p>
                  </a:txBody>
                  <a:tcPr anchor="ctr"/>
                </a:tc>
                <a:tc>
                  <a:txBody>
                    <a:bodyPr/>
                    <a:lstStyle/>
                    <a:p>
                      <a:r>
                        <a:rPr lang="mr-IN" dirty="0" smtClean="0"/>
                        <a:t>रोजकीर्द </a:t>
                      </a:r>
                      <a:endParaRPr lang="en-US" dirty="0"/>
                    </a:p>
                  </a:txBody>
                  <a:tcPr anchor="ctr"/>
                </a:tc>
              </a:tr>
              <a:tr h="592667">
                <a:tc>
                  <a:txBody>
                    <a:bodyPr/>
                    <a:lstStyle/>
                    <a:p>
                      <a:pPr algn="ctr"/>
                      <a:r>
                        <a:rPr lang="mr-IN" dirty="0" smtClean="0"/>
                        <a:t>५ </a:t>
                      </a:r>
                      <a:endParaRPr lang="en-US" dirty="0"/>
                    </a:p>
                  </a:txBody>
                  <a:tcPr anchor="ctr"/>
                </a:tc>
                <a:tc>
                  <a:txBody>
                    <a:bodyPr/>
                    <a:lstStyle/>
                    <a:p>
                      <a:pPr algn="ctr"/>
                      <a:r>
                        <a:rPr lang="mr-IN" dirty="0" smtClean="0"/>
                        <a:t>८ </a:t>
                      </a:r>
                      <a:endParaRPr lang="en-US" dirty="0"/>
                    </a:p>
                  </a:txBody>
                  <a:tcPr anchor="ctr"/>
                </a:tc>
                <a:tc>
                  <a:txBody>
                    <a:bodyPr/>
                    <a:lstStyle/>
                    <a:p>
                      <a:pPr algn="ctr"/>
                      <a:r>
                        <a:rPr lang="mr-IN" dirty="0" smtClean="0"/>
                        <a:t>५० </a:t>
                      </a:r>
                      <a:endParaRPr lang="en-US" dirty="0"/>
                    </a:p>
                  </a:txBody>
                  <a:tcPr anchor="ctr"/>
                </a:tc>
                <a:tc>
                  <a:txBody>
                    <a:bodyPr/>
                    <a:lstStyle/>
                    <a:p>
                      <a:r>
                        <a:rPr lang="mr-IN" dirty="0" smtClean="0"/>
                        <a:t>वसुली वही </a:t>
                      </a:r>
                      <a:endParaRPr lang="en-US" dirty="0"/>
                    </a:p>
                  </a:txBody>
                  <a:tcPr anchor="ctr"/>
                </a:tc>
              </a:tr>
              <a:tr h="592667">
                <a:tc>
                  <a:txBody>
                    <a:bodyPr/>
                    <a:lstStyle/>
                    <a:p>
                      <a:pPr algn="ctr"/>
                      <a:r>
                        <a:rPr lang="mr-IN" dirty="0" smtClean="0"/>
                        <a:t>६ </a:t>
                      </a:r>
                      <a:endParaRPr lang="en-US" dirty="0"/>
                    </a:p>
                  </a:txBody>
                  <a:tcPr anchor="ctr"/>
                </a:tc>
                <a:tc>
                  <a:txBody>
                    <a:bodyPr/>
                    <a:lstStyle/>
                    <a:p>
                      <a:pPr algn="ctr"/>
                      <a:r>
                        <a:rPr lang="mr-IN" dirty="0" smtClean="0"/>
                        <a:t>९ </a:t>
                      </a:r>
                      <a:endParaRPr lang="en-US" dirty="0"/>
                    </a:p>
                  </a:txBody>
                  <a:tcPr anchor="ctr"/>
                </a:tc>
                <a:tc>
                  <a:txBody>
                    <a:bodyPr/>
                    <a:lstStyle/>
                    <a:p>
                      <a:pPr algn="ctr"/>
                      <a:r>
                        <a:rPr lang="mr-IN" dirty="0" smtClean="0"/>
                        <a:t>५० </a:t>
                      </a:r>
                      <a:endParaRPr lang="en-US" dirty="0"/>
                    </a:p>
                  </a:txBody>
                  <a:tcPr anchor="ctr"/>
                </a:tc>
                <a:tc>
                  <a:txBody>
                    <a:bodyPr/>
                    <a:lstStyle/>
                    <a:p>
                      <a:r>
                        <a:rPr lang="mr-IN" dirty="0" smtClean="0"/>
                        <a:t>मागणी, वसुली व शिल्लक नोंदवही </a:t>
                      </a:r>
                      <a:endParaRPr lang="en-US" dirty="0"/>
                    </a:p>
                  </a:txBody>
                  <a:tcPr anchor="ctr"/>
                </a:tc>
              </a:tr>
              <a:tr h="592667">
                <a:tc>
                  <a:txBody>
                    <a:bodyPr/>
                    <a:lstStyle/>
                    <a:p>
                      <a:pPr algn="ctr"/>
                      <a:r>
                        <a:rPr lang="mr-IN" dirty="0" smtClean="0"/>
                        <a:t>७ </a:t>
                      </a:r>
                      <a:endParaRPr lang="en-US" dirty="0"/>
                    </a:p>
                  </a:txBody>
                  <a:tcPr anchor="ctr"/>
                </a:tc>
                <a:tc>
                  <a:txBody>
                    <a:bodyPr/>
                    <a:lstStyle/>
                    <a:p>
                      <a:pPr algn="ctr"/>
                      <a:r>
                        <a:rPr lang="mr-IN" dirty="0" smtClean="0"/>
                        <a:t>११ </a:t>
                      </a:r>
                      <a:endParaRPr lang="en-US" dirty="0"/>
                    </a:p>
                  </a:txBody>
                  <a:tcPr anchor="ctr"/>
                </a:tc>
                <a:tc>
                  <a:txBody>
                    <a:bodyPr/>
                    <a:lstStyle/>
                    <a:p>
                      <a:pPr algn="ctr"/>
                      <a:r>
                        <a:rPr lang="mr-IN" dirty="0" smtClean="0"/>
                        <a:t>५० </a:t>
                      </a:r>
                      <a:endParaRPr lang="en-US" dirty="0"/>
                    </a:p>
                  </a:txBody>
                  <a:tcPr anchor="ctr"/>
                </a:tc>
                <a:tc>
                  <a:txBody>
                    <a:bodyPr/>
                    <a:lstStyle/>
                    <a:p>
                      <a:r>
                        <a:rPr lang="mr-IN" dirty="0" smtClean="0"/>
                        <a:t>प्राप्त धनादेश नोंदवही </a:t>
                      </a:r>
                      <a:endParaRPr lang="en-US" dirty="0"/>
                    </a:p>
                  </a:txBody>
                  <a:tcPr anchor="ctr"/>
                </a:tc>
              </a:tr>
              <a:tr h="592667">
                <a:tc>
                  <a:txBody>
                    <a:bodyPr/>
                    <a:lstStyle/>
                    <a:p>
                      <a:pPr algn="ctr"/>
                      <a:r>
                        <a:rPr lang="mr-IN" dirty="0" smtClean="0"/>
                        <a:t>८ </a:t>
                      </a:r>
                      <a:endParaRPr lang="en-US" dirty="0"/>
                    </a:p>
                  </a:txBody>
                  <a:tcPr anchor="ctr"/>
                </a:tc>
                <a:tc>
                  <a:txBody>
                    <a:bodyPr/>
                    <a:lstStyle/>
                    <a:p>
                      <a:pPr algn="ctr"/>
                      <a:r>
                        <a:rPr lang="mr-IN" dirty="0" smtClean="0"/>
                        <a:t>१२ </a:t>
                      </a:r>
                      <a:endParaRPr lang="en-US" dirty="0"/>
                    </a:p>
                  </a:txBody>
                  <a:tcPr anchor="ctr"/>
                </a:tc>
                <a:tc>
                  <a:txBody>
                    <a:bodyPr/>
                    <a:lstStyle/>
                    <a:p>
                      <a:pPr algn="ctr"/>
                      <a:r>
                        <a:rPr lang="mr-IN" dirty="0" smtClean="0"/>
                        <a:t>५१ </a:t>
                      </a:r>
                      <a:endParaRPr lang="en-US" dirty="0"/>
                    </a:p>
                  </a:txBody>
                  <a:tcPr anchor="ctr"/>
                </a:tc>
                <a:tc>
                  <a:txBody>
                    <a:bodyPr/>
                    <a:lstStyle/>
                    <a:p>
                      <a:r>
                        <a:rPr lang="mr-IN" dirty="0" smtClean="0"/>
                        <a:t>प्रदानार्थ मिळालेल्या बिलांची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34003"/>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९ </a:t>
                      </a:r>
                      <a:endParaRPr lang="en-US" dirty="0"/>
                    </a:p>
                  </a:txBody>
                  <a:tcPr anchor="ctr"/>
                </a:tc>
                <a:tc>
                  <a:txBody>
                    <a:bodyPr/>
                    <a:lstStyle/>
                    <a:p>
                      <a:pPr algn="ctr"/>
                      <a:r>
                        <a:rPr lang="mr-IN" dirty="0" smtClean="0"/>
                        <a:t>१३ </a:t>
                      </a:r>
                      <a:endParaRPr lang="en-US" dirty="0"/>
                    </a:p>
                  </a:txBody>
                  <a:tcPr anchor="ctr"/>
                </a:tc>
                <a:tc>
                  <a:txBody>
                    <a:bodyPr/>
                    <a:lstStyle/>
                    <a:p>
                      <a:pPr algn="ctr"/>
                      <a:r>
                        <a:rPr lang="mr-IN" dirty="0" smtClean="0"/>
                        <a:t>५५ </a:t>
                      </a:r>
                      <a:endParaRPr lang="en-US" dirty="0"/>
                    </a:p>
                  </a:txBody>
                  <a:tcPr anchor="ctr"/>
                </a:tc>
                <a:tc>
                  <a:txBody>
                    <a:bodyPr/>
                    <a:lstStyle/>
                    <a:p>
                      <a:r>
                        <a:rPr lang="mr-IN" dirty="0" smtClean="0"/>
                        <a:t>पावती</a:t>
                      </a:r>
                      <a:r>
                        <a:rPr lang="mr-IN" baseline="0" dirty="0" smtClean="0"/>
                        <a:t>  नोंदवही ( जमा नोंदवही )</a:t>
                      </a:r>
                      <a:endParaRPr lang="en-US" dirty="0"/>
                    </a:p>
                  </a:txBody>
                  <a:tcPr anchor="ctr"/>
                </a:tc>
              </a:tr>
              <a:tr h="592667">
                <a:tc>
                  <a:txBody>
                    <a:bodyPr/>
                    <a:lstStyle/>
                    <a:p>
                      <a:pPr algn="ctr"/>
                      <a:r>
                        <a:rPr lang="mr-IN" dirty="0" smtClean="0"/>
                        <a:t>१० </a:t>
                      </a:r>
                      <a:endParaRPr lang="en-US" dirty="0"/>
                    </a:p>
                  </a:txBody>
                  <a:tcPr anchor="ctr"/>
                </a:tc>
                <a:tc>
                  <a:txBody>
                    <a:bodyPr/>
                    <a:lstStyle/>
                    <a:p>
                      <a:pPr algn="ctr"/>
                      <a:r>
                        <a:rPr lang="mr-IN" dirty="0" smtClean="0"/>
                        <a:t>१४  </a:t>
                      </a:r>
                      <a:endParaRPr lang="en-US" dirty="0"/>
                    </a:p>
                  </a:txBody>
                  <a:tcPr anchor="ctr"/>
                </a:tc>
                <a:tc>
                  <a:txBody>
                    <a:bodyPr/>
                    <a:lstStyle/>
                    <a:p>
                      <a:pPr algn="ctr"/>
                      <a:r>
                        <a:rPr lang="mr-IN" dirty="0" smtClean="0"/>
                        <a:t>५८,६० </a:t>
                      </a:r>
                      <a:endParaRPr lang="en-US" dirty="0"/>
                    </a:p>
                  </a:txBody>
                  <a:tcPr anchor="ctr"/>
                </a:tc>
                <a:tc>
                  <a:txBody>
                    <a:bodyPr/>
                    <a:lstStyle/>
                    <a:p>
                      <a:r>
                        <a:rPr lang="mr-IN" dirty="0" smtClean="0"/>
                        <a:t>खर्चाची</a:t>
                      </a:r>
                      <a:r>
                        <a:rPr lang="mr-IN" baseline="0" dirty="0" smtClean="0"/>
                        <a:t> नोंदवही </a:t>
                      </a:r>
                      <a:endParaRPr lang="en-US" dirty="0"/>
                    </a:p>
                  </a:txBody>
                  <a:tcPr anchor="ctr"/>
                </a:tc>
              </a:tr>
              <a:tr h="592667">
                <a:tc>
                  <a:txBody>
                    <a:bodyPr/>
                    <a:lstStyle/>
                    <a:p>
                      <a:pPr algn="ctr"/>
                      <a:r>
                        <a:rPr lang="mr-IN" dirty="0" smtClean="0"/>
                        <a:t>११ </a:t>
                      </a:r>
                      <a:endParaRPr lang="en-US" dirty="0"/>
                    </a:p>
                  </a:txBody>
                  <a:tcPr anchor="ctr"/>
                </a:tc>
                <a:tc>
                  <a:txBody>
                    <a:bodyPr/>
                    <a:lstStyle/>
                    <a:p>
                      <a:pPr algn="ctr"/>
                      <a:r>
                        <a:rPr lang="mr-IN" dirty="0" smtClean="0"/>
                        <a:t>१७ </a:t>
                      </a:r>
                      <a:endParaRPr lang="en-US" dirty="0"/>
                    </a:p>
                  </a:txBody>
                  <a:tcPr anchor="ctr"/>
                </a:tc>
                <a:tc>
                  <a:txBody>
                    <a:bodyPr/>
                    <a:lstStyle/>
                    <a:p>
                      <a:pPr algn="ctr"/>
                      <a:r>
                        <a:rPr lang="mr-IN" dirty="0" smtClean="0"/>
                        <a:t>५९ </a:t>
                      </a:r>
                      <a:endParaRPr lang="en-US" dirty="0"/>
                    </a:p>
                  </a:txBody>
                  <a:tcPr anchor="ctr"/>
                </a:tc>
                <a:tc>
                  <a:txBody>
                    <a:bodyPr/>
                    <a:lstStyle/>
                    <a:p>
                      <a:r>
                        <a:rPr lang="mr-IN" dirty="0" smtClean="0"/>
                        <a:t>खातेबदल नोंदवही </a:t>
                      </a:r>
                      <a:endParaRPr lang="en-US" dirty="0"/>
                    </a:p>
                  </a:txBody>
                  <a:tcPr anchor="ctr"/>
                </a:tc>
              </a:tr>
              <a:tr h="592667">
                <a:tc>
                  <a:txBody>
                    <a:bodyPr/>
                    <a:lstStyle/>
                    <a:p>
                      <a:r>
                        <a:rPr lang="mr-IN" dirty="0" smtClean="0"/>
                        <a:t>  १२ </a:t>
                      </a:r>
                      <a:endParaRPr lang="en-US" dirty="0"/>
                    </a:p>
                  </a:txBody>
                  <a:tcPr anchor="ctr"/>
                </a:tc>
                <a:tc>
                  <a:txBody>
                    <a:bodyPr/>
                    <a:lstStyle/>
                    <a:p>
                      <a:pPr algn="ctr"/>
                      <a:r>
                        <a:rPr lang="mr-IN" dirty="0" smtClean="0"/>
                        <a:t>२३ </a:t>
                      </a:r>
                      <a:endParaRPr lang="en-US" dirty="0"/>
                    </a:p>
                  </a:txBody>
                  <a:tcPr anchor="ctr"/>
                </a:tc>
                <a:tc>
                  <a:txBody>
                    <a:bodyPr/>
                    <a:lstStyle/>
                    <a:p>
                      <a:pPr algn="ctr"/>
                      <a:r>
                        <a:rPr lang="mr-IN" dirty="0" smtClean="0"/>
                        <a:t>६७ </a:t>
                      </a:r>
                      <a:endParaRPr lang="en-US" dirty="0"/>
                    </a:p>
                  </a:txBody>
                  <a:tcPr anchor="ctr"/>
                </a:tc>
                <a:tc>
                  <a:txBody>
                    <a:bodyPr/>
                    <a:lstStyle/>
                    <a:p>
                      <a:r>
                        <a:rPr lang="mr-IN" dirty="0" smtClean="0"/>
                        <a:t>कामांच्या / योजनांच्या प्रगतीची नोंदवही </a:t>
                      </a:r>
                      <a:endParaRPr lang="en-US" dirty="0"/>
                    </a:p>
                  </a:txBody>
                  <a:tcPr anchor="ctr"/>
                </a:tc>
              </a:tr>
              <a:tr h="592667">
                <a:tc>
                  <a:txBody>
                    <a:bodyPr/>
                    <a:lstStyle/>
                    <a:p>
                      <a:pPr algn="ctr"/>
                      <a:r>
                        <a:rPr lang="mr-IN" dirty="0" smtClean="0"/>
                        <a:t>१३ </a:t>
                      </a:r>
                      <a:endParaRPr lang="en-US" dirty="0"/>
                    </a:p>
                  </a:txBody>
                  <a:tcPr anchor="ctr"/>
                </a:tc>
                <a:tc>
                  <a:txBody>
                    <a:bodyPr/>
                    <a:lstStyle/>
                    <a:p>
                      <a:pPr algn="ctr"/>
                      <a:r>
                        <a:rPr lang="mr-IN" dirty="0" smtClean="0"/>
                        <a:t>३० </a:t>
                      </a:r>
                      <a:endParaRPr lang="en-US" dirty="0"/>
                    </a:p>
                  </a:txBody>
                  <a:tcPr anchor="ctr"/>
                </a:tc>
                <a:tc>
                  <a:txBody>
                    <a:bodyPr/>
                    <a:lstStyle/>
                    <a:p>
                      <a:pPr algn="ctr"/>
                      <a:r>
                        <a:rPr lang="mr-IN" dirty="0" smtClean="0"/>
                        <a:t>८० </a:t>
                      </a:r>
                      <a:endParaRPr lang="en-US" dirty="0"/>
                    </a:p>
                  </a:txBody>
                  <a:tcPr anchor="ctr"/>
                </a:tc>
                <a:tc>
                  <a:txBody>
                    <a:bodyPr/>
                    <a:lstStyle/>
                    <a:p>
                      <a:r>
                        <a:rPr lang="mr-IN" dirty="0" smtClean="0"/>
                        <a:t>आकस्मिक खर्चाची नोंदवही </a:t>
                      </a:r>
                      <a:endParaRPr lang="en-US" dirty="0"/>
                    </a:p>
                  </a:txBody>
                  <a:tcPr anchor="ctr"/>
                </a:tc>
              </a:tr>
              <a:tr h="592667">
                <a:tc>
                  <a:txBody>
                    <a:bodyPr/>
                    <a:lstStyle/>
                    <a:p>
                      <a:pPr algn="ctr"/>
                      <a:r>
                        <a:rPr lang="mr-IN" dirty="0" smtClean="0"/>
                        <a:t>१४ </a:t>
                      </a:r>
                      <a:endParaRPr lang="en-US" dirty="0"/>
                    </a:p>
                  </a:txBody>
                  <a:tcPr anchor="ctr"/>
                </a:tc>
                <a:tc>
                  <a:txBody>
                    <a:bodyPr/>
                    <a:lstStyle/>
                    <a:p>
                      <a:pPr algn="ctr"/>
                      <a:r>
                        <a:rPr lang="mr-IN" dirty="0" smtClean="0"/>
                        <a:t>३२ </a:t>
                      </a:r>
                      <a:endParaRPr lang="en-US" dirty="0"/>
                    </a:p>
                  </a:txBody>
                  <a:tcPr anchor="ctr"/>
                </a:tc>
                <a:tc>
                  <a:txBody>
                    <a:bodyPr/>
                    <a:lstStyle/>
                    <a:p>
                      <a:pPr algn="ctr"/>
                      <a:r>
                        <a:rPr lang="mr-IN" dirty="0" smtClean="0"/>
                        <a:t>९० </a:t>
                      </a:r>
                      <a:endParaRPr lang="en-US" dirty="0"/>
                    </a:p>
                  </a:txBody>
                  <a:tcPr anchor="ctr"/>
                </a:tc>
                <a:tc>
                  <a:txBody>
                    <a:bodyPr/>
                    <a:lstStyle/>
                    <a:p>
                      <a:r>
                        <a:rPr lang="mr-IN" dirty="0" smtClean="0"/>
                        <a:t>जंगम मालमत्तेची नोंदवही </a:t>
                      </a:r>
                      <a:endParaRPr lang="en-US" dirty="0"/>
                    </a:p>
                  </a:txBody>
                  <a:tcPr anchor="ctr"/>
                </a:tc>
              </a:tr>
              <a:tr h="592667">
                <a:tc>
                  <a:txBody>
                    <a:bodyPr/>
                    <a:lstStyle/>
                    <a:p>
                      <a:pPr algn="ctr"/>
                      <a:r>
                        <a:rPr lang="mr-IN" dirty="0" smtClean="0"/>
                        <a:t>१५ </a:t>
                      </a:r>
                      <a:endParaRPr lang="en-US" dirty="0"/>
                    </a:p>
                  </a:txBody>
                  <a:tcPr anchor="ctr"/>
                </a:tc>
                <a:tc>
                  <a:txBody>
                    <a:bodyPr/>
                    <a:lstStyle/>
                    <a:p>
                      <a:pPr algn="ctr"/>
                      <a:r>
                        <a:rPr lang="mr-IN" dirty="0" smtClean="0"/>
                        <a:t>३३ </a:t>
                      </a:r>
                      <a:endParaRPr lang="en-US" dirty="0"/>
                    </a:p>
                  </a:txBody>
                  <a:tcPr anchor="ctr"/>
                </a:tc>
                <a:tc>
                  <a:txBody>
                    <a:bodyPr/>
                    <a:lstStyle/>
                    <a:p>
                      <a:pPr algn="ctr"/>
                      <a:r>
                        <a:rPr lang="mr-IN" dirty="0" smtClean="0"/>
                        <a:t>९१ </a:t>
                      </a:r>
                      <a:endParaRPr lang="en-US" dirty="0"/>
                    </a:p>
                  </a:txBody>
                  <a:tcPr anchor="ctr"/>
                </a:tc>
                <a:tc>
                  <a:txBody>
                    <a:bodyPr/>
                    <a:lstStyle/>
                    <a:p>
                      <a:r>
                        <a:rPr lang="mr-IN" dirty="0" smtClean="0"/>
                        <a:t>माल पुस्तक </a:t>
                      </a:r>
                      <a:endParaRPr lang="en-US" dirty="0"/>
                    </a:p>
                  </a:txBody>
                  <a:tcPr anchor="ctr"/>
                </a:tc>
              </a:tr>
              <a:tr h="592667">
                <a:tc>
                  <a:txBody>
                    <a:bodyPr/>
                    <a:lstStyle/>
                    <a:p>
                      <a:pPr algn="ctr"/>
                      <a:r>
                        <a:rPr lang="mr-IN" dirty="0" smtClean="0"/>
                        <a:t>१६ </a:t>
                      </a:r>
                      <a:endParaRPr lang="en-US" dirty="0"/>
                    </a:p>
                  </a:txBody>
                  <a:tcPr anchor="ctr"/>
                </a:tc>
                <a:tc>
                  <a:txBody>
                    <a:bodyPr/>
                    <a:lstStyle/>
                    <a:p>
                      <a:pPr algn="ctr"/>
                      <a:r>
                        <a:rPr lang="mr-IN" dirty="0" smtClean="0"/>
                        <a:t>३४ </a:t>
                      </a:r>
                      <a:endParaRPr lang="en-US" dirty="0"/>
                    </a:p>
                  </a:txBody>
                  <a:tcPr anchor="ctr"/>
                </a:tc>
                <a:tc>
                  <a:txBody>
                    <a:bodyPr/>
                    <a:lstStyle/>
                    <a:p>
                      <a:pPr algn="ctr"/>
                      <a:r>
                        <a:rPr lang="mr-IN" dirty="0" smtClean="0"/>
                        <a:t>९२ </a:t>
                      </a:r>
                      <a:endParaRPr lang="en-US" dirty="0"/>
                    </a:p>
                  </a:txBody>
                  <a:tcPr anchor="ctr"/>
                </a:tc>
                <a:tc>
                  <a:txBody>
                    <a:bodyPr/>
                    <a:lstStyle/>
                    <a:p>
                      <a:r>
                        <a:rPr lang="mr-IN" dirty="0" smtClean="0"/>
                        <a:t>विद्युत मीटर वाचन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34003"/>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१७ </a:t>
                      </a:r>
                      <a:endParaRPr lang="en-US" dirty="0"/>
                    </a:p>
                  </a:txBody>
                  <a:tcPr anchor="ctr"/>
                </a:tc>
                <a:tc>
                  <a:txBody>
                    <a:bodyPr/>
                    <a:lstStyle/>
                    <a:p>
                      <a:pPr algn="ctr"/>
                      <a:r>
                        <a:rPr lang="mr-IN" dirty="0" smtClean="0"/>
                        <a:t>३५ </a:t>
                      </a:r>
                      <a:endParaRPr lang="en-US" dirty="0"/>
                    </a:p>
                  </a:txBody>
                  <a:tcPr anchor="ctr"/>
                </a:tc>
                <a:tc>
                  <a:txBody>
                    <a:bodyPr/>
                    <a:lstStyle/>
                    <a:p>
                      <a:pPr algn="ctr"/>
                      <a:r>
                        <a:rPr lang="mr-IN" dirty="0" smtClean="0"/>
                        <a:t>९३ </a:t>
                      </a:r>
                      <a:endParaRPr lang="en-US" dirty="0"/>
                    </a:p>
                  </a:txBody>
                  <a:tcPr anchor="ctr"/>
                </a:tc>
                <a:tc>
                  <a:txBody>
                    <a:bodyPr/>
                    <a:lstStyle/>
                    <a:p>
                      <a:r>
                        <a:rPr lang="mr-IN" dirty="0" smtClean="0"/>
                        <a:t>पशुधन नोंदवही </a:t>
                      </a:r>
                      <a:endParaRPr lang="en-US" dirty="0"/>
                    </a:p>
                  </a:txBody>
                  <a:tcPr anchor="ctr"/>
                </a:tc>
              </a:tr>
              <a:tr h="592667">
                <a:tc>
                  <a:txBody>
                    <a:bodyPr/>
                    <a:lstStyle/>
                    <a:p>
                      <a:pPr algn="ctr"/>
                      <a:r>
                        <a:rPr lang="mr-IN" dirty="0" smtClean="0"/>
                        <a:t>१८ </a:t>
                      </a:r>
                      <a:endParaRPr lang="en-US" dirty="0"/>
                    </a:p>
                  </a:txBody>
                  <a:tcPr anchor="ctr"/>
                </a:tc>
                <a:tc>
                  <a:txBody>
                    <a:bodyPr/>
                    <a:lstStyle/>
                    <a:p>
                      <a:pPr algn="ctr"/>
                      <a:r>
                        <a:rPr lang="mr-IN" dirty="0" smtClean="0"/>
                        <a:t>३६ </a:t>
                      </a:r>
                      <a:endParaRPr lang="en-US" dirty="0"/>
                    </a:p>
                  </a:txBody>
                  <a:tcPr anchor="ctr"/>
                </a:tc>
                <a:tc>
                  <a:txBody>
                    <a:bodyPr/>
                    <a:lstStyle/>
                    <a:p>
                      <a:pPr algn="ctr"/>
                      <a:r>
                        <a:rPr lang="mr-IN" dirty="0" smtClean="0"/>
                        <a:t>९४ </a:t>
                      </a:r>
                      <a:endParaRPr lang="en-US" dirty="0"/>
                    </a:p>
                  </a:txBody>
                  <a:tcPr anchor="ctr"/>
                </a:tc>
                <a:tc>
                  <a:txBody>
                    <a:bodyPr/>
                    <a:lstStyle/>
                    <a:p>
                      <a:r>
                        <a:rPr lang="mr-IN" dirty="0" smtClean="0"/>
                        <a:t>पेट्रोल साठ्याचा हिशेब </a:t>
                      </a:r>
                      <a:endParaRPr lang="en-US" dirty="0"/>
                    </a:p>
                  </a:txBody>
                  <a:tcPr anchor="ctr"/>
                </a:tc>
              </a:tr>
              <a:tr h="592667">
                <a:tc>
                  <a:txBody>
                    <a:bodyPr/>
                    <a:lstStyle/>
                    <a:p>
                      <a:pPr algn="ctr"/>
                      <a:r>
                        <a:rPr lang="mr-IN" dirty="0" smtClean="0"/>
                        <a:t>१९ </a:t>
                      </a:r>
                      <a:endParaRPr lang="en-US" dirty="0"/>
                    </a:p>
                  </a:txBody>
                  <a:tcPr anchor="ctr"/>
                </a:tc>
                <a:tc>
                  <a:txBody>
                    <a:bodyPr/>
                    <a:lstStyle/>
                    <a:p>
                      <a:pPr algn="ctr"/>
                      <a:r>
                        <a:rPr lang="mr-IN" dirty="0" smtClean="0"/>
                        <a:t>३७ </a:t>
                      </a:r>
                      <a:endParaRPr lang="en-US" dirty="0"/>
                    </a:p>
                  </a:txBody>
                  <a:tcPr anchor="ctr"/>
                </a:tc>
                <a:tc>
                  <a:txBody>
                    <a:bodyPr/>
                    <a:lstStyle/>
                    <a:p>
                      <a:pPr algn="ctr"/>
                      <a:r>
                        <a:rPr lang="mr-IN" dirty="0" smtClean="0"/>
                        <a:t>९४ </a:t>
                      </a:r>
                      <a:endParaRPr lang="en-US" dirty="0"/>
                    </a:p>
                  </a:txBody>
                  <a:tcPr anchor="ctr"/>
                </a:tc>
                <a:tc>
                  <a:txBody>
                    <a:bodyPr/>
                    <a:lstStyle/>
                    <a:p>
                      <a:r>
                        <a:rPr lang="mr-IN" dirty="0" smtClean="0"/>
                        <a:t>वाहनाची रोज</a:t>
                      </a:r>
                      <a:r>
                        <a:rPr lang="mr-IN" baseline="0" dirty="0" smtClean="0"/>
                        <a:t> वही </a:t>
                      </a:r>
                      <a:endParaRPr lang="en-US" dirty="0"/>
                    </a:p>
                  </a:txBody>
                  <a:tcPr anchor="ctr"/>
                </a:tc>
              </a:tr>
              <a:tr h="592667">
                <a:tc>
                  <a:txBody>
                    <a:bodyPr/>
                    <a:lstStyle/>
                    <a:p>
                      <a:pPr algn="ctr"/>
                      <a:r>
                        <a:rPr lang="mr-IN" dirty="0" smtClean="0"/>
                        <a:t>२० </a:t>
                      </a:r>
                      <a:endParaRPr lang="en-US" dirty="0"/>
                    </a:p>
                  </a:txBody>
                  <a:tcPr anchor="ctr"/>
                </a:tc>
                <a:tc>
                  <a:txBody>
                    <a:bodyPr/>
                    <a:lstStyle/>
                    <a:p>
                      <a:pPr algn="ctr"/>
                      <a:r>
                        <a:rPr lang="mr-IN" dirty="0" smtClean="0"/>
                        <a:t>३९ </a:t>
                      </a:r>
                      <a:endParaRPr lang="en-US" dirty="0"/>
                    </a:p>
                  </a:txBody>
                  <a:tcPr anchor="ctr"/>
                </a:tc>
                <a:tc>
                  <a:txBody>
                    <a:bodyPr/>
                    <a:lstStyle/>
                    <a:p>
                      <a:pPr algn="ctr"/>
                      <a:r>
                        <a:rPr lang="mr-IN" dirty="0" smtClean="0"/>
                        <a:t>९७ </a:t>
                      </a:r>
                      <a:endParaRPr lang="en-US" dirty="0"/>
                    </a:p>
                  </a:txBody>
                  <a:tcPr anchor="ctr"/>
                </a:tc>
                <a:tc>
                  <a:txBody>
                    <a:bodyPr/>
                    <a:lstStyle/>
                    <a:p>
                      <a:r>
                        <a:rPr lang="mr-IN" dirty="0" smtClean="0"/>
                        <a:t>स्थावर मालमत्तेची नोंदवही </a:t>
                      </a:r>
                      <a:endParaRPr lang="en-US" dirty="0"/>
                    </a:p>
                  </a:txBody>
                  <a:tcPr anchor="ctr"/>
                </a:tc>
              </a:tr>
              <a:tr h="592667">
                <a:tc>
                  <a:txBody>
                    <a:bodyPr/>
                    <a:lstStyle/>
                    <a:p>
                      <a:pPr algn="ctr"/>
                      <a:r>
                        <a:rPr lang="mr-IN" dirty="0" smtClean="0"/>
                        <a:t>२१ </a:t>
                      </a:r>
                      <a:endParaRPr lang="en-US" dirty="0"/>
                    </a:p>
                  </a:txBody>
                  <a:tcPr anchor="ctr"/>
                </a:tc>
                <a:tc>
                  <a:txBody>
                    <a:bodyPr/>
                    <a:lstStyle/>
                    <a:p>
                      <a:pPr algn="ctr"/>
                      <a:r>
                        <a:rPr lang="mr-IN" dirty="0" smtClean="0"/>
                        <a:t>४० </a:t>
                      </a:r>
                      <a:endParaRPr lang="en-US" dirty="0"/>
                    </a:p>
                  </a:txBody>
                  <a:tcPr anchor="ctr"/>
                </a:tc>
                <a:tc>
                  <a:txBody>
                    <a:bodyPr/>
                    <a:lstStyle/>
                    <a:p>
                      <a:pPr algn="ctr"/>
                      <a:r>
                        <a:rPr lang="mr-IN" dirty="0" smtClean="0"/>
                        <a:t>९७ </a:t>
                      </a:r>
                      <a:endParaRPr lang="en-US" dirty="0"/>
                    </a:p>
                  </a:txBody>
                  <a:tcPr anchor="ctr"/>
                </a:tc>
                <a:tc>
                  <a:txBody>
                    <a:bodyPr/>
                    <a:lstStyle/>
                    <a:p>
                      <a:r>
                        <a:rPr lang="mr-IN" dirty="0" smtClean="0"/>
                        <a:t>जि.प. पं.स. यांच्या प्रभाराखालील रस्त्यांची नोंदवही </a:t>
                      </a:r>
                      <a:endParaRPr lang="en-US" dirty="0"/>
                    </a:p>
                  </a:txBody>
                  <a:tcPr anchor="ctr"/>
                </a:tc>
              </a:tr>
              <a:tr h="592667">
                <a:tc>
                  <a:txBody>
                    <a:bodyPr/>
                    <a:lstStyle/>
                    <a:p>
                      <a:pPr algn="ctr"/>
                      <a:r>
                        <a:rPr lang="mr-IN" dirty="0" smtClean="0"/>
                        <a:t>२२ </a:t>
                      </a:r>
                      <a:endParaRPr lang="en-US" dirty="0"/>
                    </a:p>
                  </a:txBody>
                  <a:tcPr anchor="ctr"/>
                </a:tc>
                <a:tc>
                  <a:txBody>
                    <a:bodyPr/>
                    <a:lstStyle/>
                    <a:p>
                      <a:pPr algn="ctr"/>
                      <a:r>
                        <a:rPr lang="mr-IN" dirty="0" smtClean="0"/>
                        <a:t>४१ </a:t>
                      </a:r>
                      <a:endParaRPr lang="en-US" dirty="0"/>
                    </a:p>
                  </a:txBody>
                  <a:tcPr anchor="ctr"/>
                </a:tc>
                <a:tc>
                  <a:txBody>
                    <a:bodyPr/>
                    <a:lstStyle/>
                    <a:p>
                      <a:pPr algn="ctr"/>
                      <a:r>
                        <a:rPr lang="mr-IN" dirty="0" smtClean="0"/>
                        <a:t>९७ </a:t>
                      </a:r>
                      <a:endParaRPr lang="en-US" dirty="0"/>
                    </a:p>
                  </a:txBody>
                  <a:tcPr anchor="ctr"/>
                </a:tc>
                <a:tc>
                  <a:txBody>
                    <a:bodyPr/>
                    <a:lstStyle/>
                    <a:p>
                      <a:r>
                        <a:rPr lang="mr-IN" dirty="0" smtClean="0"/>
                        <a:t>जमिनीची नोंदवही </a:t>
                      </a:r>
                      <a:endParaRPr lang="en-US" dirty="0"/>
                    </a:p>
                  </a:txBody>
                  <a:tcPr anchor="ctr"/>
                </a:tc>
              </a:tr>
              <a:tr h="592667">
                <a:tc>
                  <a:txBody>
                    <a:bodyPr/>
                    <a:lstStyle/>
                    <a:p>
                      <a:pPr algn="ctr"/>
                      <a:r>
                        <a:rPr lang="mr-IN" dirty="0" smtClean="0"/>
                        <a:t>२३ </a:t>
                      </a:r>
                      <a:endParaRPr lang="en-US" dirty="0"/>
                    </a:p>
                  </a:txBody>
                  <a:tcPr anchor="ctr"/>
                </a:tc>
                <a:tc>
                  <a:txBody>
                    <a:bodyPr/>
                    <a:lstStyle/>
                    <a:p>
                      <a:pPr algn="ctr"/>
                      <a:r>
                        <a:rPr lang="mr-IN" dirty="0" smtClean="0"/>
                        <a:t>४२ </a:t>
                      </a:r>
                      <a:endParaRPr lang="en-US" dirty="0"/>
                    </a:p>
                  </a:txBody>
                  <a:tcPr anchor="ctr"/>
                </a:tc>
                <a:tc>
                  <a:txBody>
                    <a:bodyPr/>
                    <a:lstStyle/>
                    <a:p>
                      <a:pPr algn="ctr"/>
                      <a:r>
                        <a:rPr lang="mr-IN" dirty="0" smtClean="0"/>
                        <a:t>१०० </a:t>
                      </a:r>
                      <a:endParaRPr lang="en-US" dirty="0"/>
                    </a:p>
                  </a:txBody>
                  <a:tcPr anchor="ctr"/>
                </a:tc>
                <a:tc>
                  <a:txBody>
                    <a:bodyPr/>
                    <a:lstStyle/>
                    <a:p>
                      <a:r>
                        <a:rPr lang="mr-IN" dirty="0" smtClean="0"/>
                        <a:t>प्रकल्प नोंदवही </a:t>
                      </a:r>
                      <a:endParaRPr lang="en-US" dirty="0"/>
                    </a:p>
                  </a:txBody>
                  <a:tcPr anchor="ctr"/>
                </a:tc>
              </a:tr>
              <a:tr h="592667">
                <a:tc>
                  <a:txBody>
                    <a:bodyPr/>
                    <a:lstStyle/>
                    <a:p>
                      <a:pPr algn="ctr"/>
                      <a:r>
                        <a:rPr lang="mr-IN" dirty="0" smtClean="0"/>
                        <a:t>२४ </a:t>
                      </a:r>
                      <a:endParaRPr lang="en-US" dirty="0"/>
                    </a:p>
                  </a:txBody>
                  <a:tcPr anchor="ctr"/>
                </a:tc>
                <a:tc>
                  <a:txBody>
                    <a:bodyPr/>
                    <a:lstStyle/>
                    <a:p>
                      <a:pPr algn="ctr"/>
                      <a:r>
                        <a:rPr lang="mr-IN" dirty="0" smtClean="0"/>
                        <a:t>४७ </a:t>
                      </a:r>
                      <a:endParaRPr lang="en-US" dirty="0"/>
                    </a:p>
                  </a:txBody>
                  <a:tcPr anchor="ctr"/>
                </a:tc>
                <a:tc>
                  <a:txBody>
                    <a:bodyPr/>
                    <a:lstStyle/>
                    <a:p>
                      <a:pPr algn="ctr"/>
                      <a:r>
                        <a:rPr lang="mr-IN" dirty="0" smtClean="0"/>
                        <a:t>१३१ </a:t>
                      </a:r>
                      <a:endParaRPr lang="en-US" dirty="0"/>
                    </a:p>
                  </a:txBody>
                  <a:tcPr anchor="ctr"/>
                </a:tc>
                <a:tc>
                  <a:txBody>
                    <a:bodyPr/>
                    <a:lstStyle/>
                    <a:p>
                      <a:r>
                        <a:rPr lang="mr-IN" dirty="0" smtClean="0"/>
                        <a:t>दरसूची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mr-IN" dirty="0" smtClean="0"/>
              <a:t>सत्र : विषयपत्रिका </a:t>
            </a:r>
            <a:endParaRPr lang="en-US" dirty="0"/>
          </a:p>
        </p:txBody>
      </p:sp>
      <p:sp>
        <p:nvSpPr>
          <p:cNvPr id="3" name="Content Placeholder 2"/>
          <p:cNvSpPr>
            <a:spLocks noGrp="1"/>
          </p:cNvSpPr>
          <p:nvPr>
            <p:ph idx="1"/>
          </p:nvPr>
        </p:nvSpPr>
        <p:spPr>
          <a:xfrm>
            <a:off x="304800" y="1295400"/>
            <a:ext cx="8839200" cy="5257800"/>
          </a:xfrm>
        </p:spPr>
        <p:txBody>
          <a:bodyPr>
            <a:normAutofit fontScale="77500" lnSpcReduction="20000"/>
          </a:bodyPr>
          <a:lstStyle/>
          <a:p>
            <a:pPr marL="514350" indent="-514350">
              <a:lnSpc>
                <a:spcPct val="150000"/>
              </a:lnSpc>
              <a:buFont typeface="+mj-lt"/>
              <a:buAutoNum type="arabicPeriod"/>
            </a:pPr>
            <a:endParaRPr lang="mr-IN" dirty="0" smtClean="0"/>
          </a:p>
          <a:p>
            <a:pPr marL="514350" indent="-514350">
              <a:lnSpc>
                <a:spcPct val="150000"/>
              </a:lnSpc>
              <a:buFont typeface="+mj-lt"/>
              <a:buAutoNum type="arabicPeriod"/>
            </a:pPr>
            <a:r>
              <a:rPr lang="mr-IN" dirty="0" smtClean="0"/>
              <a:t>स्थानिक स्वराज्य संस्था : </a:t>
            </a:r>
            <a:r>
              <a:rPr lang="mr-IN" dirty="0" smtClean="0"/>
              <a:t>पूर्वपीठिका </a:t>
            </a:r>
            <a:endParaRPr lang="mr-IN" dirty="0" smtClean="0"/>
          </a:p>
          <a:p>
            <a:pPr marL="514350" indent="-514350">
              <a:lnSpc>
                <a:spcPct val="150000"/>
              </a:lnSpc>
              <a:buFont typeface="+mj-lt"/>
              <a:buAutoNum type="arabicPeriod"/>
            </a:pPr>
            <a:r>
              <a:rPr lang="mr-IN" dirty="0" smtClean="0"/>
              <a:t>पंचायतराज : घटनात्मक आणि वैधानिक अधिष्ठान </a:t>
            </a:r>
          </a:p>
          <a:p>
            <a:pPr marL="514350" indent="-514350">
              <a:lnSpc>
                <a:spcPct val="150000"/>
              </a:lnSpc>
              <a:buFont typeface="+mj-lt"/>
              <a:buAutoNum type="arabicPeriod"/>
            </a:pPr>
            <a:r>
              <a:rPr lang="mr-IN" dirty="0" smtClean="0"/>
              <a:t>जिल्हा परिषद : संरचना </a:t>
            </a:r>
          </a:p>
          <a:p>
            <a:pPr marL="514350" indent="-514350">
              <a:lnSpc>
                <a:spcPct val="150000"/>
              </a:lnSpc>
              <a:buFont typeface="+mj-lt"/>
              <a:buAutoNum type="arabicPeriod"/>
            </a:pPr>
            <a:r>
              <a:rPr lang="mr-IN" dirty="0" smtClean="0"/>
              <a:t>वित्त विभाग : संरचना  </a:t>
            </a:r>
          </a:p>
          <a:p>
            <a:pPr marL="514350" indent="-514350">
              <a:lnSpc>
                <a:spcPct val="150000"/>
              </a:lnSpc>
              <a:buFont typeface="+mj-lt"/>
              <a:buAutoNum type="arabicPeriod"/>
            </a:pPr>
            <a:r>
              <a:rPr lang="mr-IN" dirty="0" smtClean="0"/>
              <a:t>वित्त विभाग : कार्ये – </a:t>
            </a:r>
            <a:r>
              <a:rPr lang="mr-IN" dirty="0" smtClean="0"/>
              <a:t> कर्तव्ये –  </a:t>
            </a:r>
            <a:r>
              <a:rPr lang="mr-IN" dirty="0" smtClean="0"/>
              <a:t>जबाबदा-या</a:t>
            </a:r>
          </a:p>
          <a:p>
            <a:pPr marL="514350" indent="-514350">
              <a:lnSpc>
                <a:spcPct val="150000"/>
              </a:lnSpc>
              <a:buFont typeface="+mj-lt"/>
              <a:buAutoNum type="arabicPeriod"/>
            </a:pPr>
            <a:r>
              <a:rPr lang="mr-IN" dirty="0" smtClean="0"/>
              <a:t>महाराष्ट्र जिल्हा परिषद व पंचायत समिती अधिनियम, १९६१ </a:t>
            </a:r>
          </a:p>
          <a:p>
            <a:pPr marL="514350" indent="-514350">
              <a:lnSpc>
                <a:spcPct val="150000"/>
              </a:lnSpc>
              <a:buFont typeface="+mj-lt"/>
              <a:buAutoNum type="arabicPeriod"/>
            </a:pPr>
            <a:r>
              <a:rPr lang="mr-IN" dirty="0" smtClean="0"/>
              <a:t>महाराष्ट्र जिल्हा परिषद व पंचायत समिती </a:t>
            </a:r>
            <a:r>
              <a:rPr lang="mr-IN" dirty="0" smtClean="0"/>
              <a:t>लेखा संहिता</a:t>
            </a:r>
            <a:r>
              <a:rPr lang="mr-IN" dirty="0" smtClean="0"/>
              <a:t>, १९६८</a:t>
            </a:r>
          </a:p>
          <a:p>
            <a:pPr marL="514350" indent="-514350">
              <a:lnSpc>
                <a:spcPct val="150000"/>
              </a:lnSpc>
              <a:buFont typeface="+mj-lt"/>
              <a:buAutoNum type="arabicPeriod"/>
            </a:pPr>
            <a:r>
              <a:rPr lang="mr-IN" dirty="0" smtClean="0"/>
              <a:t>लेखाविषयक अभिलेख  </a:t>
            </a:r>
          </a:p>
        </p:txBody>
      </p:sp>
    </p:spTree>
  </p:cSld>
  <p:clrMapOvr>
    <a:masterClrMapping/>
  </p:clrMapOvr>
  <p:transition spd="med"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1000"/>
                                        <p:tgtEl>
                                          <p:spTgt spid="3">
                                            <p:txEl>
                                              <p:pRg st="5" end="5"/>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81416"/>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२५ </a:t>
                      </a:r>
                      <a:endParaRPr lang="en-US" dirty="0"/>
                    </a:p>
                  </a:txBody>
                  <a:tcPr anchor="ctr"/>
                </a:tc>
                <a:tc>
                  <a:txBody>
                    <a:bodyPr/>
                    <a:lstStyle/>
                    <a:p>
                      <a:pPr algn="ctr"/>
                      <a:r>
                        <a:rPr lang="mr-IN" dirty="0" smtClean="0"/>
                        <a:t>४८ </a:t>
                      </a:r>
                      <a:endParaRPr lang="en-US" dirty="0"/>
                    </a:p>
                  </a:txBody>
                  <a:tcPr anchor="ctr"/>
                </a:tc>
                <a:tc>
                  <a:txBody>
                    <a:bodyPr/>
                    <a:lstStyle/>
                    <a:p>
                      <a:pPr algn="ctr"/>
                      <a:r>
                        <a:rPr lang="mr-IN" dirty="0" smtClean="0"/>
                        <a:t>१४७ </a:t>
                      </a:r>
                      <a:endParaRPr lang="en-US" dirty="0"/>
                    </a:p>
                  </a:txBody>
                  <a:tcPr anchor="ctr"/>
                </a:tc>
                <a:tc>
                  <a:txBody>
                    <a:bodyPr/>
                    <a:lstStyle/>
                    <a:p>
                      <a:r>
                        <a:rPr lang="mr-IN" dirty="0" smtClean="0"/>
                        <a:t>करारांची नोंदवही </a:t>
                      </a:r>
                      <a:endParaRPr lang="en-US" dirty="0"/>
                    </a:p>
                  </a:txBody>
                  <a:tcPr anchor="ctr"/>
                </a:tc>
              </a:tr>
              <a:tr h="592667">
                <a:tc>
                  <a:txBody>
                    <a:bodyPr/>
                    <a:lstStyle/>
                    <a:p>
                      <a:pPr algn="ctr"/>
                      <a:r>
                        <a:rPr lang="mr-IN" dirty="0" smtClean="0"/>
                        <a:t>२६ </a:t>
                      </a:r>
                      <a:endParaRPr lang="en-US" dirty="0"/>
                    </a:p>
                  </a:txBody>
                  <a:tcPr anchor="ctr"/>
                </a:tc>
                <a:tc>
                  <a:txBody>
                    <a:bodyPr/>
                    <a:lstStyle/>
                    <a:p>
                      <a:pPr algn="ctr"/>
                      <a:r>
                        <a:rPr lang="mr-IN" dirty="0" smtClean="0"/>
                        <a:t>४९ </a:t>
                      </a:r>
                      <a:endParaRPr lang="en-US" dirty="0"/>
                    </a:p>
                  </a:txBody>
                  <a:tcPr anchor="ctr"/>
                </a:tc>
                <a:tc>
                  <a:txBody>
                    <a:bodyPr/>
                    <a:lstStyle/>
                    <a:p>
                      <a:pPr algn="ctr"/>
                      <a:r>
                        <a:rPr lang="mr-IN" dirty="0" smtClean="0"/>
                        <a:t>१५७ </a:t>
                      </a:r>
                      <a:endParaRPr lang="en-US" dirty="0"/>
                    </a:p>
                  </a:txBody>
                  <a:tcPr anchor="ctr"/>
                </a:tc>
                <a:tc>
                  <a:txBody>
                    <a:bodyPr/>
                    <a:lstStyle/>
                    <a:p>
                      <a:r>
                        <a:rPr lang="mr-IN" dirty="0" smtClean="0"/>
                        <a:t>कंत्राटदारांची खातेवही </a:t>
                      </a:r>
                      <a:endParaRPr lang="en-US" dirty="0"/>
                    </a:p>
                  </a:txBody>
                  <a:tcPr anchor="ctr"/>
                </a:tc>
              </a:tr>
              <a:tr h="592667">
                <a:tc>
                  <a:txBody>
                    <a:bodyPr/>
                    <a:lstStyle/>
                    <a:p>
                      <a:pPr algn="ctr"/>
                      <a:r>
                        <a:rPr lang="mr-IN" dirty="0" smtClean="0"/>
                        <a:t>२७ </a:t>
                      </a:r>
                      <a:endParaRPr lang="en-US" dirty="0"/>
                    </a:p>
                  </a:txBody>
                  <a:tcPr anchor="ctr"/>
                </a:tc>
                <a:tc>
                  <a:txBody>
                    <a:bodyPr/>
                    <a:lstStyle/>
                    <a:p>
                      <a:pPr algn="ctr"/>
                      <a:r>
                        <a:rPr lang="mr-IN" dirty="0" smtClean="0"/>
                        <a:t>५२ </a:t>
                      </a:r>
                      <a:endParaRPr lang="en-US" dirty="0"/>
                    </a:p>
                  </a:txBody>
                  <a:tcPr anchor="ctr"/>
                </a:tc>
                <a:tc>
                  <a:txBody>
                    <a:bodyPr/>
                    <a:lstStyle/>
                    <a:p>
                      <a:pPr algn="ctr"/>
                      <a:r>
                        <a:rPr lang="mr-IN" dirty="0" smtClean="0"/>
                        <a:t>१६३ </a:t>
                      </a:r>
                      <a:endParaRPr lang="en-US" dirty="0"/>
                    </a:p>
                  </a:txBody>
                  <a:tcPr anchor="ctr"/>
                </a:tc>
                <a:tc>
                  <a:txBody>
                    <a:bodyPr/>
                    <a:lstStyle/>
                    <a:p>
                      <a:r>
                        <a:rPr lang="mr-IN" dirty="0" smtClean="0"/>
                        <a:t>मोजणी पुस्तकाचा नमुना </a:t>
                      </a:r>
                      <a:endParaRPr lang="en-US" dirty="0"/>
                    </a:p>
                  </a:txBody>
                  <a:tcPr anchor="ctr"/>
                </a:tc>
              </a:tr>
              <a:tr h="592667">
                <a:tc>
                  <a:txBody>
                    <a:bodyPr/>
                    <a:lstStyle/>
                    <a:p>
                      <a:pPr algn="ctr"/>
                      <a:r>
                        <a:rPr lang="mr-IN" dirty="0" smtClean="0"/>
                        <a:t>२८ </a:t>
                      </a:r>
                      <a:endParaRPr lang="en-US" dirty="0"/>
                    </a:p>
                  </a:txBody>
                  <a:tcPr anchor="ctr"/>
                </a:tc>
                <a:tc>
                  <a:txBody>
                    <a:bodyPr/>
                    <a:lstStyle/>
                    <a:p>
                      <a:pPr algn="ctr"/>
                      <a:r>
                        <a:rPr lang="mr-IN" dirty="0" smtClean="0"/>
                        <a:t>५३ </a:t>
                      </a:r>
                      <a:endParaRPr lang="en-US" dirty="0"/>
                    </a:p>
                  </a:txBody>
                  <a:tcPr anchor="ctr"/>
                </a:tc>
                <a:tc>
                  <a:txBody>
                    <a:bodyPr/>
                    <a:lstStyle/>
                    <a:p>
                      <a:pPr algn="ctr"/>
                      <a:r>
                        <a:rPr lang="mr-IN" dirty="0" smtClean="0"/>
                        <a:t>१६५ </a:t>
                      </a:r>
                      <a:endParaRPr lang="en-US" dirty="0"/>
                    </a:p>
                  </a:txBody>
                  <a:tcPr anchor="ctr"/>
                </a:tc>
                <a:tc>
                  <a:txBody>
                    <a:bodyPr/>
                    <a:lstStyle/>
                    <a:p>
                      <a:r>
                        <a:rPr lang="mr-IN" dirty="0" smtClean="0"/>
                        <a:t>मोजणी पुस्तकांची नोंदवही </a:t>
                      </a:r>
                      <a:endParaRPr lang="en-US" dirty="0"/>
                    </a:p>
                  </a:txBody>
                  <a:tcPr anchor="ctr"/>
                </a:tc>
              </a:tr>
              <a:tr h="592667">
                <a:tc>
                  <a:txBody>
                    <a:bodyPr/>
                    <a:lstStyle/>
                    <a:p>
                      <a:pPr algn="ctr"/>
                      <a:r>
                        <a:rPr lang="mr-IN" dirty="0" smtClean="0"/>
                        <a:t>२९ </a:t>
                      </a:r>
                      <a:endParaRPr lang="en-US" dirty="0"/>
                    </a:p>
                  </a:txBody>
                  <a:tcPr anchor="ctr"/>
                </a:tc>
                <a:tc>
                  <a:txBody>
                    <a:bodyPr/>
                    <a:lstStyle/>
                    <a:p>
                      <a:pPr algn="ctr"/>
                      <a:r>
                        <a:rPr lang="mr-IN" dirty="0" smtClean="0"/>
                        <a:t>६१ </a:t>
                      </a:r>
                      <a:endParaRPr lang="en-US" dirty="0"/>
                    </a:p>
                  </a:txBody>
                  <a:tcPr anchor="ctr"/>
                </a:tc>
                <a:tc>
                  <a:txBody>
                    <a:bodyPr/>
                    <a:lstStyle/>
                    <a:p>
                      <a:pPr algn="ctr"/>
                      <a:r>
                        <a:rPr lang="mr-IN" dirty="0" smtClean="0"/>
                        <a:t>१८४ </a:t>
                      </a:r>
                      <a:endParaRPr lang="en-US" dirty="0"/>
                    </a:p>
                  </a:txBody>
                  <a:tcPr anchor="ctr"/>
                </a:tc>
                <a:tc>
                  <a:txBody>
                    <a:bodyPr/>
                    <a:lstStyle/>
                    <a:p>
                      <a:r>
                        <a:rPr lang="mr-IN" dirty="0" smtClean="0"/>
                        <a:t>विभागीय / उप लेखापालांची लेखापरीक्षा आक्षेपांची नोंदवही  </a:t>
                      </a:r>
                      <a:endParaRPr lang="en-US" dirty="0"/>
                    </a:p>
                  </a:txBody>
                  <a:tcPr anchor="ctr"/>
                </a:tc>
              </a:tr>
              <a:tr h="592667">
                <a:tc>
                  <a:txBody>
                    <a:bodyPr/>
                    <a:lstStyle/>
                    <a:p>
                      <a:pPr algn="ctr"/>
                      <a:r>
                        <a:rPr lang="mr-IN" dirty="0" smtClean="0"/>
                        <a:t>३० </a:t>
                      </a:r>
                      <a:endParaRPr lang="en-US" dirty="0"/>
                    </a:p>
                  </a:txBody>
                  <a:tcPr anchor="ctr"/>
                </a:tc>
                <a:tc>
                  <a:txBody>
                    <a:bodyPr/>
                    <a:lstStyle/>
                    <a:p>
                      <a:pPr algn="ctr"/>
                      <a:r>
                        <a:rPr lang="mr-IN" dirty="0" smtClean="0"/>
                        <a:t>६२ </a:t>
                      </a:r>
                      <a:endParaRPr lang="en-US" dirty="0"/>
                    </a:p>
                  </a:txBody>
                  <a:tcPr anchor="ctr"/>
                </a:tc>
                <a:tc>
                  <a:txBody>
                    <a:bodyPr/>
                    <a:lstStyle/>
                    <a:p>
                      <a:pPr algn="ctr"/>
                      <a:r>
                        <a:rPr lang="mr-IN" dirty="0" smtClean="0"/>
                        <a:t>१८५ </a:t>
                      </a:r>
                      <a:endParaRPr lang="en-US" dirty="0"/>
                    </a:p>
                  </a:txBody>
                  <a:tcPr anchor="ctr"/>
                </a:tc>
                <a:tc>
                  <a:txBody>
                    <a:bodyPr/>
                    <a:lstStyle/>
                    <a:p>
                      <a:r>
                        <a:rPr lang="mr-IN" dirty="0" smtClean="0"/>
                        <a:t>नियत खर्चास दिलेल्या मंजुरीची नोंदवही </a:t>
                      </a:r>
                      <a:endParaRPr lang="en-US" dirty="0"/>
                    </a:p>
                  </a:txBody>
                  <a:tcPr anchor="ctr"/>
                </a:tc>
              </a:tr>
              <a:tr h="592667">
                <a:tc>
                  <a:txBody>
                    <a:bodyPr/>
                    <a:lstStyle/>
                    <a:p>
                      <a:pPr algn="ctr"/>
                      <a:r>
                        <a:rPr lang="mr-IN" dirty="0" smtClean="0"/>
                        <a:t>३१ </a:t>
                      </a:r>
                      <a:endParaRPr lang="en-US" dirty="0"/>
                    </a:p>
                  </a:txBody>
                  <a:tcPr anchor="ctr"/>
                </a:tc>
                <a:tc>
                  <a:txBody>
                    <a:bodyPr/>
                    <a:lstStyle/>
                    <a:p>
                      <a:pPr algn="ctr"/>
                      <a:r>
                        <a:rPr lang="mr-IN" dirty="0" smtClean="0"/>
                        <a:t>६३ </a:t>
                      </a:r>
                      <a:endParaRPr lang="en-US" dirty="0"/>
                    </a:p>
                  </a:txBody>
                  <a:tcPr anchor="ctr"/>
                </a:tc>
                <a:tc>
                  <a:txBody>
                    <a:bodyPr/>
                    <a:lstStyle/>
                    <a:p>
                      <a:pPr algn="ctr"/>
                      <a:r>
                        <a:rPr lang="mr-IN" dirty="0" smtClean="0"/>
                        <a:t>१८५ </a:t>
                      </a:r>
                      <a:endParaRPr lang="en-US" dirty="0"/>
                    </a:p>
                  </a:txBody>
                  <a:tcPr anchor="ctr"/>
                </a:tc>
                <a:tc>
                  <a:txBody>
                    <a:bodyPr/>
                    <a:lstStyle/>
                    <a:p>
                      <a:r>
                        <a:rPr lang="mr-IN" dirty="0" smtClean="0"/>
                        <a:t>अग्र धन रोज कीर्द </a:t>
                      </a:r>
                      <a:endParaRPr lang="en-US" dirty="0"/>
                    </a:p>
                  </a:txBody>
                  <a:tcPr anchor="ctr"/>
                </a:tc>
              </a:tr>
              <a:tr h="592667">
                <a:tc>
                  <a:txBody>
                    <a:bodyPr/>
                    <a:lstStyle/>
                    <a:p>
                      <a:pPr algn="ctr"/>
                      <a:r>
                        <a:rPr lang="mr-IN" dirty="0" smtClean="0"/>
                        <a:t>३२ </a:t>
                      </a:r>
                      <a:endParaRPr lang="en-US" dirty="0"/>
                    </a:p>
                  </a:txBody>
                  <a:tcPr anchor="ctr"/>
                </a:tc>
                <a:tc>
                  <a:txBody>
                    <a:bodyPr/>
                    <a:lstStyle/>
                    <a:p>
                      <a:pPr algn="ctr"/>
                      <a:r>
                        <a:rPr lang="mr-IN" dirty="0" smtClean="0"/>
                        <a:t>६९ </a:t>
                      </a:r>
                      <a:endParaRPr lang="en-US" dirty="0"/>
                    </a:p>
                  </a:txBody>
                  <a:tcPr anchor="ctr"/>
                </a:tc>
                <a:tc>
                  <a:txBody>
                    <a:bodyPr/>
                    <a:lstStyle/>
                    <a:p>
                      <a:pPr algn="ctr"/>
                      <a:r>
                        <a:rPr lang="mr-IN" dirty="0" smtClean="0"/>
                        <a:t>१९७ </a:t>
                      </a:r>
                      <a:endParaRPr lang="en-US" dirty="0"/>
                    </a:p>
                  </a:txBody>
                  <a:tcPr anchor="ctr"/>
                </a:tc>
                <a:tc>
                  <a:txBody>
                    <a:bodyPr/>
                    <a:lstStyle/>
                    <a:p>
                      <a:r>
                        <a:rPr lang="mr-IN" dirty="0" smtClean="0"/>
                        <a:t>पूर्ण केलेल्या बांधकामाची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81416"/>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३३ </a:t>
                      </a:r>
                      <a:endParaRPr lang="en-US" dirty="0"/>
                    </a:p>
                  </a:txBody>
                  <a:tcPr anchor="ctr"/>
                </a:tc>
                <a:tc>
                  <a:txBody>
                    <a:bodyPr/>
                    <a:lstStyle/>
                    <a:p>
                      <a:pPr algn="ctr"/>
                      <a:r>
                        <a:rPr lang="mr-IN" dirty="0" smtClean="0"/>
                        <a:t>६९ </a:t>
                      </a:r>
                      <a:endParaRPr lang="en-US" dirty="0"/>
                    </a:p>
                  </a:txBody>
                  <a:tcPr anchor="ctr"/>
                </a:tc>
                <a:tc>
                  <a:txBody>
                    <a:bodyPr/>
                    <a:lstStyle/>
                    <a:p>
                      <a:pPr algn="ctr"/>
                      <a:r>
                        <a:rPr lang="mr-IN" dirty="0" smtClean="0"/>
                        <a:t>१९७ </a:t>
                      </a:r>
                      <a:endParaRPr lang="en-US" dirty="0"/>
                    </a:p>
                  </a:txBody>
                  <a:tcPr anchor="ctr"/>
                </a:tc>
                <a:tc>
                  <a:txBody>
                    <a:bodyPr/>
                    <a:lstStyle/>
                    <a:p>
                      <a:r>
                        <a:rPr lang="mr-IN" dirty="0" smtClean="0"/>
                        <a:t>पूर्ण केलेल्या बांधकामांची नोंदवही </a:t>
                      </a:r>
                      <a:endParaRPr lang="en-US" dirty="0"/>
                    </a:p>
                  </a:txBody>
                  <a:tcPr anchor="ctr"/>
                </a:tc>
              </a:tr>
              <a:tr h="592667">
                <a:tc>
                  <a:txBody>
                    <a:bodyPr/>
                    <a:lstStyle/>
                    <a:p>
                      <a:pPr algn="ctr"/>
                      <a:r>
                        <a:rPr lang="mr-IN" dirty="0" smtClean="0"/>
                        <a:t>३४ </a:t>
                      </a:r>
                      <a:endParaRPr lang="en-US" dirty="0"/>
                    </a:p>
                  </a:txBody>
                  <a:tcPr anchor="ctr"/>
                </a:tc>
                <a:tc>
                  <a:txBody>
                    <a:bodyPr/>
                    <a:lstStyle/>
                    <a:p>
                      <a:pPr algn="ctr"/>
                      <a:r>
                        <a:rPr lang="mr-IN" dirty="0" smtClean="0"/>
                        <a:t>७० </a:t>
                      </a:r>
                      <a:endParaRPr lang="en-US" dirty="0"/>
                    </a:p>
                  </a:txBody>
                  <a:tcPr anchor="ctr"/>
                </a:tc>
                <a:tc>
                  <a:txBody>
                    <a:bodyPr/>
                    <a:lstStyle/>
                    <a:p>
                      <a:pPr algn="ctr"/>
                      <a:r>
                        <a:rPr lang="mr-IN" dirty="0" smtClean="0"/>
                        <a:t>२०३ </a:t>
                      </a:r>
                      <a:endParaRPr lang="en-US" dirty="0"/>
                    </a:p>
                  </a:txBody>
                  <a:tcPr anchor="ctr"/>
                </a:tc>
                <a:tc>
                  <a:txBody>
                    <a:bodyPr/>
                    <a:lstStyle/>
                    <a:p>
                      <a:r>
                        <a:rPr lang="mr-IN" dirty="0" smtClean="0"/>
                        <a:t>आवक मालाची नोंदवही </a:t>
                      </a:r>
                      <a:endParaRPr lang="en-US" dirty="0"/>
                    </a:p>
                  </a:txBody>
                  <a:tcPr anchor="ctr"/>
                </a:tc>
              </a:tr>
              <a:tr h="592667">
                <a:tc>
                  <a:txBody>
                    <a:bodyPr/>
                    <a:lstStyle/>
                    <a:p>
                      <a:pPr algn="ctr"/>
                      <a:r>
                        <a:rPr lang="mr-IN" dirty="0" smtClean="0"/>
                        <a:t>३५ </a:t>
                      </a:r>
                      <a:endParaRPr lang="en-US" dirty="0"/>
                    </a:p>
                  </a:txBody>
                  <a:tcPr anchor="ctr"/>
                </a:tc>
                <a:tc>
                  <a:txBody>
                    <a:bodyPr/>
                    <a:lstStyle/>
                    <a:p>
                      <a:pPr algn="ctr"/>
                      <a:r>
                        <a:rPr lang="mr-IN" dirty="0" smtClean="0"/>
                        <a:t>७१ </a:t>
                      </a:r>
                      <a:endParaRPr lang="en-US" dirty="0"/>
                    </a:p>
                  </a:txBody>
                  <a:tcPr anchor="ctr"/>
                </a:tc>
                <a:tc>
                  <a:txBody>
                    <a:bodyPr/>
                    <a:lstStyle/>
                    <a:p>
                      <a:pPr algn="ctr"/>
                      <a:r>
                        <a:rPr lang="mr-IN" dirty="0" smtClean="0"/>
                        <a:t>२०३ </a:t>
                      </a:r>
                      <a:endParaRPr lang="en-US" dirty="0"/>
                    </a:p>
                  </a:txBody>
                  <a:tcPr anchor="ctr"/>
                </a:tc>
                <a:tc>
                  <a:txBody>
                    <a:bodyPr/>
                    <a:lstStyle/>
                    <a:p>
                      <a:r>
                        <a:rPr lang="mr-IN" dirty="0" smtClean="0"/>
                        <a:t>निलंबन  / ठेव नोंदवही </a:t>
                      </a:r>
                      <a:endParaRPr lang="en-US" dirty="0"/>
                    </a:p>
                  </a:txBody>
                  <a:tcPr anchor="ctr"/>
                </a:tc>
              </a:tr>
              <a:tr h="592667">
                <a:tc>
                  <a:txBody>
                    <a:bodyPr/>
                    <a:lstStyle/>
                    <a:p>
                      <a:pPr algn="ctr"/>
                      <a:r>
                        <a:rPr lang="mr-IN" dirty="0" smtClean="0"/>
                        <a:t>३६ </a:t>
                      </a:r>
                      <a:endParaRPr lang="en-US" dirty="0"/>
                    </a:p>
                  </a:txBody>
                  <a:tcPr anchor="ctr"/>
                </a:tc>
                <a:tc>
                  <a:txBody>
                    <a:bodyPr/>
                    <a:lstStyle/>
                    <a:p>
                      <a:pPr algn="ctr"/>
                      <a:r>
                        <a:rPr lang="mr-IN" dirty="0" smtClean="0"/>
                        <a:t>७२ </a:t>
                      </a:r>
                      <a:endParaRPr lang="en-US" dirty="0"/>
                    </a:p>
                  </a:txBody>
                  <a:tcPr anchor="ctr"/>
                </a:tc>
                <a:tc>
                  <a:txBody>
                    <a:bodyPr/>
                    <a:lstStyle/>
                    <a:p>
                      <a:pPr algn="ctr"/>
                      <a:r>
                        <a:rPr lang="mr-IN" dirty="0" smtClean="0"/>
                        <a:t>२०४ </a:t>
                      </a:r>
                      <a:endParaRPr lang="en-US" dirty="0"/>
                    </a:p>
                  </a:txBody>
                  <a:tcPr anchor="ctr"/>
                </a:tc>
                <a:tc>
                  <a:txBody>
                    <a:bodyPr/>
                    <a:lstStyle/>
                    <a:p>
                      <a:r>
                        <a:rPr lang="mr-IN" dirty="0" smtClean="0"/>
                        <a:t>दिलेल्या मालाची नोंदवही </a:t>
                      </a:r>
                      <a:endParaRPr lang="en-US" dirty="0"/>
                    </a:p>
                  </a:txBody>
                  <a:tcPr anchor="ctr"/>
                </a:tc>
              </a:tr>
              <a:tr h="592667">
                <a:tc>
                  <a:txBody>
                    <a:bodyPr/>
                    <a:lstStyle/>
                    <a:p>
                      <a:pPr algn="ctr"/>
                      <a:r>
                        <a:rPr lang="mr-IN" dirty="0" smtClean="0"/>
                        <a:t>३७ </a:t>
                      </a:r>
                      <a:endParaRPr lang="en-US" dirty="0"/>
                    </a:p>
                  </a:txBody>
                  <a:tcPr anchor="ctr"/>
                </a:tc>
                <a:tc>
                  <a:txBody>
                    <a:bodyPr/>
                    <a:lstStyle/>
                    <a:p>
                      <a:pPr algn="ctr"/>
                      <a:r>
                        <a:rPr lang="mr-IN" dirty="0" smtClean="0"/>
                        <a:t>७४ </a:t>
                      </a:r>
                      <a:endParaRPr lang="en-US" dirty="0"/>
                    </a:p>
                  </a:txBody>
                  <a:tcPr anchor="ctr"/>
                </a:tc>
                <a:tc>
                  <a:txBody>
                    <a:bodyPr/>
                    <a:lstStyle/>
                    <a:p>
                      <a:pPr algn="ctr"/>
                      <a:r>
                        <a:rPr lang="mr-IN" dirty="0" smtClean="0"/>
                        <a:t>२०५ </a:t>
                      </a:r>
                      <a:endParaRPr lang="en-US" dirty="0"/>
                    </a:p>
                  </a:txBody>
                  <a:tcPr anchor="ctr"/>
                </a:tc>
                <a:tc>
                  <a:txBody>
                    <a:bodyPr/>
                    <a:lstStyle/>
                    <a:p>
                      <a:r>
                        <a:rPr lang="mr-IN" dirty="0" smtClean="0"/>
                        <a:t>मालाची सहामाही नोंदवही ७५ </a:t>
                      </a:r>
                      <a:endParaRPr lang="en-US" dirty="0"/>
                    </a:p>
                  </a:txBody>
                  <a:tcPr anchor="ctr"/>
                </a:tc>
              </a:tr>
              <a:tr h="592667">
                <a:tc>
                  <a:txBody>
                    <a:bodyPr/>
                    <a:lstStyle/>
                    <a:p>
                      <a:pPr algn="ctr"/>
                      <a:r>
                        <a:rPr lang="mr-IN" dirty="0" smtClean="0"/>
                        <a:t>३८ </a:t>
                      </a:r>
                      <a:endParaRPr lang="en-US" dirty="0"/>
                    </a:p>
                  </a:txBody>
                  <a:tcPr anchor="ctr"/>
                </a:tc>
                <a:tc>
                  <a:txBody>
                    <a:bodyPr/>
                    <a:lstStyle/>
                    <a:p>
                      <a:pPr algn="ctr"/>
                      <a:r>
                        <a:rPr lang="mr-IN" dirty="0" smtClean="0"/>
                        <a:t>७५ </a:t>
                      </a:r>
                      <a:endParaRPr lang="en-US" dirty="0"/>
                    </a:p>
                  </a:txBody>
                  <a:tcPr anchor="ctr"/>
                </a:tc>
                <a:tc>
                  <a:txBody>
                    <a:bodyPr/>
                    <a:lstStyle/>
                    <a:p>
                      <a:pPr algn="ctr"/>
                      <a:r>
                        <a:rPr lang="mr-IN" dirty="0" smtClean="0"/>
                        <a:t>२०६ </a:t>
                      </a:r>
                      <a:endParaRPr lang="en-US" dirty="0"/>
                    </a:p>
                  </a:txBody>
                  <a:tcPr anchor="ctr"/>
                </a:tc>
                <a:tc>
                  <a:txBody>
                    <a:bodyPr/>
                    <a:lstStyle/>
                    <a:p>
                      <a:r>
                        <a:rPr lang="mr-IN" dirty="0" smtClean="0"/>
                        <a:t>हत्यारे व संयंत्र यांची नोंदवही </a:t>
                      </a:r>
                      <a:endParaRPr lang="en-US" dirty="0"/>
                    </a:p>
                  </a:txBody>
                  <a:tcPr anchor="ctr"/>
                </a:tc>
              </a:tr>
              <a:tr h="592667">
                <a:tc>
                  <a:txBody>
                    <a:bodyPr/>
                    <a:lstStyle/>
                    <a:p>
                      <a:pPr algn="ctr"/>
                      <a:r>
                        <a:rPr lang="mr-IN" dirty="0" smtClean="0"/>
                        <a:t>३९ </a:t>
                      </a:r>
                      <a:endParaRPr lang="en-US" dirty="0"/>
                    </a:p>
                  </a:txBody>
                  <a:tcPr anchor="ctr"/>
                </a:tc>
                <a:tc>
                  <a:txBody>
                    <a:bodyPr/>
                    <a:lstStyle/>
                    <a:p>
                      <a:pPr algn="ctr"/>
                      <a:r>
                        <a:rPr lang="mr-IN" dirty="0" smtClean="0"/>
                        <a:t>७६ </a:t>
                      </a:r>
                      <a:endParaRPr lang="en-US" dirty="0"/>
                    </a:p>
                  </a:txBody>
                  <a:tcPr anchor="ctr"/>
                </a:tc>
                <a:tc>
                  <a:txBody>
                    <a:bodyPr/>
                    <a:lstStyle/>
                    <a:p>
                      <a:pPr algn="ctr"/>
                      <a:r>
                        <a:rPr lang="mr-IN" dirty="0" smtClean="0"/>
                        <a:t>२०६ </a:t>
                      </a:r>
                      <a:endParaRPr lang="en-US" dirty="0"/>
                    </a:p>
                  </a:txBody>
                  <a:tcPr anchor="ctr"/>
                </a:tc>
                <a:tc>
                  <a:txBody>
                    <a:bodyPr/>
                    <a:lstStyle/>
                    <a:p>
                      <a:r>
                        <a:rPr lang="mr-IN" dirty="0" smtClean="0"/>
                        <a:t>उसने दिलेली / दुरुस्तीसाठी पाठविले</a:t>
                      </a:r>
                      <a:r>
                        <a:rPr lang="mr-IN" baseline="0" dirty="0" smtClean="0"/>
                        <a:t> कमी  आढळलेली </a:t>
                      </a:r>
                      <a:r>
                        <a:rPr lang="mr-IN" dirty="0" smtClean="0"/>
                        <a:t>हत्यारे व संयंत्र यांची नोंदवही </a:t>
                      </a:r>
                      <a:endParaRPr lang="en-US" dirty="0"/>
                    </a:p>
                  </a:txBody>
                  <a:tcPr anchor="ctr"/>
                </a:tc>
              </a:tr>
              <a:tr h="592667">
                <a:tc>
                  <a:txBody>
                    <a:bodyPr/>
                    <a:lstStyle/>
                    <a:p>
                      <a:pPr algn="ctr"/>
                      <a:r>
                        <a:rPr lang="mr-IN" dirty="0" smtClean="0"/>
                        <a:t>४० </a:t>
                      </a:r>
                      <a:endParaRPr lang="en-US" dirty="0"/>
                    </a:p>
                  </a:txBody>
                  <a:tcPr anchor="ctr"/>
                </a:tc>
                <a:tc>
                  <a:txBody>
                    <a:bodyPr/>
                    <a:lstStyle/>
                    <a:p>
                      <a:pPr algn="ctr"/>
                      <a:r>
                        <a:rPr lang="mr-IN" dirty="0" smtClean="0"/>
                        <a:t>७९ </a:t>
                      </a:r>
                      <a:endParaRPr lang="en-US" dirty="0"/>
                    </a:p>
                  </a:txBody>
                  <a:tcPr anchor="ctr"/>
                </a:tc>
                <a:tc>
                  <a:txBody>
                    <a:bodyPr/>
                    <a:lstStyle/>
                    <a:p>
                      <a:pPr algn="ctr"/>
                      <a:r>
                        <a:rPr lang="mr-IN" dirty="0" smtClean="0"/>
                        <a:t>२०८ </a:t>
                      </a:r>
                      <a:endParaRPr lang="en-US" dirty="0"/>
                    </a:p>
                  </a:txBody>
                  <a:tcPr anchor="ctr"/>
                </a:tc>
                <a:tc>
                  <a:txBody>
                    <a:bodyPr/>
                    <a:lstStyle/>
                    <a:p>
                      <a:r>
                        <a:rPr lang="mr-IN" dirty="0" smtClean="0"/>
                        <a:t>वासुलीयोग्य कर्जांची / अग्रीमांची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84803"/>
        </p:xfrm>
        <a:graphic>
          <a:graphicData uri="http://schemas.openxmlformats.org/drawingml/2006/table">
            <a:tbl>
              <a:tblPr firstRow="1" bandRow="1">
                <a:tableStyleId>{5C22544A-7EE6-4342-B048-85BDC9FD1C3A}</a:tableStyleId>
              </a:tblPr>
              <a:tblGrid>
                <a:gridCol w="869795"/>
                <a:gridCol w="1003610"/>
                <a:gridCol w="1174595"/>
                <a:gridCol w="5181600"/>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४१ </a:t>
                      </a:r>
                      <a:endParaRPr lang="en-US" dirty="0"/>
                    </a:p>
                  </a:txBody>
                  <a:tcPr anchor="ctr"/>
                </a:tc>
                <a:tc>
                  <a:txBody>
                    <a:bodyPr/>
                    <a:lstStyle/>
                    <a:p>
                      <a:pPr algn="ctr"/>
                      <a:r>
                        <a:rPr lang="mr-IN" dirty="0" smtClean="0"/>
                        <a:t>८० </a:t>
                      </a:r>
                      <a:endParaRPr lang="en-US" dirty="0"/>
                    </a:p>
                  </a:txBody>
                  <a:tcPr anchor="ctr"/>
                </a:tc>
                <a:tc>
                  <a:txBody>
                    <a:bodyPr/>
                    <a:lstStyle/>
                    <a:p>
                      <a:pPr algn="ctr"/>
                      <a:r>
                        <a:rPr lang="mr-IN" dirty="0" smtClean="0"/>
                        <a:t>२०९ </a:t>
                      </a:r>
                      <a:endParaRPr lang="en-US" dirty="0"/>
                    </a:p>
                  </a:txBody>
                  <a:tcPr anchor="ctr"/>
                </a:tc>
                <a:tc>
                  <a:txBody>
                    <a:bodyPr/>
                    <a:lstStyle/>
                    <a:p>
                      <a:r>
                        <a:rPr lang="mr-IN" dirty="0" smtClean="0"/>
                        <a:t>व्याजी तारणांची नोंदवही </a:t>
                      </a:r>
                      <a:endParaRPr lang="en-US" dirty="0"/>
                    </a:p>
                  </a:txBody>
                  <a:tcPr anchor="ctr"/>
                </a:tc>
              </a:tr>
              <a:tr h="643467">
                <a:tc>
                  <a:txBody>
                    <a:bodyPr/>
                    <a:lstStyle/>
                    <a:p>
                      <a:pPr algn="ctr"/>
                      <a:r>
                        <a:rPr lang="mr-IN" dirty="0" smtClean="0"/>
                        <a:t>४२ </a:t>
                      </a:r>
                      <a:endParaRPr lang="en-US" dirty="0"/>
                    </a:p>
                  </a:txBody>
                  <a:tcPr anchor="ctr"/>
                </a:tc>
                <a:tc>
                  <a:txBody>
                    <a:bodyPr/>
                    <a:lstStyle/>
                    <a:p>
                      <a:pPr algn="ctr"/>
                      <a:r>
                        <a:rPr lang="mr-IN" dirty="0" smtClean="0"/>
                        <a:t>८२ </a:t>
                      </a:r>
                      <a:endParaRPr lang="en-US" dirty="0"/>
                    </a:p>
                  </a:txBody>
                  <a:tcPr anchor="ctr"/>
                </a:tc>
                <a:tc>
                  <a:txBody>
                    <a:bodyPr/>
                    <a:lstStyle/>
                    <a:p>
                      <a:pPr algn="ctr"/>
                      <a:r>
                        <a:rPr lang="mr-IN" dirty="0" smtClean="0"/>
                        <a:t>२११ </a:t>
                      </a:r>
                      <a:endParaRPr lang="en-US" dirty="0"/>
                    </a:p>
                  </a:txBody>
                  <a:tcPr anchor="ctr"/>
                </a:tc>
                <a:tc>
                  <a:txBody>
                    <a:bodyPr/>
                    <a:lstStyle/>
                    <a:p>
                      <a:r>
                        <a:rPr lang="mr-IN" dirty="0" smtClean="0"/>
                        <a:t>स्थायी अग्रिम नोंदवही </a:t>
                      </a:r>
                      <a:endParaRPr lang="en-US" dirty="0"/>
                    </a:p>
                  </a:txBody>
                  <a:tcPr anchor="ctr"/>
                </a:tc>
              </a:tr>
              <a:tr h="592667">
                <a:tc>
                  <a:txBody>
                    <a:bodyPr/>
                    <a:lstStyle/>
                    <a:p>
                      <a:pPr algn="ctr"/>
                      <a:r>
                        <a:rPr lang="mr-IN" dirty="0" smtClean="0"/>
                        <a:t>४३ </a:t>
                      </a:r>
                      <a:endParaRPr lang="en-US" dirty="0"/>
                    </a:p>
                  </a:txBody>
                  <a:tcPr anchor="ctr"/>
                </a:tc>
                <a:tc>
                  <a:txBody>
                    <a:bodyPr/>
                    <a:lstStyle/>
                    <a:p>
                      <a:pPr algn="ctr"/>
                      <a:r>
                        <a:rPr lang="mr-IN" dirty="0" smtClean="0"/>
                        <a:t>८४ </a:t>
                      </a:r>
                      <a:endParaRPr lang="en-US" dirty="0"/>
                    </a:p>
                  </a:txBody>
                  <a:tcPr anchor="ctr"/>
                </a:tc>
                <a:tc>
                  <a:txBody>
                    <a:bodyPr/>
                    <a:lstStyle/>
                    <a:p>
                      <a:pPr algn="ctr"/>
                      <a:r>
                        <a:rPr lang="mr-IN" dirty="0" smtClean="0"/>
                        <a:t>२२२ </a:t>
                      </a:r>
                      <a:endParaRPr lang="en-US" dirty="0"/>
                    </a:p>
                  </a:txBody>
                  <a:tcPr anchor="ctr"/>
                </a:tc>
                <a:tc>
                  <a:txBody>
                    <a:bodyPr/>
                    <a:lstStyle/>
                    <a:p>
                      <a:r>
                        <a:rPr lang="mr-IN" dirty="0" smtClean="0"/>
                        <a:t>गुंतवणूक नोंदवही </a:t>
                      </a:r>
                      <a:endParaRPr lang="en-US" dirty="0"/>
                    </a:p>
                  </a:txBody>
                  <a:tcPr anchor="ctr"/>
                </a:tc>
              </a:tr>
              <a:tr h="592667">
                <a:tc>
                  <a:txBody>
                    <a:bodyPr/>
                    <a:lstStyle/>
                    <a:p>
                      <a:pPr algn="ctr"/>
                      <a:r>
                        <a:rPr lang="mr-IN" dirty="0" smtClean="0"/>
                        <a:t>४४ </a:t>
                      </a:r>
                      <a:endParaRPr lang="en-US" dirty="0"/>
                    </a:p>
                  </a:txBody>
                  <a:tcPr anchor="ctr"/>
                </a:tc>
                <a:tc>
                  <a:txBody>
                    <a:bodyPr/>
                    <a:lstStyle/>
                    <a:p>
                      <a:pPr algn="ctr"/>
                      <a:r>
                        <a:rPr lang="mr-IN" dirty="0" smtClean="0"/>
                        <a:t>८६ </a:t>
                      </a:r>
                      <a:endParaRPr lang="en-US" dirty="0"/>
                    </a:p>
                  </a:txBody>
                  <a:tcPr anchor="ctr"/>
                </a:tc>
                <a:tc>
                  <a:txBody>
                    <a:bodyPr/>
                    <a:lstStyle/>
                    <a:p>
                      <a:pPr algn="ctr"/>
                      <a:r>
                        <a:rPr lang="mr-IN" dirty="0" smtClean="0"/>
                        <a:t>२२५ </a:t>
                      </a:r>
                      <a:endParaRPr lang="en-US" dirty="0"/>
                    </a:p>
                  </a:txBody>
                  <a:tcPr anchor="ctr"/>
                </a:tc>
                <a:tc>
                  <a:txBody>
                    <a:bodyPr/>
                    <a:lstStyle/>
                    <a:p>
                      <a:r>
                        <a:rPr lang="mr-IN" dirty="0" smtClean="0"/>
                        <a:t>मिळालेल्या कर्जाची नोंदवही </a:t>
                      </a:r>
                      <a:endParaRPr lang="en-US" dirty="0"/>
                    </a:p>
                  </a:txBody>
                  <a:tcPr anchor="ctr"/>
                </a:tc>
              </a:tr>
              <a:tr h="592667">
                <a:tc>
                  <a:txBody>
                    <a:bodyPr/>
                    <a:lstStyle/>
                    <a:p>
                      <a:pPr algn="ctr"/>
                      <a:r>
                        <a:rPr lang="mr-IN" dirty="0" smtClean="0"/>
                        <a:t>४५ </a:t>
                      </a:r>
                      <a:endParaRPr lang="en-US" dirty="0"/>
                    </a:p>
                  </a:txBody>
                  <a:tcPr anchor="ctr"/>
                </a:tc>
                <a:tc>
                  <a:txBody>
                    <a:bodyPr/>
                    <a:lstStyle/>
                    <a:p>
                      <a:pPr algn="ctr"/>
                      <a:r>
                        <a:rPr lang="mr-IN" dirty="0" smtClean="0"/>
                        <a:t>८७ </a:t>
                      </a:r>
                      <a:endParaRPr lang="en-US" dirty="0"/>
                    </a:p>
                  </a:txBody>
                  <a:tcPr anchor="ctr"/>
                </a:tc>
                <a:tc>
                  <a:txBody>
                    <a:bodyPr/>
                    <a:lstStyle/>
                    <a:p>
                      <a:pPr algn="ctr"/>
                      <a:r>
                        <a:rPr lang="mr-IN" dirty="0" smtClean="0"/>
                        <a:t>२३१ </a:t>
                      </a:r>
                      <a:endParaRPr lang="en-US" dirty="0"/>
                    </a:p>
                  </a:txBody>
                  <a:tcPr anchor="ctr"/>
                </a:tc>
                <a:tc>
                  <a:txBody>
                    <a:bodyPr/>
                    <a:lstStyle/>
                    <a:p>
                      <a:r>
                        <a:rPr lang="mr-IN" dirty="0" smtClean="0"/>
                        <a:t>भ.</a:t>
                      </a:r>
                      <a:r>
                        <a:rPr lang="mr-IN" baseline="0" dirty="0" smtClean="0"/>
                        <a:t> नि. नि. दैनिक पुस्तक </a:t>
                      </a:r>
                      <a:endParaRPr lang="en-US" dirty="0"/>
                    </a:p>
                  </a:txBody>
                  <a:tcPr anchor="ctr"/>
                </a:tc>
              </a:tr>
              <a:tr h="592667">
                <a:tc>
                  <a:txBody>
                    <a:bodyPr/>
                    <a:lstStyle/>
                    <a:p>
                      <a:pPr algn="ctr"/>
                      <a:r>
                        <a:rPr lang="mr-IN" dirty="0" smtClean="0"/>
                        <a:t>४६ </a:t>
                      </a:r>
                      <a:endParaRPr lang="en-US" dirty="0"/>
                    </a:p>
                  </a:txBody>
                  <a:tcPr anchor="ctr"/>
                </a:tc>
                <a:tc>
                  <a:txBody>
                    <a:bodyPr/>
                    <a:lstStyle/>
                    <a:p>
                      <a:pPr algn="ctr"/>
                      <a:r>
                        <a:rPr lang="mr-IN" dirty="0" smtClean="0"/>
                        <a:t>८८ </a:t>
                      </a:r>
                      <a:endParaRPr lang="en-US" dirty="0"/>
                    </a:p>
                  </a:txBody>
                  <a:tcPr anchor="ctr"/>
                </a:tc>
                <a:tc>
                  <a:txBody>
                    <a:bodyPr/>
                    <a:lstStyle/>
                    <a:p>
                      <a:pPr algn="ctr"/>
                      <a:r>
                        <a:rPr lang="mr-IN" dirty="0" smtClean="0"/>
                        <a:t>२३१ </a:t>
                      </a:r>
                      <a:endParaRPr lang="en-US" dirty="0"/>
                    </a:p>
                  </a:txBody>
                  <a:tcPr anchor="ctr"/>
                </a:tc>
                <a:tc>
                  <a:txBody>
                    <a:bodyPr/>
                    <a:lstStyle/>
                    <a:p>
                      <a:r>
                        <a:rPr lang="mr-IN" dirty="0" smtClean="0"/>
                        <a:t>भ.</a:t>
                      </a:r>
                      <a:r>
                        <a:rPr lang="mr-IN" baseline="0" dirty="0" smtClean="0"/>
                        <a:t> नि. नि. खाते वही </a:t>
                      </a:r>
                      <a:endParaRPr lang="en-US" dirty="0"/>
                    </a:p>
                  </a:txBody>
                  <a:tcPr anchor="ctr"/>
                </a:tc>
              </a:tr>
              <a:tr h="592667">
                <a:tc>
                  <a:txBody>
                    <a:bodyPr/>
                    <a:lstStyle/>
                    <a:p>
                      <a:pPr algn="ctr"/>
                      <a:r>
                        <a:rPr lang="mr-IN" dirty="0" smtClean="0"/>
                        <a:t>४७ </a:t>
                      </a:r>
                      <a:endParaRPr lang="en-US" dirty="0"/>
                    </a:p>
                  </a:txBody>
                  <a:tcPr anchor="ctr"/>
                </a:tc>
                <a:tc>
                  <a:txBody>
                    <a:bodyPr/>
                    <a:lstStyle/>
                    <a:p>
                      <a:pPr algn="ctr"/>
                      <a:r>
                        <a:rPr lang="mr-IN" dirty="0" smtClean="0"/>
                        <a:t>८९ </a:t>
                      </a:r>
                      <a:endParaRPr lang="en-US" dirty="0"/>
                    </a:p>
                  </a:txBody>
                  <a:tcPr anchor="ctr"/>
                </a:tc>
                <a:tc>
                  <a:txBody>
                    <a:bodyPr/>
                    <a:lstStyle/>
                    <a:p>
                      <a:pPr algn="ctr"/>
                      <a:r>
                        <a:rPr lang="mr-IN" dirty="0" smtClean="0"/>
                        <a:t>२३१ </a:t>
                      </a:r>
                      <a:endParaRPr lang="en-US" dirty="0"/>
                    </a:p>
                  </a:txBody>
                  <a:tcPr anchor="ctr"/>
                </a:tc>
                <a:tc>
                  <a:txBody>
                    <a:bodyPr/>
                    <a:lstStyle/>
                    <a:p>
                      <a:r>
                        <a:rPr lang="mr-IN" dirty="0" smtClean="0"/>
                        <a:t>जि.प. भ. नि. नि. चे बृहत् पत्रक </a:t>
                      </a:r>
                      <a:endParaRPr lang="en-US" dirty="0"/>
                    </a:p>
                  </a:txBody>
                  <a:tcPr anchor="ctr"/>
                </a:tc>
              </a:tr>
              <a:tr h="592667">
                <a:tc>
                  <a:txBody>
                    <a:bodyPr/>
                    <a:lstStyle/>
                    <a:p>
                      <a:pPr algn="ctr"/>
                      <a:r>
                        <a:rPr lang="mr-IN" dirty="0" smtClean="0"/>
                        <a:t>४८ </a:t>
                      </a:r>
                      <a:endParaRPr lang="en-US" dirty="0"/>
                    </a:p>
                  </a:txBody>
                  <a:tcPr anchor="ctr"/>
                </a:tc>
                <a:tc>
                  <a:txBody>
                    <a:bodyPr/>
                    <a:lstStyle/>
                    <a:p>
                      <a:pPr algn="ctr"/>
                      <a:r>
                        <a:rPr lang="mr-IN" dirty="0" smtClean="0"/>
                        <a:t>९० </a:t>
                      </a:r>
                      <a:endParaRPr lang="en-US" dirty="0"/>
                    </a:p>
                  </a:txBody>
                  <a:tcPr anchor="ctr"/>
                </a:tc>
                <a:tc>
                  <a:txBody>
                    <a:bodyPr/>
                    <a:lstStyle/>
                    <a:p>
                      <a:pPr algn="ctr"/>
                      <a:r>
                        <a:rPr lang="mr-IN" dirty="0" smtClean="0"/>
                        <a:t>२४४ </a:t>
                      </a:r>
                      <a:endParaRPr lang="en-US" dirty="0"/>
                    </a:p>
                  </a:txBody>
                  <a:tcPr anchor="ctr"/>
                </a:tc>
                <a:tc>
                  <a:txBody>
                    <a:bodyPr/>
                    <a:lstStyle/>
                    <a:p>
                      <a:r>
                        <a:rPr lang="mr-IN" dirty="0" smtClean="0"/>
                        <a:t>सरकारी अनुदाने व खर्चाची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ए पी पी नोंदवह्या   </a:t>
            </a:r>
            <a:endParaRPr lang="en-US" sz="3600" dirty="0"/>
          </a:p>
        </p:txBody>
      </p:sp>
      <p:graphicFrame>
        <p:nvGraphicFramePr>
          <p:cNvPr id="4" name="Content Placeholder 3"/>
          <p:cNvGraphicFramePr>
            <a:graphicFrameLocks noGrp="1"/>
          </p:cNvGraphicFramePr>
          <p:nvPr>
            <p:ph idx="1"/>
          </p:nvPr>
        </p:nvGraphicFramePr>
        <p:xfrm>
          <a:off x="457200" y="1142999"/>
          <a:ext cx="8305800" cy="5334003"/>
        </p:xfrm>
        <a:graphic>
          <a:graphicData uri="http://schemas.openxmlformats.org/drawingml/2006/table">
            <a:tbl>
              <a:tblPr firstRow="1" bandRow="1">
                <a:tableStyleId>{5C22544A-7EE6-4342-B048-85BDC9FD1C3A}</a:tableStyleId>
              </a:tblPr>
              <a:tblGrid>
                <a:gridCol w="999772"/>
                <a:gridCol w="1350120"/>
                <a:gridCol w="5955908"/>
              </a:tblGrid>
              <a:tr h="592667">
                <a:tc>
                  <a:txBody>
                    <a:bodyPr/>
                    <a:lstStyle/>
                    <a:p>
                      <a:pPr algn="ctr"/>
                      <a:r>
                        <a:rPr lang="mr-IN" dirty="0" smtClean="0"/>
                        <a:t>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१  </a:t>
                      </a:r>
                      <a:endParaRPr lang="en-US" dirty="0"/>
                    </a:p>
                  </a:txBody>
                  <a:tcPr anchor="ctr"/>
                </a:tc>
                <a:tc>
                  <a:txBody>
                    <a:bodyPr/>
                    <a:lstStyle/>
                    <a:p>
                      <a:pPr algn="ctr"/>
                      <a:r>
                        <a:rPr lang="mr-IN" dirty="0" smtClean="0"/>
                        <a:t> परि.१/२ </a:t>
                      </a:r>
                      <a:endParaRPr lang="en-US" dirty="0"/>
                    </a:p>
                  </a:txBody>
                  <a:tcPr anchor="ctr"/>
                </a:tc>
                <a:tc>
                  <a:txBody>
                    <a:bodyPr/>
                    <a:lstStyle/>
                    <a:p>
                      <a:r>
                        <a:rPr lang="mr-IN" dirty="0" smtClean="0"/>
                        <a:t>मु.ले. व वि. अ.</a:t>
                      </a:r>
                      <a:r>
                        <a:rPr lang="mr-IN" baseline="0" dirty="0" smtClean="0"/>
                        <a:t> ची लेखापरीक्ष नोंदवही </a:t>
                      </a:r>
                      <a:r>
                        <a:rPr lang="mr-IN" dirty="0" smtClean="0"/>
                        <a:t> </a:t>
                      </a:r>
                      <a:endParaRPr lang="en-US" dirty="0"/>
                    </a:p>
                  </a:txBody>
                  <a:tcPr anchor="ctr"/>
                </a:tc>
              </a:tr>
              <a:tr h="592667">
                <a:tc>
                  <a:txBody>
                    <a:bodyPr/>
                    <a:lstStyle/>
                    <a:p>
                      <a:pPr algn="ctr"/>
                      <a:r>
                        <a:rPr lang="mr-IN" dirty="0" smtClean="0"/>
                        <a:t>२ </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mr-IN" dirty="0" smtClean="0"/>
                        <a:t>परि.४/२३  </a:t>
                      </a:r>
                      <a:endParaRPr lang="en-US" dirty="0" smtClean="0"/>
                    </a:p>
                  </a:txBody>
                  <a:tcPr anchor="ctr"/>
                </a:tc>
                <a:tc>
                  <a:txBody>
                    <a:bodyPr/>
                    <a:lstStyle/>
                    <a:p>
                      <a:r>
                        <a:rPr lang="mr-IN" dirty="0" smtClean="0"/>
                        <a:t>स्थायी/ अस्थायी आस्थापनेची लेखापरीक्षा नोंदवही </a:t>
                      </a:r>
                      <a:endParaRPr lang="en-US" dirty="0"/>
                    </a:p>
                  </a:txBody>
                  <a:tcPr anchor="ctr"/>
                </a:tc>
              </a:tr>
              <a:tr h="592667">
                <a:tc>
                  <a:txBody>
                    <a:bodyPr/>
                    <a:lstStyle/>
                    <a:p>
                      <a:pPr algn="ctr"/>
                      <a:r>
                        <a:rPr lang="mr-IN" dirty="0" smtClean="0"/>
                        <a:t>३ </a:t>
                      </a:r>
                      <a:endParaRPr lang="en-US" dirty="0"/>
                    </a:p>
                  </a:txBody>
                  <a:tcPr anchor="ctr"/>
                </a:tc>
                <a:tc>
                  <a:txBody>
                    <a:bodyPr/>
                    <a:lstStyle/>
                    <a:p>
                      <a:pPr algn="ctr"/>
                      <a:r>
                        <a:rPr lang="mr-IN" dirty="0" smtClean="0"/>
                        <a:t>परि.४/२७  </a:t>
                      </a:r>
                      <a:endParaRPr lang="en-US" dirty="0"/>
                    </a:p>
                  </a:txBody>
                  <a:tcPr anchor="ctr"/>
                </a:tc>
                <a:tc>
                  <a:txBody>
                    <a:bodyPr/>
                    <a:lstStyle/>
                    <a:p>
                      <a:r>
                        <a:rPr lang="mr-IN" dirty="0" smtClean="0"/>
                        <a:t>प्रवासभत्ता लेखापरीकक्षा नोंदवही </a:t>
                      </a:r>
                      <a:endParaRPr lang="en-US" dirty="0"/>
                    </a:p>
                  </a:txBody>
                  <a:tcPr anchor="ctr"/>
                </a:tc>
              </a:tr>
              <a:tr h="592667">
                <a:tc>
                  <a:txBody>
                    <a:bodyPr/>
                    <a:lstStyle/>
                    <a:p>
                      <a:pPr algn="ctr"/>
                      <a:r>
                        <a:rPr lang="mr-IN" dirty="0" smtClean="0"/>
                        <a:t>४ </a:t>
                      </a:r>
                      <a:endParaRPr lang="en-US" dirty="0"/>
                    </a:p>
                  </a:txBody>
                  <a:tcPr anchor="ctr"/>
                </a:tc>
                <a:tc>
                  <a:txBody>
                    <a:bodyPr/>
                    <a:lstStyle/>
                    <a:p>
                      <a:pPr algn="ctr"/>
                      <a:r>
                        <a:rPr lang="mr-IN" dirty="0" smtClean="0"/>
                        <a:t>परि.४/३५  </a:t>
                      </a:r>
                      <a:endParaRPr lang="en-US" dirty="0"/>
                    </a:p>
                  </a:txBody>
                  <a:tcPr anchor="ctr"/>
                </a:tc>
                <a:tc>
                  <a:txBody>
                    <a:bodyPr/>
                    <a:lstStyle/>
                    <a:p>
                      <a:r>
                        <a:rPr lang="mr-IN" dirty="0" smtClean="0"/>
                        <a:t>जि.प. / पं.स. च्या विशेष खर्चाची नोंदवही </a:t>
                      </a:r>
                      <a:endParaRPr lang="en-US" dirty="0"/>
                    </a:p>
                  </a:txBody>
                  <a:tcPr anchor="ctr"/>
                </a:tc>
              </a:tr>
              <a:tr h="592667">
                <a:tc>
                  <a:txBody>
                    <a:bodyPr/>
                    <a:lstStyle/>
                    <a:p>
                      <a:pPr algn="ctr"/>
                      <a:r>
                        <a:rPr lang="mr-IN" dirty="0" smtClean="0"/>
                        <a:t>५ </a:t>
                      </a:r>
                      <a:endParaRPr lang="en-US" dirty="0"/>
                    </a:p>
                  </a:txBody>
                  <a:tcPr anchor="ctr"/>
                </a:tc>
                <a:tc>
                  <a:txBody>
                    <a:bodyPr/>
                    <a:lstStyle/>
                    <a:p>
                      <a:pPr algn="ctr"/>
                      <a:r>
                        <a:rPr lang="mr-IN" dirty="0" smtClean="0"/>
                        <a:t>परि.४/३९  </a:t>
                      </a:r>
                      <a:endParaRPr lang="en-US" dirty="0"/>
                    </a:p>
                  </a:txBody>
                  <a:tcPr anchor="ctr"/>
                </a:tc>
                <a:tc>
                  <a:txBody>
                    <a:bodyPr/>
                    <a:lstStyle/>
                    <a:p>
                      <a:r>
                        <a:rPr lang="mr-IN" dirty="0" smtClean="0"/>
                        <a:t>नियत कालिक आकारांची  नोंदवही </a:t>
                      </a:r>
                      <a:endParaRPr lang="en-US" dirty="0"/>
                    </a:p>
                  </a:txBody>
                  <a:tcPr anchor="ctr"/>
                </a:tc>
              </a:tr>
              <a:tr h="592667">
                <a:tc>
                  <a:txBody>
                    <a:bodyPr/>
                    <a:lstStyle/>
                    <a:p>
                      <a:pPr algn="ctr"/>
                      <a:r>
                        <a:rPr lang="mr-IN" dirty="0" smtClean="0"/>
                        <a:t>६ </a:t>
                      </a:r>
                      <a:endParaRPr lang="en-US" dirty="0"/>
                    </a:p>
                  </a:txBody>
                  <a:tcPr anchor="ctr"/>
                </a:tc>
                <a:tc>
                  <a:txBody>
                    <a:bodyPr/>
                    <a:lstStyle/>
                    <a:p>
                      <a:pPr algn="ctr"/>
                      <a:r>
                        <a:rPr lang="mr-IN" dirty="0" smtClean="0"/>
                        <a:t>परि.४/४२ </a:t>
                      </a:r>
                      <a:endParaRPr lang="en-US" dirty="0"/>
                    </a:p>
                  </a:txBody>
                  <a:tcPr anchor="ctr"/>
                </a:tc>
                <a:tc>
                  <a:txBody>
                    <a:bodyPr/>
                    <a:lstStyle/>
                    <a:p>
                      <a:r>
                        <a:rPr lang="mr-IN" dirty="0" smtClean="0"/>
                        <a:t>सहाय्यक अनुदान नोंदवही </a:t>
                      </a:r>
                      <a:endParaRPr lang="en-US" dirty="0"/>
                    </a:p>
                  </a:txBody>
                  <a:tcPr anchor="ctr"/>
                </a:tc>
              </a:tr>
              <a:tr h="592667">
                <a:tc>
                  <a:txBody>
                    <a:bodyPr/>
                    <a:lstStyle/>
                    <a:p>
                      <a:pPr algn="ctr"/>
                      <a:r>
                        <a:rPr lang="mr-IN" dirty="0" smtClean="0"/>
                        <a:t>७ </a:t>
                      </a:r>
                      <a:endParaRPr lang="en-US" dirty="0"/>
                    </a:p>
                  </a:txBody>
                  <a:tcPr anchor="ctr"/>
                </a:tc>
                <a:tc>
                  <a:txBody>
                    <a:bodyPr/>
                    <a:lstStyle/>
                    <a:p>
                      <a:pPr algn="ctr"/>
                      <a:r>
                        <a:rPr lang="mr-IN" dirty="0" smtClean="0"/>
                        <a:t>परि.४/५१  </a:t>
                      </a:r>
                      <a:endParaRPr lang="en-US" dirty="0"/>
                    </a:p>
                  </a:txBody>
                  <a:tcPr anchor="ctr"/>
                </a:tc>
                <a:tc>
                  <a:txBody>
                    <a:bodyPr/>
                    <a:lstStyle/>
                    <a:p>
                      <a:r>
                        <a:rPr lang="mr-IN" dirty="0" smtClean="0"/>
                        <a:t>राजा वेतन व निवृत्तीवेतनाबाबतच्या अंशदानाचे</a:t>
                      </a:r>
                      <a:r>
                        <a:rPr lang="mr-IN" baseline="0" dirty="0" smtClean="0"/>
                        <a:t> बृहत् पत्रक </a:t>
                      </a:r>
                      <a:endParaRPr lang="en-US" dirty="0"/>
                    </a:p>
                  </a:txBody>
                  <a:tcPr anchor="ctr"/>
                </a:tc>
              </a:tr>
              <a:tr h="592667">
                <a:tc>
                  <a:txBody>
                    <a:bodyPr/>
                    <a:lstStyle/>
                    <a:p>
                      <a:pPr algn="ctr"/>
                      <a:r>
                        <a:rPr lang="mr-IN" dirty="0" smtClean="0"/>
                        <a:t>८ अ,</a:t>
                      </a:r>
                      <a:r>
                        <a:rPr lang="mr-IN" baseline="0" dirty="0" smtClean="0"/>
                        <a:t> ब </a:t>
                      </a:r>
                      <a:r>
                        <a:rPr lang="mr-IN" dirty="0" smtClean="0"/>
                        <a:t> </a:t>
                      </a:r>
                      <a:endParaRPr lang="en-US" dirty="0"/>
                    </a:p>
                  </a:txBody>
                  <a:tcPr anchor="ctr"/>
                </a:tc>
                <a:tc>
                  <a:txBody>
                    <a:bodyPr/>
                    <a:lstStyle/>
                    <a:p>
                      <a:pPr algn="ctr"/>
                      <a:r>
                        <a:rPr lang="mr-IN" dirty="0" smtClean="0"/>
                        <a:t>परि.४/५७  </a:t>
                      </a:r>
                      <a:endParaRPr lang="en-US" dirty="0"/>
                    </a:p>
                  </a:txBody>
                  <a:tcPr anchor="ctr"/>
                </a:tc>
                <a:tc>
                  <a:txBody>
                    <a:bodyPr/>
                    <a:lstStyle/>
                    <a:p>
                      <a:r>
                        <a:rPr lang="mr-IN" dirty="0" smtClean="0"/>
                        <a:t>निवृत्तीवेतन प्रदान आदेश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ए पी पी नोंदवह्या   </a:t>
            </a:r>
            <a:endParaRPr lang="en-US" sz="3600" dirty="0"/>
          </a:p>
        </p:txBody>
      </p:sp>
      <p:graphicFrame>
        <p:nvGraphicFramePr>
          <p:cNvPr id="4" name="Content Placeholder 3"/>
          <p:cNvGraphicFramePr>
            <a:graphicFrameLocks noGrp="1"/>
          </p:cNvGraphicFramePr>
          <p:nvPr>
            <p:ph idx="1"/>
          </p:nvPr>
        </p:nvGraphicFramePr>
        <p:xfrm>
          <a:off x="457200" y="1142999"/>
          <a:ext cx="8305800" cy="5334003"/>
        </p:xfrm>
        <a:graphic>
          <a:graphicData uri="http://schemas.openxmlformats.org/drawingml/2006/table">
            <a:tbl>
              <a:tblPr firstRow="1" bandRow="1">
                <a:tableStyleId>{5C22544A-7EE6-4342-B048-85BDC9FD1C3A}</a:tableStyleId>
              </a:tblPr>
              <a:tblGrid>
                <a:gridCol w="999772"/>
                <a:gridCol w="1350120"/>
                <a:gridCol w="5955908"/>
              </a:tblGrid>
              <a:tr h="592667">
                <a:tc>
                  <a:txBody>
                    <a:bodyPr/>
                    <a:lstStyle/>
                    <a:p>
                      <a:pPr algn="ctr"/>
                      <a:r>
                        <a:rPr lang="mr-IN" dirty="0" smtClean="0"/>
                        <a:t>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९ </a:t>
                      </a:r>
                      <a:endParaRPr lang="en-US" dirty="0"/>
                    </a:p>
                  </a:txBody>
                  <a:tcPr anchor="ctr"/>
                </a:tc>
                <a:tc>
                  <a:txBody>
                    <a:bodyPr/>
                    <a:lstStyle/>
                    <a:p>
                      <a:pPr algn="ctr"/>
                      <a:r>
                        <a:rPr lang="mr-IN" dirty="0" smtClean="0"/>
                        <a:t>परि.४/६४</a:t>
                      </a:r>
                      <a:endParaRPr lang="en-US" dirty="0"/>
                    </a:p>
                  </a:txBody>
                  <a:tcPr anchor="ctr"/>
                </a:tc>
                <a:tc>
                  <a:txBody>
                    <a:bodyPr/>
                    <a:lstStyle/>
                    <a:p>
                      <a:r>
                        <a:rPr lang="mr-IN" dirty="0" smtClean="0"/>
                        <a:t>निवृत्तीवेतन लेखापरीक्षा नोंदवही </a:t>
                      </a:r>
                      <a:endParaRPr lang="en-US" dirty="0"/>
                    </a:p>
                  </a:txBody>
                  <a:tcPr anchor="ctr"/>
                </a:tc>
              </a:tr>
              <a:tr h="592667">
                <a:tc>
                  <a:txBody>
                    <a:bodyPr/>
                    <a:lstStyle/>
                    <a:p>
                      <a:pPr algn="ctr"/>
                      <a:r>
                        <a:rPr lang="mr-IN" dirty="0" smtClean="0"/>
                        <a:t>१० </a:t>
                      </a:r>
                      <a:endParaRPr lang="en-US" dirty="0"/>
                    </a:p>
                  </a:txBody>
                  <a:tcPr anchor="ctr"/>
                </a:tc>
                <a:tc>
                  <a:txBody>
                    <a:bodyPr/>
                    <a:lstStyle/>
                    <a:p>
                      <a:pPr algn="ctr"/>
                      <a:r>
                        <a:rPr lang="mr-IN" dirty="0" smtClean="0"/>
                        <a:t>परि.४/६५   </a:t>
                      </a:r>
                      <a:endParaRPr lang="en-US" dirty="0"/>
                    </a:p>
                  </a:txBody>
                  <a:tcPr anchor="ctr"/>
                </a:tc>
                <a:tc>
                  <a:txBody>
                    <a:bodyPr/>
                    <a:lstStyle/>
                    <a:p>
                      <a:r>
                        <a:rPr lang="mr-IN" dirty="0" smtClean="0"/>
                        <a:t>निवृत्तीवेतन प्रदान आदेश नोंदवही </a:t>
                      </a:r>
                      <a:endParaRPr lang="en-US" dirty="0"/>
                    </a:p>
                  </a:txBody>
                  <a:tcPr anchor="ctr"/>
                </a:tc>
              </a:tr>
              <a:tr h="592667">
                <a:tc>
                  <a:txBody>
                    <a:bodyPr/>
                    <a:lstStyle/>
                    <a:p>
                      <a:pPr algn="ctr"/>
                      <a:r>
                        <a:rPr lang="mr-IN" dirty="0" smtClean="0"/>
                        <a:t>११ </a:t>
                      </a:r>
                      <a:endParaRPr lang="en-US" dirty="0"/>
                    </a:p>
                  </a:txBody>
                  <a:tcPr anchor="ctr"/>
                </a:tc>
                <a:tc>
                  <a:txBody>
                    <a:bodyPr/>
                    <a:lstStyle/>
                    <a:p>
                      <a:pPr algn="ctr"/>
                      <a:r>
                        <a:rPr lang="mr-IN" dirty="0" smtClean="0"/>
                        <a:t>परि.४/७६   </a:t>
                      </a:r>
                      <a:endParaRPr lang="en-US" dirty="0"/>
                    </a:p>
                  </a:txBody>
                  <a:tcPr anchor="ctr"/>
                </a:tc>
                <a:tc>
                  <a:txBody>
                    <a:bodyPr/>
                    <a:lstStyle/>
                    <a:p>
                      <a:r>
                        <a:rPr lang="mr-IN" dirty="0" smtClean="0"/>
                        <a:t>निवृत्तीवेतन बिल </a:t>
                      </a:r>
                      <a:endParaRPr lang="en-US" dirty="0"/>
                    </a:p>
                  </a:txBody>
                  <a:tcPr anchor="ctr"/>
                </a:tc>
              </a:tr>
              <a:tr h="592667">
                <a:tc>
                  <a:txBody>
                    <a:bodyPr/>
                    <a:lstStyle/>
                    <a:p>
                      <a:pPr algn="ctr"/>
                      <a:r>
                        <a:rPr lang="mr-IN" dirty="0" smtClean="0"/>
                        <a:t>१२ </a:t>
                      </a:r>
                      <a:endParaRPr lang="en-US" dirty="0"/>
                    </a:p>
                  </a:txBody>
                  <a:tcPr anchor="ctr"/>
                </a:tc>
                <a:tc>
                  <a:txBody>
                    <a:bodyPr/>
                    <a:lstStyle/>
                    <a:p>
                      <a:pPr algn="ctr"/>
                      <a:r>
                        <a:rPr lang="mr-IN" dirty="0" smtClean="0"/>
                        <a:t>परि.४/७६   </a:t>
                      </a:r>
                      <a:endParaRPr lang="en-US" dirty="0"/>
                    </a:p>
                  </a:txBody>
                  <a:tcPr anchor="ctr"/>
                </a:tc>
                <a:tc>
                  <a:txBody>
                    <a:bodyPr/>
                    <a:lstStyle/>
                    <a:p>
                      <a:r>
                        <a:rPr lang="mr-IN" dirty="0" smtClean="0"/>
                        <a:t>आकारणी योग्य निवृत्तीवेतन बिल </a:t>
                      </a:r>
                      <a:endParaRPr lang="en-US" dirty="0"/>
                    </a:p>
                  </a:txBody>
                  <a:tcPr anchor="ctr"/>
                </a:tc>
              </a:tr>
              <a:tr h="592667">
                <a:tc>
                  <a:txBody>
                    <a:bodyPr/>
                    <a:lstStyle/>
                    <a:p>
                      <a:pPr algn="ctr"/>
                      <a:r>
                        <a:rPr lang="en-US" dirty="0" smtClean="0"/>
                        <a:t>13</a:t>
                      </a:r>
                      <a:endParaRPr lang="en-US" dirty="0"/>
                    </a:p>
                  </a:txBody>
                  <a:tcPr anchor="ctr"/>
                </a:tc>
                <a:tc>
                  <a:txBody>
                    <a:bodyPr/>
                    <a:lstStyle/>
                    <a:p>
                      <a:pPr algn="ctr"/>
                      <a:r>
                        <a:rPr lang="mr-IN" dirty="0" smtClean="0"/>
                        <a:t>परि.४/७९ </a:t>
                      </a:r>
                      <a:endParaRPr lang="en-US" dirty="0"/>
                    </a:p>
                  </a:txBody>
                  <a:tcPr anchor="ctr"/>
                </a:tc>
                <a:tc>
                  <a:txBody>
                    <a:bodyPr/>
                    <a:lstStyle/>
                    <a:p>
                      <a:r>
                        <a:rPr lang="mr-IN" dirty="0" smtClean="0"/>
                        <a:t>नि.वे. समाप्त करणारी घटना न घडल्याबद्दल प्रमाणपत्र  </a:t>
                      </a:r>
                      <a:endParaRPr lang="en-US" dirty="0"/>
                    </a:p>
                  </a:txBody>
                  <a:tcPr anchor="ctr"/>
                </a:tc>
              </a:tr>
              <a:tr h="592667">
                <a:tc>
                  <a:txBody>
                    <a:bodyPr/>
                    <a:lstStyle/>
                    <a:p>
                      <a:pPr algn="ctr"/>
                      <a:r>
                        <a:rPr lang="mr-IN" dirty="0" smtClean="0"/>
                        <a:t>१५ </a:t>
                      </a:r>
                      <a:endParaRPr lang="en-US" dirty="0"/>
                    </a:p>
                  </a:txBody>
                  <a:tcPr anchor="ctr"/>
                </a:tc>
                <a:tc>
                  <a:txBody>
                    <a:bodyPr/>
                    <a:lstStyle/>
                    <a:p>
                      <a:pPr algn="ctr"/>
                      <a:r>
                        <a:rPr lang="mr-IN" dirty="0" smtClean="0"/>
                        <a:t>परि.४/८९  </a:t>
                      </a:r>
                      <a:endParaRPr lang="en-US" dirty="0"/>
                    </a:p>
                  </a:txBody>
                  <a:tcPr anchor="ctr"/>
                </a:tc>
                <a:tc>
                  <a:txBody>
                    <a:bodyPr/>
                    <a:lstStyle/>
                    <a:p>
                      <a:r>
                        <a:rPr lang="mr-IN" dirty="0" smtClean="0"/>
                        <a:t>उपदान नोंदवही </a:t>
                      </a:r>
                      <a:endParaRPr lang="en-US" dirty="0"/>
                    </a:p>
                  </a:txBody>
                  <a:tcPr anchor="ctr"/>
                </a:tc>
              </a:tr>
              <a:tr h="592667">
                <a:tc>
                  <a:txBody>
                    <a:bodyPr/>
                    <a:lstStyle/>
                    <a:p>
                      <a:pPr algn="ctr"/>
                      <a:r>
                        <a:rPr lang="mr-IN" dirty="0" smtClean="0"/>
                        <a:t>१६ </a:t>
                      </a:r>
                      <a:endParaRPr lang="en-US" dirty="0"/>
                    </a:p>
                  </a:txBody>
                  <a:tcPr anchor="ctr"/>
                </a:tc>
                <a:tc>
                  <a:txBody>
                    <a:bodyPr/>
                    <a:lstStyle/>
                    <a:p>
                      <a:pPr algn="ctr"/>
                      <a:r>
                        <a:rPr lang="mr-IN" dirty="0" smtClean="0"/>
                        <a:t>परि.४/९६   </a:t>
                      </a:r>
                      <a:endParaRPr lang="en-US" dirty="0"/>
                    </a:p>
                  </a:txBody>
                  <a:tcPr anchor="ctr"/>
                </a:tc>
                <a:tc>
                  <a:txBody>
                    <a:bodyPr/>
                    <a:lstStyle/>
                    <a:p>
                      <a:r>
                        <a:rPr lang="mr-IN" dirty="0" smtClean="0"/>
                        <a:t>महसूल परताव्याचे बिल </a:t>
                      </a:r>
                      <a:endParaRPr lang="en-US" dirty="0"/>
                    </a:p>
                  </a:txBody>
                  <a:tcPr anchor="ctr"/>
                </a:tc>
              </a:tr>
              <a:tr h="592667">
                <a:tc>
                  <a:txBody>
                    <a:bodyPr/>
                    <a:lstStyle/>
                    <a:p>
                      <a:pPr algn="ctr"/>
                      <a:r>
                        <a:rPr lang="mr-IN" dirty="0" smtClean="0"/>
                        <a:t>१७ </a:t>
                      </a:r>
                      <a:endParaRPr lang="en-US" dirty="0"/>
                    </a:p>
                  </a:txBody>
                  <a:tcPr anchor="ctr"/>
                </a:tc>
                <a:tc>
                  <a:txBody>
                    <a:bodyPr/>
                    <a:lstStyle/>
                    <a:p>
                      <a:pPr algn="ctr"/>
                      <a:r>
                        <a:rPr lang="mr-IN" dirty="0" smtClean="0"/>
                        <a:t>परि.४/९७   </a:t>
                      </a:r>
                      <a:endParaRPr lang="en-US" dirty="0"/>
                    </a:p>
                  </a:txBody>
                  <a:tcPr anchor="ctr"/>
                </a:tc>
                <a:tc>
                  <a:txBody>
                    <a:bodyPr/>
                    <a:lstStyle/>
                    <a:p>
                      <a:r>
                        <a:rPr lang="mr-IN" dirty="0" smtClean="0"/>
                        <a:t>सहाय्यक अनुदान</a:t>
                      </a:r>
                      <a:r>
                        <a:rPr lang="mr-IN" baseline="0" dirty="0" smtClean="0"/>
                        <a:t> बिल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ए पी पी नोंदवह्या   </a:t>
            </a:r>
            <a:endParaRPr lang="en-US" sz="3600" dirty="0"/>
          </a:p>
        </p:txBody>
      </p:sp>
      <p:graphicFrame>
        <p:nvGraphicFramePr>
          <p:cNvPr id="4" name="Content Placeholder 3"/>
          <p:cNvGraphicFramePr>
            <a:graphicFrameLocks noGrp="1"/>
          </p:cNvGraphicFramePr>
          <p:nvPr>
            <p:ph idx="1"/>
          </p:nvPr>
        </p:nvGraphicFramePr>
        <p:xfrm>
          <a:off x="228600" y="1142999"/>
          <a:ext cx="8915400" cy="5381416"/>
        </p:xfrm>
        <a:graphic>
          <a:graphicData uri="http://schemas.openxmlformats.org/drawingml/2006/table">
            <a:tbl>
              <a:tblPr firstRow="1" bandRow="1">
                <a:tableStyleId>{5C22544A-7EE6-4342-B048-85BDC9FD1C3A}</a:tableStyleId>
              </a:tblPr>
              <a:tblGrid>
                <a:gridCol w="1073150"/>
                <a:gridCol w="1449211"/>
                <a:gridCol w="6393039"/>
              </a:tblGrid>
              <a:tr h="592667">
                <a:tc>
                  <a:txBody>
                    <a:bodyPr/>
                    <a:lstStyle/>
                    <a:p>
                      <a:pPr algn="ctr"/>
                      <a:r>
                        <a:rPr lang="mr-IN" dirty="0" smtClean="0"/>
                        <a:t>क्र.</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नोंदवहीचे नाव </a:t>
                      </a:r>
                      <a:endParaRPr lang="en-US" dirty="0"/>
                    </a:p>
                  </a:txBody>
                  <a:tcPr anchor="ctr"/>
                </a:tc>
              </a:tr>
              <a:tr h="592667">
                <a:tc>
                  <a:txBody>
                    <a:bodyPr/>
                    <a:lstStyle/>
                    <a:p>
                      <a:pPr algn="ctr"/>
                      <a:r>
                        <a:rPr lang="mr-IN" dirty="0" smtClean="0"/>
                        <a:t>१८ </a:t>
                      </a:r>
                      <a:endParaRPr lang="en-US" dirty="0"/>
                    </a:p>
                  </a:txBody>
                  <a:tcPr anchor="ctr"/>
                </a:tc>
                <a:tc>
                  <a:txBody>
                    <a:bodyPr/>
                    <a:lstStyle/>
                    <a:p>
                      <a:pPr algn="ctr"/>
                      <a:r>
                        <a:rPr lang="mr-IN" dirty="0" smtClean="0"/>
                        <a:t>परि.४/९८   </a:t>
                      </a:r>
                      <a:endParaRPr lang="en-US" dirty="0"/>
                    </a:p>
                  </a:txBody>
                  <a:tcPr anchor="ctr"/>
                </a:tc>
                <a:tc>
                  <a:txBody>
                    <a:bodyPr/>
                    <a:lstStyle/>
                    <a:p>
                      <a:r>
                        <a:rPr lang="mr-IN" dirty="0" smtClean="0"/>
                        <a:t>चालू राहणा-या शिष्यवृत्तीकरिता बिल </a:t>
                      </a:r>
                      <a:endParaRPr lang="en-US" dirty="0"/>
                    </a:p>
                  </a:txBody>
                  <a:tcPr anchor="ctr"/>
                </a:tc>
              </a:tr>
              <a:tr h="592667">
                <a:tc>
                  <a:txBody>
                    <a:bodyPr/>
                    <a:lstStyle/>
                    <a:p>
                      <a:pPr algn="ctr"/>
                      <a:r>
                        <a:rPr lang="mr-IN" dirty="0" smtClean="0"/>
                        <a:t>१९ </a:t>
                      </a:r>
                      <a:endParaRPr lang="en-US" dirty="0"/>
                    </a:p>
                  </a:txBody>
                  <a:tcPr anchor="ctr"/>
                </a:tc>
                <a:tc>
                  <a:txBody>
                    <a:bodyPr/>
                    <a:lstStyle/>
                    <a:p>
                      <a:pPr algn="ctr"/>
                      <a:r>
                        <a:rPr lang="mr-IN" dirty="0" smtClean="0"/>
                        <a:t>परि.७/१(१) </a:t>
                      </a:r>
                      <a:endParaRPr lang="en-US" dirty="0"/>
                    </a:p>
                  </a:txBody>
                  <a:tcPr anchor="ctr"/>
                </a:tc>
                <a:tc>
                  <a:txBody>
                    <a:bodyPr/>
                    <a:lstStyle/>
                    <a:p>
                      <a:r>
                        <a:rPr lang="mr-IN" dirty="0" smtClean="0"/>
                        <a:t>प्राथमिक शिक्षकांचे तपशीलवार वेतन  बिल </a:t>
                      </a:r>
                      <a:endParaRPr lang="en-US" dirty="0"/>
                    </a:p>
                  </a:txBody>
                  <a:tcPr anchor="ctr"/>
                </a:tc>
              </a:tr>
              <a:tr h="592667">
                <a:tc>
                  <a:txBody>
                    <a:bodyPr/>
                    <a:lstStyle/>
                    <a:p>
                      <a:pPr algn="ctr"/>
                      <a:r>
                        <a:rPr lang="mr-IN" dirty="0" smtClean="0"/>
                        <a:t>२० </a:t>
                      </a:r>
                      <a:endParaRPr lang="en-US" dirty="0"/>
                    </a:p>
                  </a:txBody>
                  <a:tcPr anchor="ctr"/>
                </a:tc>
                <a:tc>
                  <a:txBody>
                    <a:bodyPr/>
                    <a:lstStyle/>
                    <a:p>
                      <a:pPr algn="ctr"/>
                      <a:r>
                        <a:rPr lang="mr-IN" dirty="0" smtClean="0"/>
                        <a:t>परि.७/१(४)   </a:t>
                      </a:r>
                      <a:endParaRPr lang="en-US" dirty="0"/>
                    </a:p>
                  </a:txBody>
                  <a:tcPr anchor="ctr"/>
                </a:tc>
                <a:tc>
                  <a:txBody>
                    <a:bodyPr/>
                    <a:lstStyle/>
                    <a:p>
                      <a:r>
                        <a:rPr lang="mr-IN" dirty="0" smtClean="0"/>
                        <a:t>ताळेबंद </a:t>
                      </a:r>
                      <a:endParaRPr lang="en-US" dirty="0"/>
                    </a:p>
                  </a:txBody>
                  <a:tcPr anchor="ctr"/>
                </a:tc>
              </a:tr>
              <a:tr h="592667">
                <a:tc>
                  <a:txBody>
                    <a:bodyPr/>
                    <a:lstStyle/>
                    <a:p>
                      <a:pPr algn="ctr"/>
                      <a:r>
                        <a:rPr lang="mr-IN" dirty="0" smtClean="0"/>
                        <a:t>२१ </a:t>
                      </a:r>
                      <a:endParaRPr lang="en-US" dirty="0"/>
                    </a:p>
                  </a:txBody>
                  <a:tcPr anchor="ctr"/>
                </a:tc>
                <a:tc>
                  <a:txBody>
                    <a:bodyPr/>
                    <a:lstStyle/>
                    <a:p>
                      <a:pPr algn="ctr"/>
                      <a:r>
                        <a:rPr lang="mr-IN" dirty="0" smtClean="0"/>
                        <a:t>परि.७/२    </a:t>
                      </a:r>
                      <a:endParaRPr lang="en-US" dirty="0"/>
                    </a:p>
                  </a:txBody>
                  <a:tcPr anchor="ctr"/>
                </a:tc>
                <a:tc>
                  <a:txBody>
                    <a:bodyPr/>
                    <a:lstStyle/>
                    <a:p>
                      <a:r>
                        <a:rPr lang="en-US" dirty="0" err="1" smtClean="0"/>
                        <a:t>Aquittance</a:t>
                      </a:r>
                      <a:r>
                        <a:rPr lang="en-US" baseline="0" dirty="0" smtClean="0"/>
                        <a:t> Register</a:t>
                      </a:r>
                      <a:endParaRPr lang="en-US" dirty="0"/>
                    </a:p>
                  </a:txBody>
                  <a:tcPr anchor="ctr"/>
                </a:tc>
              </a:tr>
              <a:tr h="592667">
                <a:tc>
                  <a:txBody>
                    <a:bodyPr/>
                    <a:lstStyle/>
                    <a:p>
                      <a:pPr algn="ctr"/>
                      <a:r>
                        <a:rPr lang="en-US" dirty="0" smtClean="0"/>
                        <a:t>22</a:t>
                      </a:r>
                      <a:endParaRPr lang="en-US" dirty="0"/>
                    </a:p>
                  </a:txBody>
                  <a:tcPr anchor="ctr"/>
                </a:tc>
                <a:tc>
                  <a:txBody>
                    <a:bodyPr/>
                    <a:lstStyle/>
                    <a:p>
                      <a:pPr algn="ctr"/>
                      <a:r>
                        <a:rPr lang="mr-IN" dirty="0" smtClean="0"/>
                        <a:t>परि.९/३   </a:t>
                      </a:r>
                      <a:endParaRPr lang="en-US" dirty="0"/>
                    </a:p>
                  </a:txBody>
                  <a:tcPr anchor="ctr"/>
                </a:tc>
                <a:tc>
                  <a:txBody>
                    <a:bodyPr/>
                    <a:lstStyle/>
                    <a:p>
                      <a:r>
                        <a:rPr lang="mr-IN" dirty="0" smtClean="0"/>
                        <a:t>कर्ज / अग्रिम बृहत् पत्रक </a:t>
                      </a:r>
                      <a:endParaRPr lang="en-US" dirty="0"/>
                    </a:p>
                  </a:txBody>
                  <a:tcPr anchor="ctr"/>
                </a:tc>
              </a:tr>
              <a:tr h="592667">
                <a:tc>
                  <a:txBody>
                    <a:bodyPr/>
                    <a:lstStyle/>
                    <a:p>
                      <a:pPr algn="ctr"/>
                      <a:r>
                        <a:rPr lang="mr-IN" dirty="0" smtClean="0"/>
                        <a:t>२३ </a:t>
                      </a:r>
                      <a:endParaRPr lang="en-US" dirty="0"/>
                    </a:p>
                  </a:txBody>
                  <a:tcPr anchor="ctr"/>
                </a:tc>
                <a:tc>
                  <a:txBody>
                    <a:bodyPr/>
                    <a:lstStyle/>
                    <a:p>
                      <a:pPr algn="ctr"/>
                      <a:r>
                        <a:rPr lang="mr-IN" dirty="0" smtClean="0"/>
                        <a:t>परि.९/३    </a:t>
                      </a:r>
                      <a:endParaRPr lang="en-US" dirty="0"/>
                    </a:p>
                  </a:txBody>
                  <a:tcPr anchor="ctr"/>
                </a:tc>
                <a:tc>
                  <a:txBody>
                    <a:bodyPr/>
                    <a:lstStyle/>
                    <a:p>
                      <a:r>
                        <a:rPr lang="en-US" dirty="0" smtClean="0"/>
                        <a:t>Reconciliation Memo of Loans Received / Advances</a:t>
                      </a:r>
                      <a:r>
                        <a:rPr lang="en-US" baseline="0" dirty="0" smtClean="0"/>
                        <a:t> Disbursed</a:t>
                      </a:r>
                      <a:r>
                        <a:rPr lang="en-US" dirty="0" smtClean="0"/>
                        <a:t> </a:t>
                      </a:r>
                      <a:endParaRPr lang="en-US" dirty="0"/>
                    </a:p>
                  </a:txBody>
                  <a:tcPr anchor="ctr"/>
                </a:tc>
              </a:tr>
              <a:tr h="592667">
                <a:tc>
                  <a:txBody>
                    <a:bodyPr/>
                    <a:lstStyle/>
                    <a:p>
                      <a:pPr algn="ctr"/>
                      <a:r>
                        <a:rPr lang="mr-IN" dirty="0" smtClean="0"/>
                        <a:t>२४ </a:t>
                      </a:r>
                      <a:endParaRPr lang="en-US" dirty="0"/>
                    </a:p>
                  </a:txBody>
                  <a:tcPr anchor="ctr"/>
                </a:tc>
                <a:tc>
                  <a:txBody>
                    <a:bodyPr/>
                    <a:lstStyle/>
                    <a:p>
                      <a:pPr algn="ctr"/>
                      <a:r>
                        <a:rPr lang="mr-IN" dirty="0" smtClean="0"/>
                        <a:t>परि.१०    </a:t>
                      </a:r>
                      <a:endParaRPr lang="en-US" dirty="0"/>
                    </a:p>
                  </a:txBody>
                  <a:tcPr anchor="ctr"/>
                </a:tc>
                <a:tc>
                  <a:txBody>
                    <a:bodyPr/>
                    <a:lstStyle/>
                    <a:p>
                      <a:r>
                        <a:rPr lang="mr-IN" dirty="0" smtClean="0"/>
                        <a:t>बीजक </a:t>
                      </a:r>
                      <a:r>
                        <a:rPr lang="en-US" dirty="0" err="1" smtClean="0"/>
                        <a:t>Invice</a:t>
                      </a:r>
                      <a:r>
                        <a:rPr lang="en-US" dirty="0" smtClean="0"/>
                        <a:t> </a:t>
                      </a:r>
                      <a:endParaRPr lang="en-US" dirty="0"/>
                    </a:p>
                  </a:txBody>
                  <a:tcPr anchor="ctr"/>
                </a:tc>
              </a:tr>
              <a:tr h="592667">
                <a:tc>
                  <a:txBody>
                    <a:bodyPr/>
                    <a:lstStyle/>
                    <a:p>
                      <a:pPr algn="ctr"/>
                      <a:r>
                        <a:rPr lang="mr-IN" dirty="0" smtClean="0"/>
                        <a:t>२५ </a:t>
                      </a:r>
                      <a:endParaRPr lang="en-US" dirty="0"/>
                    </a:p>
                  </a:txBody>
                  <a:tcPr anchor="ctr"/>
                </a:tc>
                <a:tc>
                  <a:txBody>
                    <a:bodyPr/>
                    <a:lstStyle/>
                    <a:p>
                      <a:pPr algn="ctr"/>
                      <a:r>
                        <a:rPr lang="mr-IN" dirty="0" smtClean="0"/>
                        <a:t>   </a:t>
                      </a:r>
                      <a:endParaRPr lang="en-US" dirty="0"/>
                    </a:p>
                  </a:txBody>
                  <a:tcPr anchor="ctr"/>
                </a:tc>
                <a:tc>
                  <a:txBody>
                    <a:bodyPr/>
                    <a:lstStyle/>
                    <a:p>
                      <a:r>
                        <a:rPr lang="mr-IN" dirty="0" smtClean="0"/>
                        <a:t>सबसिडी सामायोजन नोंदवही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34003"/>
        </p:xfrm>
        <a:graphic>
          <a:graphicData uri="http://schemas.openxmlformats.org/drawingml/2006/table">
            <a:tbl>
              <a:tblPr firstRow="1" bandRow="1">
                <a:tableStyleId>{5C22544A-7EE6-4342-B048-85BDC9FD1C3A}</a:tableStyleId>
              </a:tblPr>
              <a:tblGrid>
                <a:gridCol w="869795"/>
                <a:gridCol w="1003610"/>
                <a:gridCol w="1003610"/>
                <a:gridCol w="5352585"/>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विवरणपत्राचे / नमुन्याचे  नाव </a:t>
                      </a:r>
                      <a:endParaRPr lang="en-US" dirty="0"/>
                    </a:p>
                  </a:txBody>
                  <a:tcPr anchor="ctr"/>
                </a:tc>
              </a:tr>
              <a:tr h="592667">
                <a:tc>
                  <a:txBody>
                    <a:bodyPr/>
                    <a:lstStyle/>
                    <a:p>
                      <a:pPr algn="ctr"/>
                      <a:r>
                        <a:rPr lang="mr-IN" dirty="0" smtClean="0"/>
                        <a:t>१ </a:t>
                      </a:r>
                      <a:endParaRPr lang="en-US" dirty="0"/>
                    </a:p>
                  </a:txBody>
                  <a:tcPr anchor="ctr"/>
                </a:tc>
                <a:tc>
                  <a:txBody>
                    <a:bodyPr/>
                    <a:lstStyle/>
                    <a:p>
                      <a:pPr algn="ctr"/>
                      <a:r>
                        <a:rPr lang="mr-IN" dirty="0" smtClean="0"/>
                        <a:t>२  </a:t>
                      </a:r>
                      <a:endParaRPr lang="en-US" dirty="0"/>
                    </a:p>
                  </a:txBody>
                  <a:tcPr anchor="ctr"/>
                </a:tc>
                <a:tc>
                  <a:txBody>
                    <a:bodyPr/>
                    <a:lstStyle/>
                    <a:p>
                      <a:pPr algn="ctr"/>
                      <a:r>
                        <a:rPr lang="mr-IN" dirty="0" smtClean="0"/>
                        <a:t>१३ </a:t>
                      </a:r>
                      <a:endParaRPr lang="en-US" dirty="0"/>
                    </a:p>
                  </a:txBody>
                  <a:tcPr anchor="ctr"/>
                </a:tc>
                <a:tc>
                  <a:txBody>
                    <a:bodyPr/>
                    <a:lstStyle/>
                    <a:p>
                      <a:r>
                        <a:rPr lang="mr-IN" dirty="0" smtClean="0"/>
                        <a:t>रोख रक्कम भरणा चलान </a:t>
                      </a:r>
                      <a:endParaRPr lang="en-US" dirty="0"/>
                    </a:p>
                  </a:txBody>
                  <a:tcPr anchor="ctr"/>
                </a:tc>
              </a:tr>
              <a:tr h="592667">
                <a:tc>
                  <a:txBody>
                    <a:bodyPr/>
                    <a:lstStyle/>
                    <a:p>
                      <a:pPr algn="ctr"/>
                      <a:r>
                        <a:rPr lang="mr-IN" dirty="0" smtClean="0"/>
                        <a:t>2 </a:t>
                      </a:r>
                      <a:endParaRPr lang="en-US" dirty="0"/>
                    </a:p>
                  </a:txBody>
                  <a:tcPr anchor="ctr"/>
                </a:tc>
                <a:tc>
                  <a:txBody>
                    <a:bodyPr/>
                    <a:lstStyle/>
                    <a:p>
                      <a:pPr algn="ctr"/>
                      <a:r>
                        <a:rPr lang="mr-IN" dirty="0" smtClean="0"/>
                        <a:t>३ </a:t>
                      </a:r>
                      <a:endParaRPr lang="en-US" dirty="0"/>
                    </a:p>
                  </a:txBody>
                  <a:tcPr anchor="ctr"/>
                </a:tc>
                <a:tc>
                  <a:txBody>
                    <a:bodyPr/>
                    <a:lstStyle/>
                    <a:p>
                      <a:pPr algn="ctr"/>
                      <a:r>
                        <a:rPr lang="mr-IN" dirty="0" smtClean="0"/>
                        <a:t>२३ </a:t>
                      </a:r>
                      <a:endParaRPr lang="en-US" dirty="0"/>
                    </a:p>
                  </a:txBody>
                  <a:tcPr anchor="ctr"/>
                </a:tc>
                <a:tc>
                  <a:txBody>
                    <a:bodyPr/>
                    <a:lstStyle/>
                    <a:p>
                      <a:r>
                        <a:rPr lang="mr-IN" dirty="0" smtClean="0"/>
                        <a:t>क्षतीपुर्ती बंधपत्र </a:t>
                      </a:r>
                      <a:endParaRPr lang="en-US" dirty="0"/>
                    </a:p>
                  </a:txBody>
                  <a:tcPr anchor="ctr"/>
                </a:tc>
              </a:tr>
              <a:tr h="592667">
                <a:tc>
                  <a:txBody>
                    <a:bodyPr/>
                    <a:lstStyle/>
                    <a:p>
                      <a:pPr algn="ctr"/>
                      <a:r>
                        <a:rPr lang="mr-IN" dirty="0" smtClean="0"/>
                        <a:t>३ </a:t>
                      </a:r>
                      <a:endParaRPr lang="en-US" dirty="0"/>
                    </a:p>
                  </a:txBody>
                  <a:tcPr anchor="ctr"/>
                </a:tc>
                <a:tc>
                  <a:txBody>
                    <a:bodyPr/>
                    <a:lstStyle/>
                    <a:p>
                      <a:pPr algn="ctr"/>
                      <a:r>
                        <a:rPr lang="mr-IN" dirty="0" smtClean="0"/>
                        <a:t>५ </a:t>
                      </a:r>
                      <a:endParaRPr lang="en-US" dirty="0"/>
                    </a:p>
                  </a:txBody>
                  <a:tcPr anchor="ctr"/>
                </a:tc>
                <a:tc>
                  <a:txBody>
                    <a:bodyPr/>
                    <a:lstStyle/>
                    <a:p>
                      <a:pPr algn="ctr"/>
                      <a:r>
                        <a:rPr lang="mr-IN" dirty="0" smtClean="0"/>
                        <a:t>४३ </a:t>
                      </a:r>
                      <a:endParaRPr lang="en-US" dirty="0"/>
                    </a:p>
                  </a:txBody>
                  <a:tcPr anchor="ctr"/>
                </a:tc>
                <a:tc>
                  <a:txBody>
                    <a:bodyPr/>
                    <a:lstStyle/>
                    <a:p>
                      <a:r>
                        <a:rPr lang="mr-IN" dirty="0" smtClean="0"/>
                        <a:t>वैयक्तिक प्रतिभूती बंधपत्र </a:t>
                      </a:r>
                      <a:endParaRPr lang="en-US" dirty="0"/>
                    </a:p>
                  </a:txBody>
                  <a:tcPr anchor="ctr"/>
                </a:tc>
              </a:tr>
              <a:tr h="592667">
                <a:tc>
                  <a:txBody>
                    <a:bodyPr/>
                    <a:lstStyle/>
                    <a:p>
                      <a:pPr algn="ctr"/>
                      <a:r>
                        <a:rPr lang="mr-IN" dirty="0" smtClean="0"/>
                        <a:t>४ </a:t>
                      </a:r>
                      <a:endParaRPr lang="en-US" dirty="0"/>
                    </a:p>
                  </a:txBody>
                  <a:tcPr anchor="ctr"/>
                </a:tc>
                <a:tc>
                  <a:txBody>
                    <a:bodyPr/>
                    <a:lstStyle/>
                    <a:p>
                      <a:pPr algn="ctr"/>
                      <a:r>
                        <a:rPr lang="mr-IN" dirty="0" smtClean="0"/>
                        <a:t>१० </a:t>
                      </a:r>
                      <a:endParaRPr lang="en-US" dirty="0"/>
                    </a:p>
                  </a:txBody>
                  <a:tcPr anchor="ctr"/>
                </a:tc>
                <a:tc>
                  <a:txBody>
                    <a:bodyPr/>
                    <a:lstStyle/>
                    <a:p>
                      <a:pPr algn="ctr"/>
                      <a:r>
                        <a:rPr lang="mr-IN" dirty="0" smtClean="0"/>
                        <a:t>५० </a:t>
                      </a:r>
                      <a:endParaRPr lang="en-US" dirty="0"/>
                    </a:p>
                  </a:txBody>
                  <a:tcPr anchor="ctr"/>
                </a:tc>
                <a:tc>
                  <a:txBody>
                    <a:bodyPr/>
                    <a:lstStyle/>
                    <a:p>
                      <a:r>
                        <a:rPr lang="mr-IN" dirty="0" smtClean="0"/>
                        <a:t>पावती </a:t>
                      </a:r>
                      <a:endParaRPr lang="en-US" dirty="0"/>
                    </a:p>
                  </a:txBody>
                  <a:tcPr anchor="ctr"/>
                </a:tc>
              </a:tr>
              <a:tr h="592667">
                <a:tc>
                  <a:txBody>
                    <a:bodyPr/>
                    <a:lstStyle/>
                    <a:p>
                      <a:pPr algn="ctr"/>
                      <a:r>
                        <a:rPr lang="mr-IN" dirty="0" smtClean="0"/>
                        <a:t>५ </a:t>
                      </a:r>
                      <a:endParaRPr lang="en-US" dirty="0"/>
                    </a:p>
                  </a:txBody>
                  <a:tcPr anchor="ctr"/>
                </a:tc>
                <a:tc>
                  <a:txBody>
                    <a:bodyPr/>
                    <a:lstStyle/>
                    <a:p>
                      <a:pPr algn="ctr"/>
                      <a:r>
                        <a:rPr lang="mr-IN" dirty="0" smtClean="0"/>
                        <a:t>१५ </a:t>
                      </a:r>
                      <a:endParaRPr lang="en-US" dirty="0"/>
                    </a:p>
                  </a:txBody>
                  <a:tcPr anchor="ctr"/>
                </a:tc>
                <a:tc>
                  <a:txBody>
                    <a:bodyPr/>
                    <a:lstStyle/>
                    <a:p>
                      <a:pPr algn="ctr"/>
                      <a:r>
                        <a:rPr lang="mr-IN" dirty="0" smtClean="0"/>
                        <a:t>५८ </a:t>
                      </a:r>
                      <a:endParaRPr lang="en-US" dirty="0"/>
                    </a:p>
                  </a:txBody>
                  <a:tcPr anchor="ctr"/>
                </a:tc>
                <a:tc>
                  <a:txBody>
                    <a:bodyPr/>
                    <a:lstStyle/>
                    <a:p>
                      <a:r>
                        <a:rPr lang="mr-IN" dirty="0" smtClean="0"/>
                        <a:t>मासिक संकलन पत्रक </a:t>
                      </a:r>
                      <a:endParaRPr lang="en-US" dirty="0"/>
                    </a:p>
                  </a:txBody>
                  <a:tcPr anchor="ctr"/>
                </a:tc>
              </a:tr>
              <a:tr h="592667">
                <a:tc>
                  <a:txBody>
                    <a:bodyPr/>
                    <a:lstStyle/>
                    <a:p>
                      <a:pPr algn="ctr"/>
                      <a:r>
                        <a:rPr lang="mr-IN" dirty="0" smtClean="0"/>
                        <a:t>६ </a:t>
                      </a:r>
                      <a:endParaRPr lang="en-US" dirty="0"/>
                    </a:p>
                  </a:txBody>
                  <a:tcPr anchor="ctr"/>
                </a:tc>
                <a:tc>
                  <a:txBody>
                    <a:bodyPr/>
                    <a:lstStyle/>
                    <a:p>
                      <a:pPr algn="ctr"/>
                      <a:r>
                        <a:rPr lang="mr-IN" dirty="0" smtClean="0"/>
                        <a:t>१६ </a:t>
                      </a:r>
                      <a:endParaRPr lang="en-US" dirty="0"/>
                    </a:p>
                  </a:txBody>
                  <a:tcPr anchor="ctr"/>
                </a:tc>
                <a:tc>
                  <a:txBody>
                    <a:bodyPr/>
                    <a:lstStyle/>
                    <a:p>
                      <a:pPr algn="ctr"/>
                      <a:r>
                        <a:rPr lang="mr-IN" dirty="0" smtClean="0"/>
                        <a:t>५८ </a:t>
                      </a:r>
                      <a:endParaRPr lang="en-US" dirty="0"/>
                    </a:p>
                  </a:txBody>
                  <a:tcPr anchor="ctr"/>
                </a:tc>
                <a:tc>
                  <a:txBody>
                    <a:bodyPr/>
                    <a:lstStyle/>
                    <a:p>
                      <a:r>
                        <a:rPr lang="mr-IN" dirty="0" smtClean="0"/>
                        <a:t>मेळ ज्ञापन </a:t>
                      </a:r>
                      <a:endParaRPr lang="en-US" dirty="0"/>
                    </a:p>
                  </a:txBody>
                  <a:tcPr anchor="ctr"/>
                </a:tc>
              </a:tr>
              <a:tr h="592667">
                <a:tc>
                  <a:txBody>
                    <a:bodyPr/>
                    <a:lstStyle/>
                    <a:p>
                      <a:pPr algn="ctr"/>
                      <a:r>
                        <a:rPr lang="mr-IN" dirty="0" smtClean="0"/>
                        <a:t>७ </a:t>
                      </a:r>
                      <a:endParaRPr lang="en-US" dirty="0"/>
                    </a:p>
                  </a:txBody>
                  <a:tcPr anchor="ctr"/>
                </a:tc>
                <a:tc>
                  <a:txBody>
                    <a:bodyPr/>
                    <a:lstStyle/>
                    <a:p>
                      <a:pPr algn="ctr"/>
                      <a:r>
                        <a:rPr lang="mr-IN" dirty="0" smtClean="0"/>
                        <a:t>१८ </a:t>
                      </a:r>
                      <a:endParaRPr lang="en-US" dirty="0"/>
                    </a:p>
                  </a:txBody>
                  <a:tcPr anchor="ctr"/>
                </a:tc>
                <a:tc>
                  <a:txBody>
                    <a:bodyPr/>
                    <a:lstStyle/>
                    <a:p>
                      <a:pPr algn="ctr"/>
                      <a:r>
                        <a:rPr lang="mr-IN" dirty="0" smtClean="0"/>
                        <a:t>५९, २०४ </a:t>
                      </a:r>
                      <a:endParaRPr lang="en-US" dirty="0"/>
                    </a:p>
                  </a:txBody>
                  <a:tcPr anchor="ctr"/>
                </a:tc>
                <a:tc>
                  <a:txBody>
                    <a:bodyPr/>
                    <a:lstStyle/>
                    <a:p>
                      <a:r>
                        <a:rPr lang="mr-IN" dirty="0" smtClean="0"/>
                        <a:t>खातेबदल नोंद आदेश </a:t>
                      </a:r>
                      <a:endParaRPr lang="en-US" dirty="0"/>
                    </a:p>
                  </a:txBody>
                  <a:tcPr anchor="ctr"/>
                </a:tc>
              </a:tr>
              <a:tr h="592667">
                <a:tc>
                  <a:txBody>
                    <a:bodyPr/>
                    <a:lstStyle/>
                    <a:p>
                      <a:pPr algn="ctr"/>
                      <a:r>
                        <a:rPr lang="mr-IN" dirty="0" smtClean="0"/>
                        <a:t>८ </a:t>
                      </a:r>
                      <a:endParaRPr lang="en-US" dirty="0"/>
                    </a:p>
                  </a:txBody>
                  <a:tcPr anchor="ctr"/>
                </a:tc>
                <a:tc>
                  <a:txBody>
                    <a:bodyPr/>
                    <a:lstStyle/>
                    <a:p>
                      <a:pPr algn="ctr"/>
                      <a:r>
                        <a:rPr lang="mr-IN" dirty="0" smtClean="0"/>
                        <a:t>१९ </a:t>
                      </a:r>
                      <a:endParaRPr lang="en-US" dirty="0"/>
                    </a:p>
                  </a:txBody>
                  <a:tcPr anchor="ctr"/>
                </a:tc>
                <a:tc>
                  <a:txBody>
                    <a:bodyPr/>
                    <a:lstStyle/>
                    <a:p>
                      <a:pPr algn="ctr"/>
                      <a:r>
                        <a:rPr lang="mr-IN" dirty="0" smtClean="0"/>
                        <a:t>६० </a:t>
                      </a:r>
                      <a:endParaRPr lang="en-US" dirty="0"/>
                    </a:p>
                  </a:txBody>
                  <a:tcPr anchor="ctr"/>
                </a:tc>
                <a:tc>
                  <a:txBody>
                    <a:bodyPr/>
                    <a:lstStyle/>
                    <a:p>
                      <a:r>
                        <a:rPr lang="mr-IN" dirty="0" smtClean="0"/>
                        <a:t>खर्चा मासिक वर्गीकृत गोषवारा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81416"/>
        </p:xfrm>
        <a:graphic>
          <a:graphicData uri="http://schemas.openxmlformats.org/drawingml/2006/table">
            <a:tbl>
              <a:tblPr firstRow="1" bandRow="1">
                <a:tableStyleId>{5C22544A-7EE6-4342-B048-85BDC9FD1C3A}</a:tableStyleId>
              </a:tblPr>
              <a:tblGrid>
                <a:gridCol w="869795"/>
                <a:gridCol w="1111405"/>
                <a:gridCol w="895815"/>
                <a:gridCol w="5352585"/>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विवरणपत्राचे / नमुन्याचे  नाव </a:t>
                      </a:r>
                      <a:endParaRPr lang="en-US" dirty="0"/>
                    </a:p>
                  </a:txBody>
                  <a:tcPr anchor="ctr"/>
                </a:tc>
              </a:tr>
              <a:tr h="592667">
                <a:tc>
                  <a:txBody>
                    <a:bodyPr/>
                    <a:lstStyle/>
                    <a:p>
                      <a:pPr algn="ctr"/>
                      <a:r>
                        <a:rPr lang="mr-IN" dirty="0" smtClean="0"/>
                        <a:t>९ </a:t>
                      </a:r>
                      <a:endParaRPr lang="en-US" dirty="0"/>
                    </a:p>
                  </a:txBody>
                  <a:tcPr anchor="ctr"/>
                </a:tc>
                <a:tc>
                  <a:txBody>
                    <a:bodyPr/>
                    <a:lstStyle/>
                    <a:p>
                      <a:pPr algn="ctr"/>
                      <a:r>
                        <a:rPr lang="mr-IN" dirty="0" smtClean="0"/>
                        <a:t>२० </a:t>
                      </a:r>
                      <a:endParaRPr lang="en-US" dirty="0"/>
                    </a:p>
                  </a:txBody>
                  <a:tcPr anchor="ctr"/>
                </a:tc>
                <a:tc>
                  <a:txBody>
                    <a:bodyPr/>
                    <a:lstStyle/>
                    <a:p>
                      <a:pPr algn="ctr"/>
                      <a:r>
                        <a:rPr lang="mr-IN" dirty="0" smtClean="0"/>
                        <a:t>६०, ६७ </a:t>
                      </a:r>
                      <a:endParaRPr lang="en-US" dirty="0"/>
                    </a:p>
                  </a:txBody>
                  <a:tcPr anchor="ctr"/>
                </a:tc>
                <a:tc>
                  <a:txBody>
                    <a:bodyPr/>
                    <a:lstStyle/>
                    <a:p>
                      <a:r>
                        <a:rPr lang="mr-IN" dirty="0" smtClean="0"/>
                        <a:t>जमा / खर्चाचा एकत्रित गोषवारा </a:t>
                      </a:r>
                      <a:endParaRPr lang="en-US" dirty="0"/>
                    </a:p>
                  </a:txBody>
                  <a:tcPr anchor="ctr"/>
                </a:tc>
              </a:tr>
              <a:tr h="592667">
                <a:tc>
                  <a:txBody>
                    <a:bodyPr/>
                    <a:lstStyle/>
                    <a:p>
                      <a:pPr algn="ctr"/>
                      <a:r>
                        <a:rPr lang="mr-IN" dirty="0" smtClean="0"/>
                        <a:t>१० </a:t>
                      </a:r>
                      <a:endParaRPr lang="en-US" dirty="0"/>
                    </a:p>
                  </a:txBody>
                  <a:tcPr anchor="ctr"/>
                </a:tc>
                <a:tc>
                  <a:txBody>
                    <a:bodyPr/>
                    <a:lstStyle/>
                    <a:p>
                      <a:pPr algn="ctr"/>
                      <a:r>
                        <a:rPr lang="mr-IN" dirty="0" smtClean="0"/>
                        <a:t>२१ </a:t>
                      </a:r>
                      <a:endParaRPr lang="en-US" dirty="0"/>
                    </a:p>
                  </a:txBody>
                  <a:tcPr anchor="ctr"/>
                </a:tc>
                <a:tc>
                  <a:txBody>
                    <a:bodyPr/>
                    <a:lstStyle/>
                    <a:p>
                      <a:pPr algn="ctr"/>
                      <a:r>
                        <a:rPr lang="mr-IN" dirty="0" smtClean="0"/>
                        <a:t>६१, ६६ </a:t>
                      </a:r>
                      <a:endParaRPr lang="en-US" dirty="0"/>
                    </a:p>
                  </a:txBody>
                  <a:tcPr anchor="ctr"/>
                </a:tc>
                <a:tc>
                  <a:txBody>
                    <a:bodyPr/>
                    <a:lstStyle/>
                    <a:p>
                      <a:r>
                        <a:rPr lang="mr-IN" dirty="0" smtClean="0"/>
                        <a:t>महिन्याचे व महिन्यापर्यंतचे मासिक व वार्षिक हिशेब </a:t>
                      </a:r>
                      <a:endParaRPr lang="en-US" dirty="0"/>
                    </a:p>
                  </a:txBody>
                  <a:tcPr anchor="ctr"/>
                </a:tc>
              </a:tr>
              <a:tr h="592667">
                <a:tc>
                  <a:txBody>
                    <a:bodyPr/>
                    <a:lstStyle/>
                    <a:p>
                      <a:pPr algn="ctr"/>
                      <a:r>
                        <a:rPr lang="mr-IN" dirty="0" smtClean="0"/>
                        <a:t>११ </a:t>
                      </a:r>
                      <a:endParaRPr lang="en-US" dirty="0"/>
                    </a:p>
                  </a:txBody>
                  <a:tcPr anchor="ctr"/>
                </a:tc>
                <a:tc>
                  <a:txBody>
                    <a:bodyPr/>
                    <a:lstStyle/>
                    <a:p>
                      <a:pPr algn="ctr"/>
                      <a:r>
                        <a:rPr lang="mr-IN" dirty="0" smtClean="0"/>
                        <a:t>२२ </a:t>
                      </a:r>
                      <a:endParaRPr lang="en-US" dirty="0"/>
                    </a:p>
                  </a:txBody>
                  <a:tcPr anchor="ctr"/>
                </a:tc>
                <a:tc>
                  <a:txBody>
                    <a:bodyPr/>
                    <a:lstStyle/>
                    <a:p>
                      <a:pPr algn="ctr"/>
                      <a:r>
                        <a:rPr lang="mr-IN" dirty="0" smtClean="0"/>
                        <a:t>६४, ६६ </a:t>
                      </a:r>
                      <a:endParaRPr lang="en-US" dirty="0"/>
                    </a:p>
                  </a:txBody>
                  <a:tcPr anchor="ctr"/>
                </a:tc>
                <a:tc>
                  <a:txBody>
                    <a:bodyPr/>
                    <a:lstStyle/>
                    <a:p>
                      <a:r>
                        <a:rPr lang="mr-IN" dirty="0" smtClean="0"/>
                        <a:t>वर्षाच्या कामांचा / विकास योजनांचा गोषवारा </a:t>
                      </a:r>
                      <a:endParaRPr lang="en-US" dirty="0"/>
                    </a:p>
                  </a:txBody>
                  <a:tcPr anchor="ctr"/>
                </a:tc>
              </a:tr>
              <a:tr h="592667">
                <a:tc>
                  <a:txBody>
                    <a:bodyPr/>
                    <a:lstStyle/>
                    <a:p>
                      <a:pPr algn="ctr"/>
                      <a:r>
                        <a:rPr lang="mr-IN" dirty="0" smtClean="0"/>
                        <a:t>१२ </a:t>
                      </a:r>
                      <a:endParaRPr lang="en-US" dirty="0"/>
                    </a:p>
                  </a:txBody>
                  <a:tcPr anchor="ctr"/>
                </a:tc>
                <a:tc>
                  <a:txBody>
                    <a:bodyPr/>
                    <a:lstStyle/>
                    <a:p>
                      <a:pPr algn="ctr"/>
                      <a:r>
                        <a:rPr lang="mr-IN" dirty="0" smtClean="0"/>
                        <a:t>२४ </a:t>
                      </a:r>
                      <a:endParaRPr lang="en-US" dirty="0"/>
                    </a:p>
                  </a:txBody>
                  <a:tcPr anchor="ctr"/>
                </a:tc>
                <a:tc>
                  <a:txBody>
                    <a:bodyPr/>
                    <a:lstStyle/>
                    <a:p>
                      <a:pPr algn="ctr"/>
                      <a:r>
                        <a:rPr lang="mr-IN" dirty="0" smtClean="0"/>
                        <a:t>६७ </a:t>
                      </a:r>
                      <a:endParaRPr lang="en-US" dirty="0"/>
                    </a:p>
                  </a:txBody>
                  <a:tcPr anchor="ctr"/>
                </a:tc>
                <a:tc>
                  <a:txBody>
                    <a:bodyPr/>
                    <a:lstStyle/>
                    <a:p>
                      <a:r>
                        <a:rPr lang="mr-IN" dirty="0" smtClean="0"/>
                        <a:t>योजनानुसार खर्चाचे मासिक व त्रैमासिक विवरणपत्र </a:t>
                      </a:r>
                      <a:endParaRPr lang="en-US" dirty="0"/>
                    </a:p>
                  </a:txBody>
                  <a:tcPr anchor="ctr"/>
                </a:tc>
              </a:tr>
              <a:tr h="592667">
                <a:tc>
                  <a:txBody>
                    <a:bodyPr/>
                    <a:lstStyle/>
                    <a:p>
                      <a:pPr algn="ctr"/>
                      <a:r>
                        <a:rPr lang="mr-IN" dirty="0" smtClean="0"/>
                        <a:t>१३ </a:t>
                      </a:r>
                      <a:endParaRPr lang="en-US" dirty="0"/>
                    </a:p>
                  </a:txBody>
                  <a:tcPr anchor="ctr"/>
                </a:tc>
                <a:tc>
                  <a:txBody>
                    <a:bodyPr/>
                    <a:lstStyle/>
                    <a:p>
                      <a:pPr algn="ctr"/>
                      <a:r>
                        <a:rPr lang="mr-IN" dirty="0" smtClean="0"/>
                        <a:t>२५ </a:t>
                      </a:r>
                      <a:endParaRPr lang="en-US" dirty="0"/>
                    </a:p>
                  </a:txBody>
                  <a:tcPr anchor="ctr"/>
                </a:tc>
                <a:tc>
                  <a:txBody>
                    <a:bodyPr/>
                    <a:lstStyle/>
                    <a:p>
                      <a:pPr algn="ctr"/>
                      <a:r>
                        <a:rPr lang="mr-IN" dirty="0" smtClean="0"/>
                        <a:t>६९ </a:t>
                      </a:r>
                      <a:endParaRPr lang="en-US" dirty="0"/>
                    </a:p>
                  </a:txBody>
                  <a:tcPr anchor="ctr"/>
                </a:tc>
                <a:tc>
                  <a:txBody>
                    <a:bodyPr/>
                    <a:lstStyle/>
                    <a:p>
                      <a:r>
                        <a:rPr lang="mr-IN" dirty="0" smtClean="0"/>
                        <a:t>वेतन बिल </a:t>
                      </a:r>
                      <a:endParaRPr lang="en-US" dirty="0"/>
                    </a:p>
                  </a:txBody>
                  <a:tcPr anchor="ctr"/>
                </a:tc>
              </a:tr>
              <a:tr h="592667">
                <a:tc>
                  <a:txBody>
                    <a:bodyPr/>
                    <a:lstStyle/>
                    <a:p>
                      <a:pPr algn="ctr"/>
                      <a:r>
                        <a:rPr lang="mr-IN" dirty="0" smtClean="0"/>
                        <a:t>१४ </a:t>
                      </a:r>
                      <a:endParaRPr lang="en-US" dirty="0"/>
                    </a:p>
                  </a:txBody>
                  <a:tcPr anchor="ctr"/>
                </a:tc>
                <a:tc>
                  <a:txBody>
                    <a:bodyPr/>
                    <a:lstStyle/>
                    <a:p>
                      <a:pPr algn="ctr"/>
                      <a:r>
                        <a:rPr lang="mr-IN" dirty="0" smtClean="0"/>
                        <a:t>२५ (१)</a:t>
                      </a:r>
                      <a:endParaRPr lang="en-US" dirty="0"/>
                    </a:p>
                  </a:txBody>
                  <a:tcPr anchor="ctr"/>
                </a:tc>
                <a:tc>
                  <a:txBody>
                    <a:bodyPr/>
                    <a:lstStyle/>
                    <a:p>
                      <a:pPr algn="ctr"/>
                      <a:endParaRPr lang="en-US" dirty="0"/>
                    </a:p>
                  </a:txBody>
                  <a:tcPr anchor="ctr"/>
                </a:tc>
                <a:tc>
                  <a:txBody>
                    <a:bodyPr/>
                    <a:lstStyle/>
                    <a:p>
                      <a:r>
                        <a:rPr lang="mr-IN" dirty="0" smtClean="0"/>
                        <a:t>भ.नि.नि. अनुसूची </a:t>
                      </a:r>
                      <a:endParaRPr lang="en-US" dirty="0"/>
                    </a:p>
                  </a:txBody>
                  <a:tcPr anchor="ctr"/>
                </a:tc>
              </a:tr>
              <a:tr h="592667">
                <a:tc>
                  <a:txBody>
                    <a:bodyPr/>
                    <a:lstStyle/>
                    <a:p>
                      <a:pPr algn="ctr"/>
                      <a:r>
                        <a:rPr lang="mr-IN" dirty="0" smtClean="0"/>
                        <a:t>१५ </a:t>
                      </a:r>
                      <a:endParaRPr lang="en-US" dirty="0"/>
                    </a:p>
                  </a:txBody>
                  <a:tcPr anchor="ctr"/>
                </a:tc>
                <a:tc>
                  <a:txBody>
                    <a:bodyPr/>
                    <a:lstStyle/>
                    <a:p>
                      <a:pPr algn="ctr"/>
                      <a:r>
                        <a:rPr lang="mr-IN" dirty="0" smtClean="0"/>
                        <a:t>२५ (२)</a:t>
                      </a:r>
                      <a:endParaRPr lang="en-US" dirty="0"/>
                    </a:p>
                  </a:txBody>
                  <a:tcPr anchor="ctr"/>
                </a:tc>
                <a:tc>
                  <a:txBody>
                    <a:bodyPr/>
                    <a:lstStyle/>
                    <a:p>
                      <a:pPr algn="ctr"/>
                      <a:endParaRPr lang="en-US" dirty="0"/>
                    </a:p>
                  </a:txBody>
                  <a:tcPr anchor="ctr"/>
                </a:tc>
                <a:tc>
                  <a:txBody>
                    <a:bodyPr/>
                    <a:lstStyle/>
                    <a:p>
                      <a:r>
                        <a:rPr lang="mr-IN" dirty="0" smtClean="0"/>
                        <a:t>घर भाडे व सेंवा खर्च वसुली ची अनुसूची </a:t>
                      </a:r>
                      <a:endParaRPr lang="en-US" dirty="0"/>
                    </a:p>
                  </a:txBody>
                  <a:tcPr anchor="ctr"/>
                </a:tc>
              </a:tr>
              <a:tr h="592667">
                <a:tc>
                  <a:txBody>
                    <a:bodyPr/>
                    <a:lstStyle/>
                    <a:p>
                      <a:pPr algn="ctr"/>
                      <a:r>
                        <a:rPr lang="mr-IN" dirty="0" smtClean="0"/>
                        <a:t>१६ </a:t>
                      </a:r>
                      <a:endParaRPr lang="en-US" dirty="0"/>
                    </a:p>
                  </a:txBody>
                  <a:tcPr anchor="ctr"/>
                </a:tc>
                <a:tc>
                  <a:txBody>
                    <a:bodyPr/>
                    <a:lstStyle/>
                    <a:p>
                      <a:pPr algn="ctr"/>
                      <a:r>
                        <a:rPr lang="mr-IN" dirty="0" smtClean="0"/>
                        <a:t>२६,</a:t>
                      </a:r>
                      <a:r>
                        <a:rPr lang="mr-IN" baseline="0" dirty="0" smtClean="0"/>
                        <a:t> २६ </a:t>
                      </a:r>
                    </a:p>
                    <a:p>
                      <a:pPr algn="ctr"/>
                      <a:r>
                        <a:rPr lang="mr-IN" baseline="0" dirty="0" smtClean="0"/>
                        <a:t>(१)-(१४)</a:t>
                      </a:r>
                      <a:endParaRPr lang="en-US" dirty="0"/>
                    </a:p>
                  </a:txBody>
                  <a:tcPr anchor="ctr"/>
                </a:tc>
                <a:tc>
                  <a:txBody>
                    <a:bodyPr/>
                    <a:lstStyle/>
                    <a:p>
                      <a:pPr algn="ctr"/>
                      <a:r>
                        <a:rPr lang="mr-IN" dirty="0" smtClean="0"/>
                        <a:t>६९ </a:t>
                      </a:r>
                      <a:endParaRPr lang="en-US" dirty="0"/>
                    </a:p>
                  </a:txBody>
                  <a:tcPr anchor="ctr"/>
                </a:tc>
                <a:tc>
                  <a:txBody>
                    <a:bodyPr/>
                    <a:lstStyle/>
                    <a:p>
                      <a:r>
                        <a:rPr lang="mr-IN" dirty="0" smtClean="0"/>
                        <a:t>जि.प. च्या / पं. स. च्या स्थायी / अस्थायी आस्थापनेचे वेतन बिल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34003"/>
        </p:xfrm>
        <a:graphic>
          <a:graphicData uri="http://schemas.openxmlformats.org/drawingml/2006/table">
            <a:tbl>
              <a:tblPr firstRow="1" bandRow="1">
                <a:tableStyleId>{5C22544A-7EE6-4342-B048-85BDC9FD1C3A}</a:tableStyleId>
              </a:tblPr>
              <a:tblGrid>
                <a:gridCol w="869795"/>
                <a:gridCol w="1003610"/>
                <a:gridCol w="1003610"/>
                <a:gridCol w="5352585"/>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विवरणपत्राचे / नमुन्याचे  नाव </a:t>
                      </a:r>
                      <a:endParaRPr lang="en-US" dirty="0"/>
                    </a:p>
                  </a:txBody>
                  <a:tcPr anchor="ctr"/>
                </a:tc>
              </a:tr>
              <a:tr h="592667">
                <a:tc>
                  <a:txBody>
                    <a:bodyPr/>
                    <a:lstStyle/>
                    <a:p>
                      <a:pPr algn="ctr"/>
                      <a:r>
                        <a:rPr lang="mr-IN" dirty="0" smtClean="0"/>
                        <a:t>१७ </a:t>
                      </a:r>
                      <a:endParaRPr lang="en-US" dirty="0"/>
                    </a:p>
                  </a:txBody>
                  <a:tcPr anchor="ctr"/>
                </a:tc>
                <a:tc>
                  <a:txBody>
                    <a:bodyPr/>
                    <a:lstStyle/>
                    <a:p>
                      <a:pPr algn="ctr"/>
                      <a:r>
                        <a:rPr lang="mr-IN" dirty="0" smtClean="0"/>
                        <a:t>२८ </a:t>
                      </a:r>
                      <a:endParaRPr lang="en-US" dirty="0"/>
                    </a:p>
                  </a:txBody>
                  <a:tcPr anchor="ctr"/>
                </a:tc>
                <a:tc>
                  <a:txBody>
                    <a:bodyPr/>
                    <a:lstStyle/>
                    <a:p>
                      <a:pPr algn="ctr"/>
                      <a:r>
                        <a:rPr lang="mr-IN" dirty="0" smtClean="0"/>
                        <a:t>७८ </a:t>
                      </a:r>
                      <a:endParaRPr lang="en-US" dirty="0"/>
                    </a:p>
                  </a:txBody>
                  <a:tcPr anchor="ctr"/>
                </a:tc>
                <a:tc>
                  <a:txBody>
                    <a:bodyPr/>
                    <a:lstStyle/>
                    <a:p>
                      <a:r>
                        <a:rPr lang="mr-IN" dirty="0" smtClean="0"/>
                        <a:t>प्रवास भत्ता  देयक </a:t>
                      </a:r>
                      <a:endParaRPr lang="en-US" dirty="0"/>
                    </a:p>
                  </a:txBody>
                  <a:tcPr anchor="ctr"/>
                </a:tc>
              </a:tr>
              <a:tr h="592667">
                <a:tc>
                  <a:txBody>
                    <a:bodyPr/>
                    <a:lstStyle/>
                    <a:p>
                      <a:pPr algn="ctr"/>
                      <a:r>
                        <a:rPr lang="mr-IN" dirty="0" smtClean="0"/>
                        <a:t>१८ </a:t>
                      </a:r>
                      <a:endParaRPr lang="en-US" dirty="0"/>
                    </a:p>
                  </a:txBody>
                  <a:tcPr anchor="ctr"/>
                </a:tc>
                <a:tc>
                  <a:txBody>
                    <a:bodyPr/>
                    <a:lstStyle/>
                    <a:p>
                      <a:pPr algn="ctr"/>
                      <a:r>
                        <a:rPr lang="mr-IN" dirty="0" smtClean="0"/>
                        <a:t>२९ </a:t>
                      </a:r>
                      <a:endParaRPr lang="en-US" dirty="0"/>
                    </a:p>
                  </a:txBody>
                  <a:tcPr anchor="ctr"/>
                </a:tc>
                <a:tc>
                  <a:txBody>
                    <a:bodyPr/>
                    <a:lstStyle/>
                    <a:p>
                      <a:pPr algn="ctr"/>
                      <a:r>
                        <a:rPr lang="mr-IN" dirty="0" smtClean="0"/>
                        <a:t>७९ </a:t>
                      </a:r>
                      <a:endParaRPr lang="en-US" dirty="0"/>
                    </a:p>
                  </a:txBody>
                  <a:tcPr anchor="ctr"/>
                </a:tc>
                <a:tc>
                  <a:txBody>
                    <a:bodyPr/>
                    <a:lstStyle/>
                    <a:p>
                      <a:r>
                        <a:rPr lang="mr-IN" dirty="0" smtClean="0"/>
                        <a:t>आकस्मिक खर्चाचे बिल </a:t>
                      </a:r>
                      <a:endParaRPr lang="en-US" dirty="0"/>
                    </a:p>
                  </a:txBody>
                  <a:tcPr anchor="ctr"/>
                </a:tc>
              </a:tr>
              <a:tr h="592667">
                <a:tc>
                  <a:txBody>
                    <a:bodyPr/>
                    <a:lstStyle/>
                    <a:p>
                      <a:pPr algn="ctr"/>
                      <a:r>
                        <a:rPr lang="mr-IN" dirty="0" smtClean="0"/>
                        <a:t>१९ </a:t>
                      </a:r>
                      <a:endParaRPr lang="en-US" dirty="0"/>
                    </a:p>
                  </a:txBody>
                  <a:tcPr anchor="ctr"/>
                </a:tc>
                <a:tc>
                  <a:txBody>
                    <a:bodyPr/>
                    <a:lstStyle/>
                    <a:p>
                      <a:pPr algn="ctr"/>
                      <a:r>
                        <a:rPr lang="mr-IN" dirty="0" smtClean="0"/>
                        <a:t>३८ </a:t>
                      </a:r>
                      <a:endParaRPr lang="en-US" dirty="0"/>
                    </a:p>
                  </a:txBody>
                  <a:tcPr anchor="ctr"/>
                </a:tc>
                <a:tc>
                  <a:txBody>
                    <a:bodyPr/>
                    <a:lstStyle/>
                    <a:p>
                      <a:pPr algn="ctr"/>
                      <a:r>
                        <a:rPr lang="mr-IN" dirty="0" smtClean="0"/>
                        <a:t>९४,९५ </a:t>
                      </a:r>
                      <a:endParaRPr lang="en-US" dirty="0"/>
                    </a:p>
                  </a:txBody>
                  <a:tcPr anchor="ctr"/>
                </a:tc>
                <a:tc>
                  <a:txBody>
                    <a:bodyPr/>
                    <a:lstStyle/>
                    <a:p>
                      <a:r>
                        <a:rPr lang="mr-IN" dirty="0" smtClean="0"/>
                        <a:t>वाहनाचे पूर्व वृत्त पत्रक </a:t>
                      </a:r>
                      <a:endParaRPr lang="en-US" dirty="0"/>
                    </a:p>
                  </a:txBody>
                  <a:tcPr anchor="ctr"/>
                </a:tc>
              </a:tr>
              <a:tr h="592667">
                <a:tc>
                  <a:txBody>
                    <a:bodyPr/>
                    <a:lstStyle/>
                    <a:p>
                      <a:pPr algn="ctr"/>
                      <a:r>
                        <a:rPr lang="mr-IN" dirty="0" smtClean="0"/>
                        <a:t>२० </a:t>
                      </a:r>
                      <a:endParaRPr lang="en-US" dirty="0"/>
                    </a:p>
                  </a:txBody>
                  <a:tcPr anchor="ctr"/>
                </a:tc>
                <a:tc>
                  <a:txBody>
                    <a:bodyPr/>
                    <a:lstStyle/>
                    <a:p>
                      <a:pPr algn="ctr"/>
                      <a:r>
                        <a:rPr lang="mr-IN" dirty="0" smtClean="0"/>
                        <a:t>५० </a:t>
                      </a:r>
                      <a:endParaRPr lang="en-US" dirty="0"/>
                    </a:p>
                  </a:txBody>
                  <a:tcPr anchor="ctr"/>
                </a:tc>
                <a:tc>
                  <a:txBody>
                    <a:bodyPr/>
                    <a:lstStyle/>
                    <a:p>
                      <a:pPr algn="ctr"/>
                      <a:r>
                        <a:rPr lang="mr-IN" dirty="0" smtClean="0"/>
                        <a:t>१५७ </a:t>
                      </a:r>
                      <a:endParaRPr lang="en-US" dirty="0"/>
                    </a:p>
                  </a:txBody>
                  <a:tcPr anchor="ctr"/>
                </a:tc>
                <a:tc>
                  <a:txBody>
                    <a:bodyPr/>
                    <a:lstStyle/>
                    <a:p>
                      <a:r>
                        <a:rPr lang="mr-IN" dirty="0" smtClean="0"/>
                        <a:t>खर्च व दायित्व लेखा </a:t>
                      </a:r>
                      <a:endParaRPr lang="en-US" dirty="0"/>
                    </a:p>
                  </a:txBody>
                  <a:tcPr anchor="ctr"/>
                </a:tc>
              </a:tr>
              <a:tr h="592667">
                <a:tc>
                  <a:txBody>
                    <a:bodyPr/>
                    <a:lstStyle/>
                    <a:p>
                      <a:pPr algn="ctr"/>
                      <a:r>
                        <a:rPr lang="mr-IN" dirty="0" smtClean="0"/>
                        <a:t>२१ </a:t>
                      </a:r>
                      <a:endParaRPr lang="en-US" dirty="0"/>
                    </a:p>
                  </a:txBody>
                  <a:tcPr anchor="ctr"/>
                </a:tc>
                <a:tc>
                  <a:txBody>
                    <a:bodyPr/>
                    <a:lstStyle/>
                    <a:p>
                      <a:pPr algn="ctr"/>
                      <a:r>
                        <a:rPr lang="mr-IN" dirty="0" smtClean="0"/>
                        <a:t>५१ </a:t>
                      </a:r>
                      <a:endParaRPr lang="en-US" dirty="0"/>
                    </a:p>
                  </a:txBody>
                  <a:tcPr anchor="ctr"/>
                </a:tc>
                <a:tc>
                  <a:txBody>
                    <a:bodyPr/>
                    <a:lstStyle/>
                    <a:p>
                      <a:pPr algn="ctr"/>
                      <a:r>
                        <a:rPr lang="mr-IN" dirty="0" smtClean="0"/>
                        <a:t>१६० </a:t>
                      </a:r>
                      <a:endParaRPr lang="en-US" dirty="0"/>
                    </a:p>
                  </a:txBody>
                  <a:tcPr anchor="ctr"/>
                </a:tc>
                <a:tc>
                  <a:txBody>
                    <a:bodyPr/>
                    <a:lstStyle/>
                    <a:p>
                      <a:r>
                        <a:rPr lang="mr-IN" dirty="0" smtClean="0"/>
                        <a:t>जागेवर असलेल्या सामानांचा हिशेब </a:t>
                      </a:r>
                      <a:endParaRPr lang="en-US" dirty="0"/>
                    </a:p>
                  </a:txBody>
                  <a:tcPr anchor="ctr"/>
                </a:tc>
              </a:tr>
              <a:tr h="592667">
                <a:tc>
                  <a:txBody>
                    <a:bodyPr/>
                    <a:lstStyle/>
                    <a:p>
                      <a:pPr algn="ctr"/>
                      <a:r>
                        <a:rPr lang="mr-IN" dirty="0" smtClean="0"/>
                        <a:t>२२ </a:t>
                      </a:r>
                      <a:endParaRPr lang="en-US" dirty="0"/>
                    </a:p>
                  </a:txBody>
                  <a:tcPr anchor="ctr"/>
                </a:tc>
                <a:tc>
                  <a:txBody>
                    <a:bodyPr/>
                    <a:lstStyle/>
                    <a:p>
                      <a:pPr algn="ctr"/>
                      <a:r>
                        <a:rPr lang="mr-IN" dirty="0" smtClean="0"/>
                        <a:t>५४ </a:t>
                      </a:r>
                      <a:endParaRPr lang="en-US" dirty="0"/>
                    </a:p>
                  </a:txBody>
                  <a:tcPr anchor="ctr"/>
                </a:tc>
                <a:tc>
                  <a:txBody>
                    <a:bodyPr/>
                    <a:lstStyle/>
                    <a:p>
                      <a:pPr algn="ctr"/>
                      <a:r>
                        <a:rPr lang="mr-IN" dirty="0" smtClean="0"/>
                        <a:t>१७३ </a:t>
                      </a:r>
                      <a:endParaRPr lang="en-US" dirty="0"/>
                    </a:p>
                  </a:txBody>
                  <a:tcPr anchor="ctr"/>
                </a:tc>
                <a:tc>
                  <a:txBody>
                    <a:bodyPr/>
                    <a:lstStyle/>
                    <a:p>
                      <a:r>
                        <a:rPr lang="mr-IN" dirty="0" smtClean="0"/>
                        <a:t>मोजमाप पुस्तिका मागणीपत्र </a:t>
                      </a:r>
                      <a:endParaRPr lang="en-US" dirty="0"/>
                    </a:p>
                  </a:txBody>
                  <a:tcPr anchor="ctr"/>
                </a:tc>
              </a:tr>
              <a:tr h="592667">
                <a:tc>
                  <a:txBody>
                    <a:bodyPr/>
                    <a:lstStyle/>
                    <a:p>
                      <a:pPr algn="ctr"/>
                      <a:r>
                        <a:rPr lang="mr-IN" dirty="0" smtClean="0"/>
                        <a:t>२३ </a:t>
                      </a:r>
                      <a:endParaRPr lang="en-US" dirty="0"/>
                    </a:p>
                  </a:txBody>
                  <a:tcPr anchor="ctr"/>
                </a:tc>
                <a:tc>
                  <a:txBody>
                    <a:bodyPr/>
                    <a:lstStyle/>
                    <a:p>
                      <a:pPr algn="ctr"/>
                      <a:r>
                        <a:rPr lang="mr-IN" dirty="0" smtClean="0"/>
                        <a:t>५५ </a:t>
                      </a:r>
                      <a:endParaRPr lang="en-US" dirty="0"/>
                    </a:p>
                  </a:txBody>
                  <a:tcPr anchor="ctr"/>
                </a:tc>
                <a:tc>
                  <a:txBody>
                    <a:bodyPr/>
                    <a:lstStyle/>
                    <a:p>
                      <a:pPr algn="ctr"/>
                      <a:r>
                        <a:rPr lang="mr-IN" dirty="0" smtClean="0"/>
                        <a:t>१७४ </a:t>
                      </a:r>
                      <a:endParaRPr lang="en-US" dirty="0"/>
                    </a:p>
                  </a:txBody>
                  <a:tcPr anchor="ctr"/>
                </a:tc>
                <a:tc>
                  <a:txBody>
                    <a:bodyPr/>
                    <a:lstStyle/>
                    <a:p>
                      <a:r>
                        <a:rPr lang="mr-IN" dirty="0" smtClean="0"/>
                        <a:t>कंत्राटदाराचे पहिले व</a:t>
                      </a:r>
                      <a:r>
                        <a:rPr lang="mr-IN" baseline="0" dirty="0" smtClean="0"/>
                        <a:t> अंतिम बिल </a:t>
                      </a:r>
                      <a:endParaRPr lang="en-US" dirty="0"/>
                    </a:p>
                  </a:txBody>
                  <a:tcPr anchor="ctr"/>
                </a:tc>
              </a:tr>
              <a:tr h="592667">
                <a:tc>
                  <a:txBody>
                    <a:bodyPr/>
                    <a:lstStyle/>
                    <a:p>
                      <a:pPr algn="ctr"/>
                      <a:r>
                        <a:rPr lang="mr-IN" dirty="0" smtClean="0"/>
                        <a:t>२४ </a:t>
                      </a:r>
                      <a:endParaRPr lang="en-US" dirty="0"/>
                    </a:p>
                  </a:txBody>
                  <a:tcPr anchor="ctr"/>
                </a:tc>
                <a:tc>
                  <a:txBody>
                    <a:bodyPr/>
                    <a:lstStyle/>
                    <a:p>
                      <a:pPr algn="ctr"/>
                      <a:r>
                        <a:rPr lang="mr-IN" dirty="0" smtClean="0"/>
                        <a:t>५६ </a:t>
                      </a:r>
                      <a:endParaRPr lang="en-US" dirty="0"/>
                    </a:p>
                  </a:txBody>
                  <a:tcPr anchor="ctr"/>
                </a:tc>
                <a:tc>
                  <a:txBody>
                    <a:bodyPr/>
                    <a:lstStyle/>
                    <a:p>
                      <a:pPr algn="ctr"/>
                      <a:r>
                        <a:rPr lang="mr-IN" dirty="0" smtClean="0"/>
                        <a:t>१७४ </a:t>
                      </a:r>
                      <a:endParaRPr lang="en-US" dirty="0"/>
                    </a:p>
                  </a:txBody>
                  <a:tcPr anchor="ctr"/>
                </a:tc>
                <a:tc>
                  <a:txBody>
                    <a:bodyPr/>
                    <a:lstStyle/>
                    <a:p>
                      <a:r>
                        <a:rPr lang="mr-IN" dirty="0" smtClean="0"/>
                        <a:t>चालू लेखा बिल-अ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142999"/>
          <a:ext cx="8229600" cy="5381416"/>
        </p:xfrm>
        <a:graphic>
          <a:graphicData uri="http://schemas.openxmlformats.org/drawingml/2006/table">
            <a:tbl>
              <a:tblPr firstRow="1" bandRow="1">
                <a:tableStyleId>{5C22544A-7EE6-4342-B048-85BDC9FD1C3A}</a:tableStyleId>
              </a:tblPr>
              <a:tblGrid>
                <a:gridCol w="869795"/>
                <a:gridCol w="1003610"/>
                <a:gridCol w="1003610"/>
                <a:gridCol w="5352585"/>
              </a:tblGrid>
              <a:tr h="592667">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विवरणपत्राचे / नमुन्याचे  नाव </a:t>
                      </a:r>
                      <a:endParaRPr lang="en-US" dirty="0"/>
                    </a:p>
                  </a:txBody>
                  <a:tcPr anchor="ctr"/>
                </a:tc>
              </a:tr>
              <a:tr h="592667">
                <a:tc>
                  <a:txBody>
                    <a:bodyPr/>
                    <a:lstStyle/>
                    <a:p>
                      <a:pPr algn="ctr"/>
                      <a:r>
                        <a:rPr lang="mr-IN" dirty="0" smtClean="0"/>
                        <a:t>२५ </a:t>
                      </a:r>
                      <a:endParaRPr lang="en-US" dirty="0"/>
                    </a:p>
                  </a:txBody>
                  <a:tcPr anchor="ctr"/>
                </a:tc>
                <a:tc>
                  <a:txBody>
                    <a:bodyPr/>
                    <a:lstStyle/>
                    <a:p>
                      <a:pPr algn="ctr"/>
                      <a:r>
                        <a:rPr lang="mr-IN" dirty="0" smtClean="0"/>
                        <a:t>५७ </a:t>
                      </a:r>
                      <a:endParaRPr lang="en-US" dirty="0"/>
                    </a:p>
                  </a:txBody>
                  <a:tcPr anchor="ctr"/>
                </a:tc>
                <a:tc>
                  <a:txBody>
                    <a:bodyPr/>
                    <a:lstStyle/>
                    <a:p>
                      <a:pPr algn="ctr"/>
                      <a:r>
                        <a:rPr lang="mr-IN" dirty="0" smtClean="0"/>
                        <a:t>१७४ </a:t>
                      </a:r>
                      <a:endParaRPr lang="en-US" dirty="0"/>
                    </a:p>
                  </a:txBody>
                  <a:tcPr anchor="ctr"/>
                </a:tc>
                <a:tc>
                  <a:txBody>
                    <a:bodyPr/>
                    <a:lstStyle/>
                    <a:p>
                      <a:r>
                        <a:rPr lang="mr-IN" dirty="0" smtClean="0"/>
                        <a:t>चालू लेख बिल – ब </a:t>
                      </a:r>
                      <a:endParaRPr lang="en-US" dirty="0"/>
                    </a:p>
                  </a:txBody>
                  <a:tcPr anchor="ctr"/>
                </a:tc>
              </a:tr>
              <a:tr h="592667">
                <a:tc>
                  <a:txBody>
                    <a:bodyPr/>
                    <a:lstStyle/>
                    <a:p>
                      <a:pPr algn="ctr"/>
                      <a:r>
                        <a:rPr lang="mr-IN" dirty="0" smtClean="0"/>
                        <a:t>२६ </a:t>
                      </a:r>
                      <a:endParaRPr lang="en-US" dirty="0"/>
                    </a:p>
                  </a:txBody>
                  <a:tcPr anchor="ctr"/>
                </a:tc>
                <a:tc>
                  <a:txBody>
                    <a:bodyPr/>
                    <a:lstStyle/>
                    <a:p>
                      <a:pPr algn="ctr"/>
                      <a:r>
                        <a:rPr lang="mr-IN" dirty="0" smtClean="0"/>
                        <a:t>५८ </a:t>
                      </a:r>
                      <a:endParaRPr lang="en-US" dirty="0"/>
                    </a:p>
                  </a:txBody>
                  <a:tcPr anchor="ctr"/>
                </a:tc>
                <a:tc>
                  <a:txBody>
                    <a:bodyPr/>
                    <a:lstStyle/>
                    <a:p>
                      <a:pPr algn="ctr"/>
                      <a:r>
                        <a:rPr lang="mr-IN" dirty="0" smtClean="0"/>
                        <a:t>१७४ </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dirty="0" smtClean="0"/>
                        <a:t>चालू लेख बिल – क  </a:t>
                      </a:r>
                      <a:endParaRPr lang="en-US" dirty="0" smtClean="0"/>
                    </a:p>
                  </a:txBody>
                  <a:tcPr anchor="ctr"/>
                </a:tc>
              </a:tr>
              <a:tr h="592667">
                <a:tc>
                  <a:txBody>
                    <a:bodyPr/>
                    <a:lstStyle/>
                    <a:p>
                      <a:pPr algn="ctr"/>
                      <a:r>
                        <a:rPr lang="mr-IN" dirty="0" smtClean="0"/>
                        <a:t>२७ </a:t>
                      </a:r>
                      <a:endParaRPr lang="en-US" dirty="0"/>
                    </a:p>
                  </a:txBody>
                  <a:tcPr anchor="ctr"/>
                </a:tc>
                <a:tc>
                  <a:txBody>
                    <a:bodyPr/>
                    <a:lstStyle/>
                    <a:p>
                      <a:pPr algn="ctr"/>
                      <a:r>
                        <a:rPr lang="mr-IN" dirty="0" smtClean="0"/>
                        <a:t>५९ </a:t>
                      </a:r>
                      <a:endParaRPr lang="en-US" dirty="0"/>
                    </a:p>
                  </a:txBody>
                  <a:tcPr anchor="ctr"/>
                </a:tc>
                <a:tc>
                  <a:txBody>
                    <a:bodyPr/>
                    <a:lstStyle/>
                    <a:p>
                      <a:pPr algn="ctr"/>
                      <a:r>
                        <a:rPr lang="mr-IN" dirty="0" smtClean="0"/>
                        <a:t>१७४ </a:t>
                      </a:r>
                      <a:endParaRPr lang="en-US" dirty="0"/>
                    </a:p>
                  </a:txBody>
                  <a:tcPr anchor="ctr"/>
                </a:tc>
                <a:tc>
                  <a:txBody>
                    <a:bodyPr/>
                    <a:lstStyle/>
                    <a:p>
                      <a:r>
                        <a:rPr lang="mr-IN" dirty="0" smtClean="0"/>
                        <a:t>प्रदानाची पुष्ठी करणारी  पावती </a:t>
                      </a:r>
                      <a:endParaRPr lang="en-US" dirty="0"/>
                    </a:p>
                  </a:txBody>
                  <a:tcPr anchor="ctr"/>
                </a:tc>
              </a:tr>
              <a:tr h="592667">
                <a:tc>
                  <a:txBody>
                    <a:bodyPr/>
                    <a:lstStyle/>
                    <a:p>
                      <a:pPr algn="ctr"/>
                      <a:r>
                        <a:rPr lang="mr-IN" dirty="0" smtClean="0"/>
                        <a:t>२८ </a:t>
                      </a:r>
                      <a:endParaRPr lang="en-US" dirty="0"/>
                    </a:p>
                  </a:txBody>
                  <a:tcPr anchor="ctr"/>
                </a:tc>
                <a:tc>
                  <a:txBody>
                    <a:bodyPr/>
                    <a:lstStyle/>
                    <a:p>
                      <a:pPr algn="ctr"/>
                      <a:r>
                        <a:rPr lang="mr-IN" dirty="0" smtClean="0"/>
                        <a:t>६० </a:t>
                      </a:r>
                      <a:endParaRPr lang="en-US" dirty="0"/>
                    </a:p>
                  </a:txBody>
                  <a:tcPr anchor="ctr"/>
                </a:tc>
                <a:tc>
                  <a:txBody>
                    <a:bodyPr/>
                    <a:lstStyle/>
                    <a:p>
                      <a:pPr algn="ctr"/>
                      <a:r>
                        <a:rPr lang="mr-IN" dirty="0" smtClean="0"/>
                        <a:t>१७४ </a:t>
                      </a:r>
                      <a:endParaRPr lang="en-US" dirty="0"/>
                    </a:p>
                  </a:txBody>
                  <a:tcPr anchor="ctr"/>
                </a:tc>
                <a:tc>
                  <a:txBody>
                    <a:bodyPr/>
                    <a:lstStyle/>
                    <a:p>
                      <a:r>
                        <a:rPr lang="mr-IN" dirty="0" smtClean="0"/>
                        <a:t>किरकोळ कंत्राटदारांचा लेखा </a:t>
                      </a:r>
                      <a:endParaRPr lang="en-US" dirty="0"/>
                    </a:p>
                  </a:txBody>
                  <a:tcPr anchor="ctr"/>
                </a:tc>
              </a:tr>
              <a:tr h="592667">
                <a:tc>
                  <a:txBody>
                    <a:bodyPr/>
                    <a:lstStyle/>
                    <a:p>
                      <a:pPr algn="ctr"/>
                      <a:r>
                        <a:rPr lang="mr-IN" dirty="0" smtClean="0"/>
                        <a:t>२९ </a:t>
                      </a:r>
                      <a:endParaRPr lang="en-US" dirty="0"/>
                    </a:p>
                  </a:txBody>
                  <a:tcPr anchor="ctr"/>
                </a:tc>
                <a:tc>
                  <a:txBody>
                    <a:bodyPr/>
                    <a:lstStyle/>
                    <a:p>
                      <a:pPr algn="ctr"/>
                      <a:r>
                        <a:rPr lang="mr-IN" dirty="0" smtClean="0"/>
                        <a:t>६४ </a:t>
                      </a:r>
                      <a:endParaRPr lang="en-US" dirty="0"/>
                    </a:p>
                  </a:txBody>
                  <a:tcPr anchor="ctr"/>
                </a:tc>
                <a:tc>
                  <a:txBody>
                    <a:bodyPr/>
                    <a:lstStyle/>
                    <a:p>
                      <a:pPr algn="ctr"/>
                      <a:r>
                        <a:rPr lang="mr-IN" dirty="0" smtClean="0"/>
                        <a:t>१८७ </a:t>
                      </a:r>
                      <a:endParaRPr lang="en-US" dirty="0"/>
                    </a:p>
                  </a:txBody>
                  <a:tcPr anchor="ctr"/>
                </a:tc>
                <a:tc>
                  <a:txBody>
                    <a:bodyPr/>
                    <a:lstStyle/>
                    <a:p>
                      <a:r>
                        <a:rPr lang="mr-IN" dirty="0" smtClean="0"/>
                        <a:t>सुरक्षित अग्रीमासाठी करारनामा </a:t>
                      </a:r>
                      <a:endParaRPr lang="en-US" dirty="0"/>
                    </a:p>
                  </a:txBody>
                  <a:tcPr anchor="ctr"/>
                </a:tc>
              </a:tr>
              <a:tr h="592667">
                <a:tc>
                  <a:txBody>
                    <a:bodyPr/>
                    <a:lstStyle/>
                    <a:p>
                      <a:pPr algn="ctr"/>
                      <a:r>
                        <a:rPr lang="mr-IN" dirty="0" smtClean="0"/>
                        <a:t>३० </a:t>
                      </a:r>
                      <a:endParaRPr lang="en-US" dirty="0"/>
                    </a:p>
                  </a:txBody>
                  <a:tcPr anchor="ctr"/>
                </a:tc>
                <a:tc>
                  <a:txBody>
                    <a:bodyPr/>
                    <a:lstStyle/>
                    <a:p>
                      <a:pPr algn="ctr"/>
                      <a:r>
                        <a:rPr lang="mr-IN" dirty="0" smtClean="0"/>
                        <a:t>६५ </a:t>
                      </a:r>
                      <a:endParaRPr lang="en-US" dirty="0"/>
                    </a:p>
                  </a:txBody>
                  <a:tcPr anchor="ctr"/>
                </a:tc>
                <a:tc>
                  <a:txBody>
                    <a:bodyPr/>
                    <a:lstStyle/>
                    <a:p>
                      <a:pPr algn="ctr"/>
                      <a:r>
                        <a:rPr lang="mr-IN" dirty="0" smtClean="0"/>
                        <a:t>१९० </a:t>
                      </a:r>
                      <a:endParaRPr lang="en-US" dirty="0"/>
                    </a:p>
                  </a:txBody>
                  <a:tcPr anchor="ctr"/>
                </a:tc>
                <a:tc>
                  <a:txBody>
                    <a:bodyPr/>
                    <a:lstStyle/>
                    <a:p>
                      <a:r>
                        <a:rPr lang="mr-IN" dirty="0" smtClean="0"/>
                        <a:t>मूळ बांधकामाचे समाप्ती प्रमाणपत्र </a:t>
                      </a:r>
                      <a:endParaRPr lang="en-US" dirty="0"/>
                    </a:p>
                  </a:txBody>
                  <a:tcPr anchor="ctr"/>
                </a:tc>
              </a:tr>
              <a:tr h="592667">
                <a:tc>
                  <a:txBody>
                    <a:bodyPr/>
                    <a:lstStyle/>
                    <a:p>
                      <a:pPr algn="ctr"/>
                      <a:r>
                        <a:rPr lang="mr-IN" dirty="0" smtClean="0"/>
                        <a:t>३१ </a:t>
                      </a:r>
                      <a:endParaRPr lang="en-US" dirty="0"/>
                    </a:p>
                  </a:txBody>
                  <a:tcPr anchor="ctr"/>
                </a:tc>
                <a:tc>
                  <a:txBody>
                    <a:bodyPr/>
                    <a:lstStyle/>
                    <a:p>
                      <a:pPr algn="ctr"/>
                      <a:r>
                        <a:rPr lang="mr-IN" dirty="0" smtClean="0"/>
                        <a:t>६६ </a:t>
                      </a:r>
                      <a:endParaRPr lang="en-US" dirty="0"/>
                    </a:p>
                  </a:txBody>
                  <a:tcPr anchor="ctr"/>
                </a:tc>
                <a:tc>
                  <a:txBody>
                    <a:bodyPr/>
                    <a:lstStyle/>
                    <a:p>
                      <a:pPr algn="ctr"/>
                      <a:r>
                        <a:rPr lang="mr-IN" dirty="0" smtClean="0"/>
                        <a:t>१९० </a:t>
                      </a:r>
                      <a:endParaRPr lang="en-US" dirty="0"/>
                    </a:p>
                  </a:txBody>
                  <a:tcPr anchor="ctr"/>
                </a:tc>
                <a:tc>
                  <a:txBody>
                    <a:bodyPr/>
                    <a:lstStyle/>
                    <a:p>
                      <a:r>
                        <a:rPr lang="mr-IN" dirty="0" smtClean="0"/>
                        <a:t>खर्चाधिक्य असलेल्या बांधकामाचे व दुरुस्तीचे समाप्ती </a:t>
                      </a:r>
                    </a:p>
                    <a:p>
                      <a:r>
                        <a:rPr lang="mr-IN" dirty="0" smtClean="0"/>
                        <a:t>प्रमाणपत्र </a:t>
                      </a:r>
                      <a:endParaRPr lang="en-US" dirty="0"/>
                    </a:p>
                  </a:txBody>
                  <a:tcPr anchor="ctr"/>
                </a:tc>
              </a:tr>
              <a:tr h="592667">
                <a:tc>
                  <a:txBody>
                    <a:bodyPr/>
                    <a:lstStyle/>
                    <a:p>
                      <a:pPr algn="ctr"/>
                      <a:r>
                        <a:rPr lang="mr-IN" dirty="0" smtClean="0"/>
                        <a:t>३२ </a:t>
                      </a:r>
                      <a:endParaRPr lang="en-US" dirty="0"/>
                    </a:p>
                  </a:txBody>
                  <a:tcPr anchor="ctr"/>
                </a:tc>
                <a:tc>
                  <a:txBody>
                    <a:bodyPr/>
                    <a:lstStyle/>
                    <a:p>
                      <a:pPr algn="ctr"/>
                      <a:r>
                        <a:rPr lang="mr-IN" dirty="0" smtClean="0"/>
                        <a:t>६७ </a:t>
                      </a:r>
                      <a:endParaRPr lang="en-US" dirty="0"/>
                    </a:p>
                  </a:txBody>
                  <a:tcPr anchor="ctr"/>
                </a:tc>
                <a:tc>
                  <a:txBody>
                    <a:bodyPr/>
                    <a:lstStyle/>
                    <a:p>
                      <a:pPr algn="ctr"/>
                      <a:r>
                        <a:rPr lang="mr-IN" dirty="0" smtClean="0"/>
                        <a:t>१९३ </a:t>
                      </a:r>
                      <a:endParaRPr lang="en-US" dirty="0"/>
                    </a:p>
                  </a:txBody>
                  <a:tcPr anchor="ctr"/>
                </a:tc>
                <a:tc>
                  <a:txBody>
                    <a:bodyPr/>
                    <a:lstStyle/>
                    <a:p>
                      <a:r>
                        <a:rPr lang="mr-IN" dirty="0" smtClean="0"/>
                        <a:t>बांधकामाप्रमाणे झालेल्या खर्चाचे विवरणपत्र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mr-IN" dirty="0" smtClean="0"/>
              <a:t>सत्र : विषयपत्रिका </a:t>
            </a:r>
            <a:endParaRPr lang="en-US" dirty="0"/>
          </a:p>
        </p:txBody>
      </p:sp>
      <p:sp>
        <p:nvSpPr>
          <p:cNvPr id="3" name="Content Placeholder 2"/>
          <p:cNvSpPr>
            <a:spLocks noGrp="1"/>
          </p:cNvSpPr>
          <p:nvPr>
            <p:ph idx="1"/>
          </p:nvPr>
        </p:nvSpPr>
        <p:spPr>
          <a:xfrm>
            <a:off x="381000" y="1295400"/>
            <a:ext cx="8382000" cy="5257800"/>
          </a:xfrm>
        </p:spPr>
        <p:txBody>
          <a:bodyPr>
            <a:normAutofit fontScale="85000" lnSpcReduction="10000"/>
          </a:bodyPr>
          <a:lstStyle/>
          <a:p>
            <a:pPr marL="514350" indent="-514350">
              <a:lnSpc>
                <a:spcPct val="150000"/>
              </a:lnSpc>
              <a:buFont typeface="+mj-lt"/>
              <a:buAutoNum type="arabicPeriod" startAt="8"/>
            </a:pPr>
            <a:endParaRPr lang="mr-IN" dirty="0" smtClean="0"/>
          </a:p>
          <a:p>
            <a:pPr marL="514350" indent="-514350">
              <a:lnSpc>
                <a:spcPct val="150000"/>
              </a:lnSpc>
              <a:buFont typeface="+mj-lt"/>
              <a:buAutoNum type="arabicPeriod" startAt="8"/>
            </a:pPr>
            <a:r>
              <a:rPr lang="mr-IN" dirty="0" smtClean="0"/>
              <a:t>मासिक लेखा : संकल्पना आणि निर्मितीची कार्यपद्धती </a:t>
            </a:r>
          </a:p>
          <a:p>
            <a:pPr marL="514350" indent="-514350">
              <a:lnSpc>
                <a:spcPct val="150000"/>
              </a:lnSpc>
              <a:buFont typeface="+mj-lt"/>
              <a:buAutoNum type="arabicPeriod" startAt="8"/>
            </a:pPr>
            <a:r>
              <a:rPr lang="mr-IN" dirty="0" smtClean="0"/>
              <a:t>वार्षिक लेखा : संकल्पना आणि निर्मितीची कार्यपद्धती </a:t>
            </a:r>
          </a:p>
          <a:p>
            <a:pPr marL="514350" indent="-514350">
              <a:lnSpc>
                <a:spcPct val="150000"/>
              </a:lnSpc>
              <a:buFont typeface="+mj-lt"/>
              <a:buAutoNum type="arabicPeriod" startAt="8"/>
            </a:pPr>
            <a:r>
              <a:rPr lang="en-US" dirty="0" smtClean="0"/>
              <a:t>Model Accounting System </a:t>
            </a:r>
          </a:p>
          <a:p>
            <a:pPr marL="514350" indent="-514350">
              <a:lnSpc>
                <a:spcPct val="150000"/>
              </a:lnSpc>
              <a:buFont typeface="+mj-lt"/>
              <a:buAutoNum type="arabicPeriod" startAt="8"/>
            </a:pPr>
            <a:r>
              <a:rPr lang="en-US" dirty="0" smtClean="0"/>
              <a:t> </a:t>
            </a:r>
            <a:r>
              <a:rPr lang="mr-IN" dirty="0" smtClean="0"/>
              <a:t>वार्षिक लेखा प्रसिद्धी आणि प्रमाणीकरण </a:t>
            </a:r>
          </a:p>
          <a:p>
            <a:pPr marL="514350" indent="-514350">
              <a:lnSpc>
                <a:spcPct val="150000"/>
              </a:lnSpc>
              <a:buFont typeface="+mj-lt"/>
              <a:buAutoNum type="arabicPeriod" startAt="8"/>
            </a:pPr>
            <a:r>
              <a:rPr lang="mr-IN" dirty="0" smtClean="0"/>
              <a:t>वित्त विभागाचे लेखापरीक्षण</a:t>
            </a:r>
            <a:r>
              <a:rPr lang="en-US" dirty="0" smtClean="0"/>
              <a:t> </a:t>
            </a:r>
            <a:endParaRPr lang="mr-IN" dirty="0" smtClean="0"/>
          </a:p>
          <a:p>
            <a:pPr marL="514350" indent="-514350">
              <a:lnSpc>
                <a:spcPct val="150000"/>
              </a:lnSpc>
              <a:buFont typeface="+mj-lt"/>
              <a:buAutoNum type="arabicPeriod" startAt="8"/>
            </a:pPr>
            <a:r>
              <a:rPr lang="mr-IN" dirty="0" smtClean="0"/>
              <a:t>वित्त विभागाचे लेखापरीक्षण प्रतिवेदन</a:t>
            </a:r>
          </a:p>
          <a:p>
            <a:pPr marL="514350" indent="-514350">
              <a:lnSpc>
                <a:spcPct val="150000"/>
              </a:lnSpc>
              <a:buFont typeface="+mj-lt"/>
              <a:buAutoNum type="arabicPeriod" startAt="8"/>
            </a:pPr>
            <a:r>
              <a:rPr lang="mr-IN" dirty="0" smtClean="0"/>
              <a:t>लेखापरीक्षणाचे  अनुपालन  </a:t>
            </a:r>
            <a:endParaRPr lang="en-US" dirty="0" smtClean="0"/>
          </a:p>
          <a:p>
            <a:pPr marL="514350" indent="-514350">
              <a:lnSpc>
                <a:spcPct val="150000"/>
              </a:lnSpc>
              <a:buFont typeface="+mj-lt"/>
              <a:buAutoNum type="arabicPeriod" startAt="8"/>
            </a:pPr>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1000"/>
                                        <p:tgtEl>
                                          <p:spTgt spid="3">
                                            <p:txEl>
                                              <p:pRg st="5" end="5"/>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Autofit/>
          </a:bodyPr>
          <a:lstStyle/>
          <a:p>
            <a:pPr algn="ctr"/>
            <a:r>
              <a:rPr lang="mr-IN" sz="3600" dirty="0" smtClean="0"/>
              <a:t>लेखा अभिलेख : महत्वाचे विहित नमुने  </a:t>
            </a:r>
            <a:endParaRPr lang="en-US" sz="3600" dirty="0"/>
          </a:p>
        </p:txBody>
      </p:sp>
      <p:graphicFrame>
        <p:nvGraphicFramePr>
          <p:cNvPr id="4" name="Content Placeholder 3"/>
          <p:cNvGraphicFramePr>
            <a:graphicFrameLocks noGrp="1"/>
          </p:cNvGraphicFramePr>
          <p:nvPr>
            <p:ph idx="1"/>
          </p:nvPr>
        </p:nvGraphicFramePr>
        <p:xfrm>
          <a:off x="457200" y="1219199"/>
          <a:ext cx="8229600" cy="5181600"/>
        </p:xfrm>
        <a:graphic>
          <a:graphicData uri="http://schemas.openxmlformats.org/drawingml/2006/table">
            <a:tbl>
              <a:tblPr firstRow="1" bandRow="1">
                <a:tableStyleId>{5C22544A-7EE6-4342-B048-85BDC9FD1C3A}</a:tableStyleId>
              </a:tblPr>
              <a:tblGrid>
                <a:gridCol w="869795"/>
                <a:gridCol w="1003610"/>
                <a:gridCol w="1003610"/>
                <a:gridCol w="5352585"/>
              </a:tblGrid>
              <a:tr h="863600">
                <a:tc>
                  <a:txBody>
                    <a:bodyPr/>
                    <a:lstStyle/>
                    <a:p>
                      <a:pPr algn="ctr"/>
                      <a:r>
                        <a:rPr lang="mr-IN" dirty="0" smtClean="0"/>
                        <a:t>अ.क्र.</a:t>
                      </a:r>
                      <a:endParaRPr lang="en-US" dirty="0"/>
                    </a:p>
                  </a:txBody>
                  <a:tcPr anchor="ctr"/>
                </a:tc>
                <a:tc>
                  <a:txBody>
                    <a:bodyPr/>
                    <a:lstStyle/>
                    <a:p>
                      <a:pPr algn="ctr"/>
                      <a:r>
                        <a:rPr lang="mr-IN" dirty="0" smtClean="0"/>
                        <a:t>क्रमांक </a:t>
                      </a:r>
                      <a:endParaRPr lang="en-US" dirty="0"/>
                    </a:p>
                  </a:txBody>
                  <a:tcPr anchor="ctr"/>
                </a:tc>
                <a:tc>
                  <a:txBody>
                    <a:bodyPr/>
                    <a:lstStyle/>
                    <a:p>
                      <a:pPr algn="ctr"/>
                      <a:r>
                        <a:rPr lang="mr-IN" dirty="0" smtClean="0"/>
                        <a:t>नियम </a:t>
                      </a:r>
                      <a:endParaRPr lang="en-US" dirty="0"/>
                    </a:p>
                  </a:txBody>
                  <a:tcPr anchor="ctr"/>
                </a:tc>
                <a:tc>
                  <a:txBody>
                    <a:bodyPr/>
                    <a:lstStyle/>
                    <a:p>
                      <a:pPr algn="ctr"/>
                      <a:r>
                        <a:rPr lang="mr-IN" dirty="0" smtClean="0"/>
                        <a:t>विवरणपत्राचे नाव </a:t>
                      </a:r>
                      <a:endParaRPr lang="en-US" dirty="0"/>
                    </a:p>
                  </a:txBody>
                  <a:tcPr anchor="ctr"/>
                </a:tc>
              </a:tr>
              <a:tr h="863600">
                <a:tc>
                  <a:txBody>
                    <a:bodyPr/>
                    <a:lstStyle/>
                    <a:p>
                      <a:pPr algn="ctr"/>
                      <a:r>
                        <a:rPr lang="mr-IN" dirty="0" smtClean="0"/>
                        <a:t>३३ </a:t>
                      </a:r>
                      <a:endParaRPr lang="en-US" dirty="0"/>
                    </a:p>
                  </a:txBody>
                  <a:tcPr anchor="ctr"/>
                </a:tc>
                <a:tc>
                  <a:txBody>
                    <a:bodyPr/>
                    <a:lstStyle/>
                    <a:p>
                      <a:pPr algn="ctr"/>
                      <a:r>
                        <a:rPr lang="mr-IN" dirty="0" smtClean="0"/>
                        <a:t>६८ </a:t>
                      </a:r>
                      <a:endParaRPr lang="en-US" dirty="0"/>
                    </a:p>
                  </a:txBody>
                  <a:tcPr anchor="ctr"/>
                </a:tc>
                <a:tc>
                  <a:txBody>
                    <a:bodyPr/>
                    <a:lstStyle/>
                    <a:p>
                      <a:pPr algn="ctr"/>
                      <a:r>
                        <a:rPr lang="mr-IN" dirty="0" smtClean="0"/>
                        <a:t>१९३ </a:t>
                      </a:r>
                      <a:endParaRPr lang="en-US" dirty="0"/>
                    </a:p>
                  </a:txBody>
                  <a:tcPr anchor="ctr"/>
                </a:tc>
                <a:tc>
                  <a:txBody>
                    <a:bodyPr/>
                    <a:lstStyle/>
                    <a:p>
                      <a:r>
                        <a:rPr lang="mr-IN" dirty="0" smtClean="0"/>
                        <a:t>बांधकामाप्रमाणे झालेल्या खर्चाचे विवरणपत्र </a:t>
                      </a:r>
                      <a:endParaRPr lang="en-US" dirty="0"/>
                    </a:p>
                  </a:txBody>
                  <a:tcPr anchor="ctr"/>
                </a:tc>
              </a:tr>
              <a:tr h="863600">
                <a:tc>
                  <a:txBody>
                    <a:bodyPr/>
                    <a:lstStyle/>
                    <a:p>
                      <a:pPr algn="ctr"/>
                      <a:r>
                        <a:rPr lang="mr-IN" dirty="0" smtClean="0"/>
                        <a:t>३४ </a:t>
                      </a:r>
                      <a:endParaRPr lang="en-US" dirty="0"/>
                    </a:p>
                  </a:txBody>
                  <a:tcPr anchor="ctr"/>
                </a:tc>
                <a:tc>
                  <a:txBody>
                    <a:bodyPr/>
                    <a:lstStyle/>
                    <a:p>
                      <a:pPr algn="ctr"/>
                      <a:r>
                        <a:rPr lang="mr-IN" dirty="0" smtClean="0"/>
                        <a:t>७३ </a:t>
                      </a:r>
                      <a:endParaRPr lang="en-US" dirty="0"/>
                    </a:p>
                  </a:txBody>
                  <a:tcPr anchor="ctr"/>
                </a:tc>
                <a:tc>
                  <a:txBody>
                    <a:bodyPr/>
                    <a:lstStyle/>
                    <a:p>
                      <a:pPr algn="ctr"/>
                      <a:r>
                        <a:rPr lang="mr-IN" dirty="0" smtClean="0"/>
                        <a:t>२०४ </a:t>
                      </a:r>
                      <a:endParaRPr lang="en-US" dirty="0"/>
                    </a:p>
                  </a:txBody>
                  <a:tcPr anchor="ctr"/>
                </a:tc>
                <a:tc>
                  <a:txBody>
                    <a:bodyPr/>
                    <a:lstStyle/>
                    <a:p>
                      <a:r>
                        <a:rPr lang="mr-IN" dirty="0" smtClean="0"/>
                        <a:t>सामानाकरिता मागणीपत्र </a:t>
                      </a:r>
                      <a:endParaRPr lang="en-US" dirty="0"/>
                    </a:p>
                  </a:txBody>
                  <a:tcPr anchor="ctr"/>
                </a:tc>
              </a:tr>
              <a:tr h="863600">
                <a:tc>
                  <a:txBody>
                    <a:bodyPr/>
                    <a:lstStyle/>
                    <a:p>
                      <a:pPr algn="ctr"/>
                      <a:r>
                        <a:rPr lang="mr-IN" dirty="0" smtClean="0"/>
                        <a:t>३५ </a:t>
                      </a:r>
                      <a:endParaRPr lang="en-US" dirty="0"/>
                    </a:p>
                  </a:txBody>
                  <a:tcPr anchor="ctr"/>
                </a:tc>
                <a:tc>
                  <a:txBody>
                    <a:bodyPr/>
                    <a:lstStyle/>
                    <a:p>
                      <a:pPr algn="ctr"/>
                      <a:r>
                        <a:rPr lang="mr-IN" dirty="0" smtClean="0"/>
                        <a:t>८१ </a:t>
                      </a:r>
                      <a:endParaRPr lang="en-US" dirty="0"/>
                    </a:p>
                  </a:txBody>
                  <a:tcPr anchor="ctr"/>
                </a:tc>
                <a:tc>
                  <a:txBody>
                    <a:bodyPr/>
                    <a:lstStyle/>
                    <a:p>
                      <a:pPr algn="ctr"/>
                      <a:r>
                        <a:rPr lang="mr-IN" dirty="0" smtClean="0"/>
                        <a:t>२०९ </a:t>
                      </a:r>
                      <a:endParaRPr lang="en-US" dirty="0"/>
                    </a:p>
                  </a:txBody>
                  <a:tcPr anchor="ctr"/>
                </a:tc>
                <a:tc>
                  <a:txBody>
                    <a:bodyPr/>
                    <a:lstStyle/>
                    <a:p>
                      <a:r>
                        <a:rPr lang="mr-IN" dirty="0" smtClean="0"/>
                        <a:t>व्याजी तारणांचा लेखा </a:t>
                      </a:r>
                      <a:endParaRPr lang="en-US" dirty="0"/>
                    </a:p>
                  </a:txBody>
                  <a:tcPr anchor="ctr"/>
                </a:tc>
              </a:tr>
              <a:tr h="863600">
                <a:tc>
                  <a:txBody>
                    <a:bodyPr/>
                    <a:lstStyle/>
                    <a:p>
                      <a:pPr algn="ctr"/>
                      <a:r>
                        <a:rPr lang="mr-IN" dirty="0" smtClean="0"/>
                        <a:t>३६ </a:t>
                      </a:r>
                      <a:endParaRPr lang="en-US" dirty="0"/>
                    </a:p>
                  </a:txBody>
                  <a:tcPr anchor="ctr"/>
                </a:tc>
                <a:tc>
                  <a:txBody>
                    <a:bodyPr/>
                    <a:lstStyle/>
                    <a:p>
                      <a:pPr algn="ctr"/>
                      <a:r>
                        <a:rPr lang="mr-IN" dirty="0" smtClean="0"/>
                        <a:t>८३ </a:t>
                      </a:r>
                      <a:endParaRPr lang="en-US" dirty="0"/>
                    </a:p>
                  </a:txBody>
                  <a:tcPr anchor="ctr"/>
                </a:tc>
                <a:tc>
                  <a:txBody>
                    <a:bodyPr/>
                    <a:lstStyle/>
                    <a:p>
                      <a:pPr algn="ctr"/>
                      <a:r>
                        <a:rPr lang="mr-IN" dirty="0" smtClean="0"/>
                        <a:t>२१७ </a:t>
                      </a:r>
                      <a:endParaRPr lang="en-US" dirty="0"/>
                    </a:p>
                  </a:txBody>
                  <a:tcPr anchor="ctr"/>
                </a:tc>
                <a:tc>
                  <a:txBody>
                    <a:bodyPr/>
                    <a:lstStyle/>
                    <a:p>
                      <a:r>
                        <a:rPr lang="mr-IN" dirty="0" smtClean="0"/>
                        <a:t>ठेवी परत करण्यासंबंधीचा आदेश व प्रमाणके </a:t>
                      </a:r>
                      <a:endParaRPr lang="en-US" dirty="0"/>
                    </a:p>
                  </a:txBody>
                  <a:tcPr anchor="ctr"/>
                </a:tc>
              </a:tr>
              <a:tr h="863600">
                <a:tc>
                  <a:txBody>
                    <a:bodyPr/>
                    <a:lstStyle/>
                    <a:p>
                      <a:pPr algn="ctr"/>
                      <a:r>
                        <a:rPr lang="mr-IN" dirty="0" smtClean="0"/>
                        <a:t>३७ </a:t>
                      </a:r>
                      <a:endParaRPr lang="en-US" dirty="0"/>
                    </a:p>
                  </a:txBody>
                  <a:tcPr anchor="ctr"/>
                </a:tc>
                <a:tc>
                  <a:txBody>
                    <a:bodyPr/>
                    <a:lstStyle/>
                    <a:p>
                      <a:pPr algn="ctr"/>
                      <a:r>
                        <a:rPr lang="mr-IN" dirty="0" smtClean="0"/>
                        <a:t>८५ </a:t>
                      </a:r>
                      <a:endParaRPr lang="en-US" dirty="0"/>
                    </a:p>
                  </a:txBody>
                  <a:tcPr anchor="ctr"/>
                </a:tc>
                <a:tc>
                  <a:txBody>
                    <a:bodyPr/>
                    <a:lstStyle/>
                    <a:p>
                      <a:pPr algn="ctr"/>
                      <a:r>
                        <a:rPr lang="mr-IN" dirty="0" smtClean="0"/>
                        <a:t>२२५ </a:t>
                      </a:r>
                      <a:endParaRPr lang="en-US" dirty="0"/>
                    </a:p>
                  </a:txBody>
                  <a:tcPr anchor="ctr"/>
                </a:tc>
                <a:tc>
                  <a:txBody>
                    <a:bodyPr/>
                    <a:lstStyle/>
                    <a:p>
                      <a:r>
                        <a:rPr lang="mr-IN" dirty="0" smtClean="0"/>
                        <a:t>कर्ज व  अग्रिम बिल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mr-IN" dirty="0" smtClean="0"/>
              <a:t>मासिक लेखा आणि वार्षिक लेखा </a:t>
            </a:r>
            <a:endParaRPr lang="en-US" dirty="0"/>
          </a:p>
        </p:txBody>
      </p:sp>
      <p:sp>
        <p:nvSpPr>
          <p:cNvPr id="8" name="Content Placeholder 7"/>
          <p:cNvSpPr>
            <a:spLocks noGrp="1"/>
          </p:cNvSpPr>
          <p:nvPr>
            <p:ph idx="1"/>
          </p:nvPr>
        </p:nvSpPr>
        <p:spPr>
          <a:xfrm>
            <a:off x="457200" y="1447800"/>
            <a:ext cx="8229600" cy="5029200"/>
          </a:xfrm>
        </p:spPr>
        <p:txBody>
          <a:bodyPr>
            <a:normAutofit/>
          </a:bodyPr>
          <a:lstStyle/>
          <a:p>
            <a:r>
              <a:rPr lang="mr-IN" dirty="0" smtClean="0"/>
              <a:t>पायाभूत </a:t>
            </a:r>
            <a:r>
              <a:rPr lang="mr-IN" dirty="0" smtClean="0">
                <a:hlinkClick r:id="rId3" action="ppaction://hlinksldjump"/>
              </a:rPr>
              <a:t>अभिलेख</a:t>
            </a:r>
            <a:endParaRPr lang="mr-IN" dirty="0" smtClean="0"/>
          </a:p>
          <a:p>
            <a:pPr>
              <a:buNone/>
            </a:pPr>
            <a:endParaRPr lang="mr-IN" dirty="0" smtClean="0"/>
          </a:p>
          <a:p>
            <a:r>
              <a:rPr lang="mr-IN" dirty="0" smtClean="0"/>
              <a:t>कायदेशीर / विनियमात्मक </a:t>
            </a:r>
            <a:r>
              <a:rPr lang="mr-IN" dirty="0" smtClean="0">
                <a:hlinkClick r:id="rId4" action="ppaction://hlinksldjump"/>
              </a:rPr>
              <a:t>तरतुदी</a:t>
            </a:r>
            <a:endParaRPr lang="mr-IN" dirty="0" smtClean="0"/>
          </a:p>
          <a:p>
            <a:pPr>
              <a:buNone/>
            </a:pPr>
            <a:endParaRPr lang="mr-IN" dirty="0" smtClean="0"/>
          </a:p>
          <a:p>
            <a:r>
              <a:rPr lang="mr-IN" dirty="0" smtClean="0"/>
              <a:t>विहित </a:t>
            </a:r>
            <a:r>
              <a:rPr lang="mr-IN" dirty="0" smtClean="0">
                <a:hlinkClick r:id="" action="ppaction://noaction"/>
              </a:rPr>
              <a:t>नमुने</a:t>
            </a:r>
            <a:r>
              <a:rPr lang="mr-IN" dirty="0" smtClean="0"/>
              <a:t> </a:t>
            </a:r>
          </a:p>
          <a:p>
            <a:endParaRPr lang="mr-IN" dirty="0" smtClean="0"/>
          </a:p>
          <a:p>
            <a:r>
              <a:rPr lang="mr-IN" dirty="0" smtClean="0">
                <a:hlinkClick r:id="rId5" action="ppaction://hlinksldjump"/>
              </a:rPr>
              <a:t>हितसंबंधी</a:t>
            </a:r>
            <a:r>
              <a:rPr lang="mr-IN" dirty="0" smtClean="0"/>
              <a:t> </a:t>
            </a:r>
          </a:p>
          <a:p>
            <a:pPr>
              <a:buNone/>
            </a:pPr>
            <a:endParaRPr lang="mr-IN" dirty="0" smtClean="0"/>
          </a:p>
          <a:p>
            <a:r>
              <a:rPr lang="mr-IN" dirty="0" smtClean="0"/>
              <a:t>कालमर्यादा आणि अनुज्ञेय </a:t>
            </a:r>
            <a:r>
              <a:rPr lang="mr-IN" dirty="0" smtClean="0">
                <a:hlinkClick r:id="rId6" action="ppaction://hlinksldjump"/>
              </a:rPr>
              <a:t>कलावधी</a:t>
            </a:r>
            <a:endParaRPr lang="mr-IN" dirty="0" smtClean="0"/>
          </a:p>
          <a:p>
            <a:pPr>
              <a:buNone/>
            </a:pPr>
            <a:r>
              <a:rPr lang="mr-IN"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2000"/>
                                        <p:tgtEl>
                                          <p:spTgt spid="8">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2000"/>
                                        <p:tgtEl>
                                          <p:spTgt spid="8">
                                            <p:txEl>
                                              <p:pRg st="4" end="4"/>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2000"/>
                                        <p:tgtEl>
                                          <p:spTgt spid="8">
                                            <p:txEl>
                                              <p:pRg st="6" end="6"/>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8">
                                            <p:txEl>
                                              <p:pRg st="8" end="8"/>
                                            </p:txEl>
                                          </p:spTgt>
                                        </p:tgtEl>
                                        <p:attrNameLst>
                                          <p:attrName>style.visibility</p:attrName>
                                        </p:attrNameLst>
                                      </p:cBhvr>
                                      <p:to>
                                        <p:strVal val="visible"/>
                                      </p:to>
                                    </p:set>
                                    <p:animEffect transition="in" filter="fade">
                                      <p:cBhvr>
                                        <p:cTn id="23" dur="2000"/>
                                        <p:tgtEl>
                                          <p:spTgt spid="8">
                                            <p:txEl>
                                              <p:pRg st="8" end="8"/>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8">
                                            <p:txEl>
                                              <p:pRg st="9" end="9"/>
                                            </p:txEl>
                                          </p:spTgt>
                                        </p:tgtEl>
                                        <p:attrNameLst>
                                          <p:attrName>style.visibility</p:attrName>
                                        </p:attrNameLst>
                                      </p:cBhvr>
                                      <p:to>
                                        <p:strVal val="visible"/>
                                      </p:to>
                                    </p:set>
                                    <p:animEffect transition="in" filter="fade">
                                      <p:cBhvr>
                                        <p:cTn id="27" dur="20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3400" y="252413"/>
            <a:ext cx="7696200" cy="890587"/>
          </a:xfrm>
        </p:spPr>
        <p:txBody>
          <a:bodyPr anchor="t">
            <a:normAutofit fontScale="90000"/>
          </a:bodyPr>
          <a:lstStyle/>
          <a:p>
            <a:pPr algn="ctr"/>
            <a:r>
              <a:rPr lang="mr-IN" dirty="0" smtClean="0"/>
              <a:t>मासिक लेखा आणि वार्षिक लेखा </a:t>
            </a:r>
            <a:endParaRPr lang="en-US" dirty="0"/>
          </a:p>
        </p:txBody>
      </p:sp>
      <p:sp>
        <p:nvSpPr>
          <p:cNvPr id="5" name="Text Placeholder 4"/>
          <p:cNvSpPr>
            <a:spLocks noGrp="1"/>
          </p:cNvSpPr>
          <p:nvPr>
            <p:ph type="body" idx="4294967295"/>
          </p:nvPr>
        </p:nvSpPr>
        <p:spPr>
          <a:xfrm>
            <a:off x="609600" y="990600"/>
            <a:ext cx="3659188" cy="879475"/>
          </a:xfrm>
        </p:spPr>
        <p:txBody>
          <a:bodyPr anchor="ctr">
            <a:normAutofit fontScale="92500" lnSpcReduction="20000"/>
          </a:bodyPr>
          <a:lstStyle/>
          <a:p>
            <a:endParaRPr lang="mr-IN" sz="3200" dirty="0" smtClean="0"/>
          </a:p>
          <a:p>
            <a:r>
              <a:rPr lang="mr-IN" sz="3200" dirty="0" smtClean="0"/>
              <a:t>जिल्हा परिषद स्तर </a:t>
            </a:r>
            <a:endParaRPr lang="en-US" sz="3200" dirty="0" smtClean="0"/>
          </a:p>
          <a:p>
            <a:endParaRPr lang="en-US" dirty="0"/>
          </a:p>
        </p:txBody>
      </p:sp>
      <p:sp>
        <p:nvSpPr>
          <p:cNvPr id="6" name="Text Placeholder 5"/>
          <p:cNvSpPr>
            <a:spLocks noGrp="1"/>
          </p:cNvSpPr>
          <p:nvPr>
            <p:ph type="body" sz="half" idx="4294967295"/>
          </p:nvPr>
        </p:nvSpPr>
        <p:spPr>
          <a:xfrm>
            <a:off x="5105400" y="914400"/>
            <a:ext cx="3733800" cy="838200"/>
          </a:xfrm>
        </p:spPr>
        <p:txBody>
          <a:bodyPr anchor="ctr">
            <a:normAutofit fontScale="92500"/>
          </a:bodyPr>
          <a:lstStyle/>
          <a:p>
            <a:r>
              <a:rPr lang="mr-IN" dirty="0" smtClean="0"/>
              <a:t>पंचायत समिती स्तर </a:t>
            </a:r>
          </a:p>
        </p:txBody>
      </p:sp>
      <p:graphicFrame>
        <p:nvGraphicFramePr>
          <p:cNvPr id="7" name="Content Placeholder 6"/>
          <p:cNvGraphicFramePr>
            <a:graphicFrameLocks noGrp="1"/>
          </p:cNvGraphicFramePr>
          <p:nvPr>
            <p:ph sz="quarter" idx="4294967295"/>
          </p:nvPr>
        </p:nvGraphicFramePr>
        <p:xfrm>
          <a:off x="304800" y="1905000"/>
          <a:ext cx="41148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Content Placeholder 7"/>
          <p:cNvGraphicFramePr>
            <a:graphicFrameLocks noGrp="1"/>
          </p:cNvGraphicFramePr>
          <p:nvPr>
            <p:ph sz="quarter" idx="4294967295"/>
          </p:nvPr>
        </p:nvGraphicFramePr>
        <p:xfrm>
          <a:off x="4572001" y="1905000"/>
          <a:ext cx="4191000" cy="4648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graphicEl>
                                              <a:dgm id="{441E2D35-A0D9-440E-9E6D-0AE414372D07}"/>
                                            </p:graphicEl>
                                          </p:spTgt>
                                        </p:tgtEl>
                                        <p:attrNameLst>
                                          <p:attrName>style.visibility</p:attrName>
                                        </p:attrNameLst>
                                      </p:cBhvr>
                                      <p:to>
                                        <p:strVal val="visible"/>
                                      </p:to>
                                    </p:set>
                                    <p:animEffect transition="in" filter="fade">
                                      <p:cBhvr>
                                        <p:cTn id="7" dur="2000"/>
                                        <p:tgtEl>
                                          <p:spTgt spid="7">
                                            <p:graphicEl>
                                              <a:dgm id="{441E2D35-A0D9-440E-9E6D-0AE414372D07}"/>
                                            </p:graphic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graphicEl>
                                              <a:dgm id="{ABD4C27F-4388-4257-8E34-F5E930359BB8}"/>
                                            </p:graphicEl>
                                          </p:spTgt>
                                        </p:tgtEl>
                                        <p:attrNameLst>
                                          <p:attrName>style.visibility</p:attrName>
                                        </p:attrNameLst>
                                      </p:cBhvr>
                                      <p:to>
                                        <p:strVal val="visible"/>
                                      </p:to>
                                    </p:set>
                                    <p:animEffect transition="in" filter="fade">
                                      <p:cBhvr>
                                        <p:cTn id="11" dur="2000"/>
                                        <p:tgtEl>
                                          <p:spTgt spid="7">
                                            <p:graphicEl>
                                              <a:dgm id="{ABD4C27F-4388-4257-8E34-F5E930359BB8}"/>
                                            </p:graphic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7">
                                            <p:graphicEl>
                                              <a:dgm id="{949B887C-E39E-4C55-8041-A189FDEF085D}"/>
                                            </p:graphicEl>
                                          </p:spTgt>
                                        </p:tgtEl>
                                        <p:attrNameLst>
                                          <p:attrName>style.visibility</p:attrName>
                                        </p:attrNameLst>
                                      </p:cBhvr>
                                      <p:to>
                                        <p:strVal val="visible"/>
                                      </p:to>
                                    </p:set>
                                    <p:animEffect transition="in" filter="fade">
                                      <p:cBhvr>
                                        <p:cTn id="15" dur="2000"/>
                                        <p:tgtEl>
                                          <p:spTgt spid="7">
                                            <p:graphicEl>
                                              <a:dgm id="{949B887C-E39E-4C55-8041-A189FDEF085D}"/>
                                            </p:graphic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7">
                                            <p:graphicEl>
                                              <a:dgm id="{ABC93EFC-EBF2-420F-A254-9DCED43040A3}"/>
                                            </p:graphicEl>
                                          </p:spTgt>
                                        </p:tgtEl>
                                        <p:attrNameLst>
                                          <p:attrName>style.visibility</p:attrName>
                                        </p:attrNameLst>
                                      </p:cBhvr>
                                      <p:to>
                                        <p:strVal val="visible"/>
                                      </p:to>
                                    </p:set>
                                    <p:animEffect transition="in" filter="fade">
                                      <p:cBhvr>
                                        <p:cTn id="19" dur="2000"/>
                                        <p:tgtEl>
                                          <p:spTgt spid="7">
                                            <p:graphicEl>
                                              <a:dgm id="{ABC93EFC-EBF2-420F-A254-9DCED43040A3}"/>
                                            </p:graphic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7">
                                            <p:graphicEl>
                                              <a:dgm id="{11A4A28C-4626-40E7-A0F7-D7E067D77D60}"/>
                                            </p:graphicEl>
                                          </p:spTgt>
                                        </p:tgtEl>
                                        <p:attrNameLst>
                                          <p:attrName>style.visibility</p:attrName>
                                        </p:attrNameLst>
                                      </p:cBhvr>
                                      <p:to>
                                        <p:strVal val="visible"/>
                                      </p:to>
                                    </p:set>
                                    <p:animEffect transition="in" filter="fade">
                                      <p:cBhvr>
                                        <p:cTn id="23" dur="2000"/>
                                        <p:tgtEl>
                                          <p:spTgt spid="7">
                                            <p:graphicEl>
                                              <a:dgm id="{11A4A28C-4626-40E7-A0F7-D7E067D77D60}"/>
                                            </p:graphic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7">
                                            <p:graphicEl>
                                              <a:dgm id="{90093B9A-538D-4D02-B223-71A06D536181}"/>
                                            </p:graphicEl>
                                          </p:spTgt>
                                        </p:tgtEl>
                                        <p:attrNameLst>
                                          <p:attrName>style.visibility</p:attrName>
                                        </p:attrNameLst>
                                      </p:cBhvr>
                                      <p:to>
                                        <p:strVal val="visible"/>
                                      </p:to>
                                    </p:set>
                                    <p:animEffect transition="in" filter="fade">
                                      <p:cBhvr>
                                        <p:cTn id="27" dur="2000"/>
                                        <p:tgtEl>
                                          <p:spTgt spid="7">
                                            <p:graphicEl>
                                              <a:dgm id="{90093B9A-538D-4D02-B223-71A06D536181}"/>
                                            </p:graphic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7">
                                            <p:graphicEl>
                                              <a:dgm id="{16A205CF-AE29-402C-909A-5C2A1CE6C0B9}"/>
                                            </p:graphicEl>
                                          </p:spTgt>
                                        </p:tgtEl>
                                        <p:attrNameLst>
                                          <p:attrName>style.visibility</p:attrName>
                                        </p:attrNameLst>
                                      </p:cBhvr>
                                      <p:to>
                                        <p:strVal val="visible"/>
                                      </p:to>
                                    </p:set>
                                    <p:animEffect transition="in" filter="fade">
                                      <p:cBhvr>
                                        <p:cTn id="31" dur="2000"/>
                                        <p:tgtEl>
                                          <p:spTgt spid="7">
                                            <p:graphicEl>
                                              <a:dgm id="{16A205CF-AE29-402C-909A-5C2A1CE6C0B9}"/>
                                            </p:graphic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7">
                                            <p:graphicEl>
                                              <a:dgm id="{CB7417C1-F800-4C01-BDD7-286287B549C9}"/>
                                            </p:graphicEl>
                                          </p:spTgt>
                                        </p:tgtEl>
                                        <p:attrNameLst>
                                          <p:attrName>style.visibility</p:attrName>
                                        </p:attrNameLst>
                                      </p:cBhvr>
                                      <p:to>
                                        <p:strVal val="visible"/>
                                      </p:to>
                                    </p:set>
                                    <p:animEffect transition="in" filter="fade">
                                      <p:cBhvr>
                                        <p:cTn id="35" dur="2000"/>
                                        <p:tgtEl>
                                          <p:spTgt spid="7">
                                            <p:graphicEl>
                                              <a:dgm id="{CB7417C1-F800-4C01-BDD7-286287B549C9}"/>
                                            </p:graphicEl>
                                          </p:spTgt>
                                        </p:tgtEl>
                                      </p:cBhvr>
                                    </p:animEffect>
                                  </p:childTnLst>
                                </p:cTn>
                              </p:par>
                            </p:childTnLst>
                          </p:cTn>
                        </p:par>
                        <p:par>
                          <p:cTn id="36" fill="hold">
                            <p:stCondLst>
                              <p:cond delay="16000"/>
                            </p:stCondLst>
                            <p:childTnLst>
                              <p:par>
                                <p:cTn id="37" presetID="10" presetClass="entr" presetSubtype="0" fill="hold" grpId="0" nodeType="afterEffect">
                                  <p:stCondLst>
                                    <p:cond delay="0"/>
                                  </p:stCondLst>
                                  <p:childTnLst>
                                    <p:set>
                                      <p:cBhvr>
                                        <p:cTn id="38" dur="1" fill="hold">
                                          <p:stCondLst>
                                            <p:cond delay="0"/>
                                          </p:stCondLst>
                                        </p:cTn>
                                        <p:tgtEl>
                                          <p:spTgt spid="7">
                                            <p:graphicEl>
                                              <a:dgm id="{B3A27472-3143-4E7D-9068-01B663FF1017}"/>
                                            </p:graphicEl>
                                          </p:spTgt>
                                        </p:tgtEl>
                                        <p:attrNameLst>
                                          <p:attrName>style.visibility</p:attrName>
                                        </p:attrNameLst>
                                      </p:cBhvr>
                                      <p:to>
                                        <p:strVal val="visible"/>
                                      </p:to>
                                    </p:set>
                                    <p:animEffect transition="in" filter="fade">
                                      <p:cBhvr>
                                        <p:cTn id="39" dur="2000"/>
                                        <p:tgtEl>
                                          <p:spTgt spid="7">
                                            <p:graphicEl>
                                              <a:dgm id="{B3A27472-3143-4E7D-9068-01B663FF1017}"/>
                                            </p:graphicEl>
                                          </p:spTgt>
                                        </p:tgtEl>
                                      </p:cBhvr>
                                    </p:animEffect>
                                  </p:childTnLst>
                                </p:cTn>
                              </p:par>
                            </p:childTnLst>
                          </p:cTn>
                        </p:par>
                        <p:par>
                          <p:cTn id="40" fill="hold">
                            <p:stCondLst>
                              <p:cond delay="18000"/>
                            </p:stCondLst>
                            <p:childTnLst>
                              <p:par>
                                <p:cTn id="41" presetID="10" presetClass="entr" presetSubtype="0" fill="hold" grpId="0" nodeType="afterEffect">
                                  <p:stCondLst>
                                    <p:cond delay="0"/>
                                  </p:stCondLst>
                                  <p:childTnLst>
                                    <p:set>
                                      <p:cBhvr>
                                        <p:cTn id="42" dur="1" fill="hold">
                                          <p:stCondLst>
                                            <p:cond delay="0"/>
                                          </p:stCondLst>
                                        </p:cTn>
                                        <p:tgtEl>
                                          <p:spTgt spid="8">
                                            <p:graphicEl>
                                              <a:dgm id="{AE25AC74-76F3-4F5F-AA66-4EE7F09E7570}"/>
                                            </p:graphicEl>
                                          </p:spTgt>
                                        </p:tgtEl>
                                        <p:attrNameLst>
                                          <p:attrName>style.visibility</p:attrName>
                                        </p:attrNameLst>
                                      </p:cBhvr>
                                      <p:to>
                                        <p:strVal val="visible"/>
                                      </p:to>
                                    </p:set>
                                    <p:animEffect transition="in" filter="fade">
                                      <p:cBhvr>
                                        <p:cTn id="43" dur="2000"/>
                                        <p:tgtEl>
                                          <p:spTgt spid="8">
                                            <p:graphicEl>
                                              <a:dgm id="{AE25AC74-76F3-4F5F-AA66-4EE7F09E7570}"/>
                                            </p:graphicEl>
                                          </p:spTgt>
                                        </p:tgtEl>
                                      </p:cBhvr>
                                    </p:animEffect>
                                  </p:childTnLst>
                                </p:cTn>
                              </p:par>
                            </p:childTnLst>
                          </p:cTn>
                        </p:par>
                        <p:par>
                          <p:cTn id="44" fill="hold">
                            <p:stCondLst>
                              <p:cond delay="20000"/>
                            </p:stCondLst>
                            <p:childTnLst>
                              <p:par>
                                <p:cTn id="45" presetID="10" presetClass="entr" presetSubtype="0" fill="hold" grpId="0" nodeType="afterEffect">
                                  <p:stCondLst>
                                    <p:cond delay="0"/>
                                  </p:stCondLst>
                                  <p:childTnLst>
                                    <p:set>
                                      <p:cBhvr>
                                        <p:cTn id="46" dur="1" fill="hold">
                                          <p:stCondLst>
                                            <p:cond delay="0"/>
                                          </p:stCondLst>
                                        </p:cTn>
                                        <p:tgtEl>
                                          <p:spTgt spid="8">
                                            <p:graphicEl>
                                              <a:dgm id="{7B7193E3-F333-4434-BE19-035802DC5C4A}"/>
                                            </p:graphicEl>
                                          </p:spTgt>
                                        </p:tgtEl>
                                        <p:attrNameLst>
                                          <p:attrName>style.visibility</p:attrName>
                                        </p:attrNameLst>
                                      </p:cBhvr>
                                      <p:to>
                                        <p:strVal val="visible"/>
                                      </p:to>
                                    </p:set>
                                    <p:animEffect transition="in" filter="fade">
                                      <p:cBhvr>
                                        <p:cTn id="47" dur="2000"/>
                                        <p:tgtEl>
                                          <p:spTgt spid="8">
                                            <p:graphicEl>
                                              <a:dgm id="{7B7193E3-F333-4434-BE19-035802DC5C4A}"/>
                                            </p:graphicEl>
                                          </p:spTgt>
                                        </p:tgtEl>
                                      </p:cBhvr>
                                    </p:animEffect>
                                  </p:childTnLst>
                                </p:cTn>
                              </p:par>
                            </p:childTnLst>
                          </p:cTn>
                        </p:par>
                        <p:par>
                          <p:cTn id="48" fill="hold">
                            <p:stCondLst>
                              <p:cond delay="22000"/>
                            </p:stCondLst>
                            <p:childTnLst>
                              <p:par>
                                <p:cTn id="49" presetID="10" presetClass="entr" presetSubtype="0" fill="hold" grpId="0" nodeType="afterEffect">
                                  <p:stCondLst>
                                    <p:cond delay="0"/>
                                  </p:stCondLst>
                                  <p:childTnLst>
                                    <p:set>
                                      <p:cBhvr>
                                        <p:cTn id="50" dur="1" fill="hold">
                                          <p:stCondLst>
                                            <p:cond delay="0"/>
                                          </p:stCondLst>
                                        </p:cTn>
                                        <p:tgtEl>
                                          <p:spTgt spid="8">
                                            <p:graphicEl>
                                              <a:dgm id="{F5D94B33-34D6-4DBE-94BF-5D9A3F6E68D9}"/>
                                            </p:graphicEl>
                                          </p:spTgt>
                                        </p:tgtEl>
                                        <p:attrNameLst>
                                          <p:attrName>style.visibility</p:attrName>
                                        </p:attrNameLst>
                                      </p:cBhvr>
                                      <p:to>
                                        <p:strVal val="visible"/>
                                      </p:to>
                                    </p:set>
                                    <p:animEffect transition="in" filter="fade">
                                      <p:cBhvr>
                                        <p:cTn id="51" dur="2000"/>
                                        <p:tgtEl>
                                          <p:spTgt spid="8">
                                            <p:graphicEl>
                                              <a:dgm id="{F5D94B33-34D6-4DBE-94BF-5D9A3F6E68D9}"/>
                                            </p:graphicEl>
                                          </p:spTgt>
                                        </p:tgtEl>
                                      </p:cBhvr>
                                    </p:animEffect>
                                  </p:childTnLst>
                                </p:cTn>
                              </p:par>
                            </p:childTnLst>
                          </p:cTn>
                        </p:par>
                        <p:par>
                          <p:cTn id="52" fill="hold">
                            <p:stCondLst>
                              <p:cond delay="24000"/>
                            </p:stCondLst>
                            <p:childTnLst>
                              <p:par>
                                <p:cTn id="53" presetID="10" presetClass="entr" presetSubtype="0" fill="hold" grpId="0" nodeType="afterEffect">
                                  <p:stCondLst>
                                    <p:cond delay="0"/>
                                  </p:stCondLst>
                                  <p:childTnLst>
                                    <p:set>
                                      <p:cBhvr>
                                        <p:cTn id="54" dur="1" fill="hold">
                                          <p:stCondLst>
                                            <p:cond delay="0"/>
                                          </p:stCondLst>
                                        </p:cTn>
                                        <p:tgtEl>
                                          <p:spTgt spid="8">
                                            <p:graphicEl>
                                              <a:dgm id="{1FD04FCF-AF8C-4234-A36E-5675E5A725FE}"/>
                                            </p:graphicEl>
                                          </p:spTgt>
                                        </p:tgtEl>
                                        <p:attrNameLst>
                                          <p:attrName>style.visibility</p:attrName>
                                        </p:attrNameLst>
                                      </p:cBhvr>
                                      <p:to>
                                        <p:strVal val="visible"/>
                                      </p:to>
                                    </p:set>
                                    <p:animEffect transition="in" filter="fade">
                                      <p:cBhvr>
                                        <p:cTn id="55" dur="2000"/>
                                        <p:tgtEl>
                                          <p:spTgt spid="8">
                                            <p:graphicEl>
                                              <a:dgm id="{1FD04FCF-AF8C-4234-A36E-5675E5A725FE}"/>
                                            </p:graphicEl>
                                          </p:spTgt>
                                        </p:tgtEl>
                                      </p:cBhvr>
                                    </p:animEffect>
                                  </p:childTnLst>
                                </p:cTn>
                              </p:par>
                            </p:childTnLst>
                          </p:cTn>
                        </p:par>
                        <p:par>
                          <p:cTn id="56" fill="hold">
                            <p:stCondLst>
                              <p:cond delay="26000"/>
                            </p:stCondLst>
                            <p:childTnLst>
                              <p:par>
                                <p:cTn id="57" presetID="10" presetClass="entr" presetSubtype="0" fill="hold" grpId="0" nodeType="afterEffect">
                                  <p:stCondLst>
                                    <p:cond delay="0"/>
                                  </p:stCondLst>
                                  <p:childTnLst>
                                    <p:set>
                                      <p:cBhvr>
                                        <p:cTn id="58" dur="1" fill="hold">
                                          <p:stCondLst>
                                            <p:cond delay="0"/>
                                          </p:stCondLst>
                                        </p:cTn>
                                        <p:tgtEl>
                                          <p:spTgt spid="8">
                                            <p:graphicEl>
                                              <a:dgm id="{0D151E7E-D09C-4AB5-B00A-0E711D076F16}"/>
                                            </p:graphicEl>
                                          </p:spTgt>
                                        </p:tgtEl>
                                        <p:attrNameLst>
                                          <p:attrName>style.visibility</p:attrName>
                                        </p:attrNameLst>
                                      </p:cBhvr>
                                      <p:to>
                                        <p:strVal val="visible"/>
                                      </p:to>
                                    </p:set>
                                    <p:animEffect transition="in" filter="fade">
                                      <p:cBhvr>
                                        <p:cTn id="59" dur="2000"/>
                                        <p:tgtEl>
                                          <p:spTgt spid="8">
                                            <p:graphicEl>
                                              <a:dgm id="{0D151E7E-D09C-4AB5-B00A-0E711D076F16}"/>
                                            </p:graphicEl>
                                          </p:spTgt>
                                        </p:tgtEl>
                                      </p:cBhvr>
                                    </p:animEffect>
                                  </p:childTnLst>
                                </p:cTn>
                              </p:par>
                            </p:childTnLst>
                          </p:cTn>
                        </p:par>
                        <p:par>
                          <p:cTn id="60" fill="hold">
                            <p:stCondLst>
                              <p:cond delay="28000"/>
                            </p:stCondLst>
                            <p:childTnLst>
                              <p:par>
                                <p:cTn id="61" presetID="10" presetClass="entr" presetSubtype="0" fill="hold" grpId="0" nodeType="afterEffect">
                                  <p:stCondLst>
                                    <p:cond delay="0"/>
                                  </p:stCondLst>
                                  <p:childTnLst>
                                    <p:set>
                                      <p:cBhvr>
                                        <p:cTn id="62" dur="1" fill="hold">
                                          <p:stCondLst>
                                            <p:cond delay="0"/>
                                          </p:stCondLst>
                                        </p:cTn>
                                        <p:tgtEl>
                                          <p:spTgt spid="8">
                                            <p:graphicEl>
                                              <a:dgm id="{2CD5DED7-E2C6-4A40-9736-B331894AB6DC}"/>
                                            </p:graphicEl>
                                          </p:spTgt>
                                        </p:tgtEl>
                                        <p:attrNameLst>
                                          <p:attrName>style.visibility</p:attrName>
                                        </p:attrNameLst>
                                      </p:cBhvr>
                                      <p:to>
                                        <p:strVal val="visible"/>
                                      </p:to>
                                    </p:set>
                                    <p:animEffect transition="in" filter="fade">
                                      <p:cBhvr>
                                        <p:cTn id="63" dur="2000"/>
                                        <p:tgtEl>
                                          <p:spTgt spid="8">
                                            <p:graphicEl>
                                              <a:dgm id="{2CD5DED7-E2C6-4A40-9736-B331894AB6DC}"/>
                                            </p:graphicEl>
                                          </p:spTgt>
                                        </p:tgtEl>
                                      </p:cBhvr>
                                    </p:animEffect>
                                  </p:childTnLst>
                                </p:cTn>
                              </p:par>
                            </p:childTnLst>
                          </p:cTn>
                        </p:par>
                        <p:par>
                          <p:cTn id="64" fill="hold">
                            <p:stCondLst>
                              <p:cond delay="30000"/>
                            </p:stCondLst>
                            <p:childTnLst>
                              <p:par>
                                <p:cTn id="65" presetID="10" presetClass="entr" presetSubtype="0" fill="hold" grpId="0" nodeType="afterEffect">
                                  <p:stCondLst>
                                    <p:cond delay="0"/>
                                  </p:stCondLst>
                                  <p:childTnLst>
                                    <p:set>
                                      <p:cBhvr>
                                        <p:cTn id="66" dur="1" fill="hold">
                                          <p:stCondLst>
                                            <p:cond delay="0"/>
                                          </p:stCondLst>
                                        </p:cTn>
                                        <p:tgtEl>
                                          <p:spTgt spid="8">
                                            <p:graphicEl>
                                              <a:dgm id="{ACB144DD-3D34-4D3B-98A2-5057ABEBA157}"/>
                                            </p:graphicEl>
                                          </p:spTgt>
                                        </p:tgtEl>
                                        <p:attrNameLst>
                                          <p:attrName>style.visibility</p:attrName>
                                        </p:attrNameLst>
                                      </p:cBhvr>
                                      <p:to>
                                        <p:strVal val="visible"/>
                                      </p:to>
                                    </p:set>
                                    <p:animEffect transition="in" filter="fade">
                                      <p:cBhvr>
                                        <p:cTn id="67" dur="2000"/>
                                        <p:tgtEl>
                                          <p:spTgt spid="8">
                                            <p:graphicEl>
                                              <a:dgm id="{ACB144DD-3D34-4D3B-98A2-5057ABEBA157}"/>
                                            </p:graphicEl>
                                          </p:spTgt>
                                        </p:tgtEl>
                                      </p:cBhvr>
                                    </p:animEffect>
                                  </p:childTnLst>
                                </p:cTn>
                              </p:par>
                            </p:childTnLst>
                          </p:cTn>
                        </p:par>
                        <p:par>
                          <p:cTn id="68" fill="hold">
                            <p:stCondLst>
                              <p:cond delay="32000"/>
                            </p:stCondLst>
                            <p:childTnLst>
                              <p:par>
                                <p:cTn id="69" presetID="10" presetClass="entr" presetSubtype="0" fill="hold" grpId="0" nodeType="afterEffect">
                                  <p:stCondLst>
                                    <p:cond delay="0"/>
                                  </p:stCondLst>
                                  <p:childTnLst>
                                    <p:set>
                                      <p:cBhvr>
                                        <p:cTn id="70" dur="1" fill="hold">
                                          <p:stCondLst>
                                            <p:cond delay="0"/>
                                          </p:stCondLst>
                                        </p:cTn>
                                        <p:tgtEl>
                                          <p:spTgt spid="8">
                                            <p:graphicEl>
                                              <a:dgm id="{7E41C547-35CE-40D6-9742-5E15EF010545}"/>
                                            </p:graphicEl>
                                          </p:spTgt>
                                        </p:tgtEl>
                                        <p:attrNameLst>
                                          <p:attrName>style.visibility</p:attrName>
                                        </p:attrNameLst>
                                      </p:cBhvr>
                                      <p:to>
                                        <p:strVal val="visible"/>
                                      </p:to>
                                    </p:set>
                                    <p:animEffect transition="in" filter="fade">
                                      <p:cBhvr>
                                        <p:cTn id="71" dur="2000"/>
                                        <p:tgtEl>
                                          <p:spTgt spid="8">
                                            <p:graphicEl>
                                              <a:dgm id="{7E41C547-35CE-40D6-9742-5E15EF010545}"/>
                                            </p:graphicEl>
                                          </p:spTgt>
                                        </p:tgtEl>
                                      </p:cBhvr>
                                    </p:animEffect>
                                  </p:childTnLst>
                                </p:cTn>
                              </p:par>
                            </p:childTnLst>
                          </p:cTn>
                        </p:par>
                        <p:par>
                          <p:cTn id="72" fill="hold">
                            <p:stCondLst>
                              <p:cond delay="34000"/>
                            </p:stCondLst>
                            <p:childTnLst>
                              <p:par>
                                <p:cTn id="73" presetID="10" presetClass="entr" presetSubtype="0" fill="hold" grpId="0" nodeType="afterEffect">
                                  <p:stCondLst>
                                    <p:cond delay="0"/>
                                  </p:stCondLst>
                                  <p:childTnLst>
                                    <p:set>
                                      <p:cBhvr>
                                        <p:cTn id="74" dur="1" fill="hold">
                                          <p:stCondLst>
                                            <p:cond delay="0"/>
                                          </p:stCondLst>
                                        </p:cTn>
                                        <p:tgtEl>
                                          <p:spTgt spid="8">
                                            <p:graphicEl>
                                              <a:dgm id="{55D47E02-6383-4D5E-A72C-B8E98C6839F6}"/>
                                            </p:graphicEl>
                                          </p:spTgt>
                                        </p:tgtEl>
                                        <p:attrNameLst>
                                          <p:attrName>style.visibility</p:attrName>
                                        </p:attrNameLst>
                                      </p:cBhvr>
                                      <p:to>
                                        <p:strVal val="visible"/>
                                      </p:to>
                                    </p:set>
                                    <p:animEffect transition="in" filter="fade">
                                      <p:cBhvr>
                                        <p:cTn id="75" dur="2000"/>
                                        <p:tgtEl>
                                          <p:spTgt spid="8">
                                            <p:graphicEl>
                                              <a:dgm id="{55D47E02-6383-4D5E-A72C-B8E98C6839F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Graphic spid="8" grpId="0">
        <p:bldSub>
          <a:bldDgm bld="lvlOne"/>
        </p:bldSub>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254000"/>
            <a:ext cx="7467600" cy="736600"/>
          </a:xfrm>
        </p:spPr>
        <p:txBody>
          <a:bodyPr anchor="t">
            <a:normAutofit fontScale="90000"/>
          </a:bodyPr>
          <a:lstStyle/>
          <a:p>
            <a:pPr marL="514350" indent="-514350" algn="ctr"/>
            <a:r>
              <a:rPr lang="mr-IN" sz="3600" dirty="0" smtClean="0"/>
              <a:t>पं. स.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381000" y="914400"/>
            <a:ext cx="8458200" cy="5562600"/>
          </a:xfrm>
        </p:spPr>
        <p:txBody>
          <a:bodyPr>
            <a:noAutofit/>
          </a:bodyPr>
          <a:lstStyle/>
          <a:p>
            <a:r>
              <a:rPr lang="mr-IN" dirty="0" smtClean="0"/>
              <a:t>पं.स. स्तरावर सरकारी अनुदान, सर्व महसुली जमा व इतर  वसुलीच्या रक्कमा स्वतंत्र न. क्र. १३ जमा नोंद नोंदवहीत घेण्यात येतात. ( एकूण ५ )</a:t>
            </a:r>
            <a:endParaRPr lang="en-US" dirty="0" smtClean="0"/>
          </a:p>
          <a:p>
            <a:pPr>
              <a:buNone/>
            </a:pPr>
            <a:endParaRPr lang="mr-IN" dirty="0" smtClean="0"/>
          </a:p>
          <a:p>
            <a:r>
              <a:rPr lang="mr-IN" dirty="0" smtClean="0"/>
              <a:t>दररोज दिवस अखेरीस जमा नोंदवहीतील बेरजा रोख </a:t>
            </a:r>
            <a:r>
              <a:rPr lang="mr-IN" dirty="0" smtClean="0"/>
              <a:t>वहीशी </a:t>
            </a:r>
            <a:r>
              <a:rPr lang="mr-IN" dirty="0" smtClean="0"/>
              <a:t>ताडून पाहण्यात येतात.</a:t>
            </a:r>
            <a:endParaRPr lang="en-US" dirty="0" smtClean="0"/>
          </a:p>
          <a:p>
            <a:pPr>
              <a:buNone/>
            </a:pPr>
            <a:endParaRPr lang="mr-IN" dirty="0" smtClean="0"/>
          </a:p>
          <a:p>
            <a:pPr algn="just"/>
            <a:r>
              <a:rPr lang="mr-IN" dirty="0" smtClean="0"/>
              <a:t>गौण, उप आणि तपशीलवार लेखा शिर्षाखालील एकूण मासिक वसूल / जमेचे दिनिक व चढते आकडे काढण्यात येतील.</a:t>
            </a:r>
          </a:p>
          <a:p>
            <a:pPr>
              <a:lnSpc>
                <a:spcPct val="150000"/>
              </a:lnSpc>
              <a:buNone/>
            </a:pPr>
            <a:endParaRPr lang="mr-IN" sz="2400" dirty="0" smtClean="0"/>
          </a:p>
          <a:p>
            <a:pPr>
              <a:lnSpc>
                <a:spcPct val="150000"/>
              </a:lnSpc>
            </a:pPr>
            <a:endParaRPr lang="mr-IN" sz="2800"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254000"/>
            <a:ext cx="7467600" cy="736600"/>
          </a:xfrm>
        </p:spPr>
        <p:txBody>
          <a:bodyPr anchor="t">
            <a:normAutofit fontScale="90000"/>
          </a:bodyPr>
          <a:lstStyle/>
          <a:p>
            <a:pPr marL="514350" indent="-514350" algn="ctr"/>
            <a:r>
              <a:rPr lang="mr-IN" sz="3600" dirty="0" smtClean="0"/>
              <a:t>पं. स.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381000" y="914400"/>
            <a:ext cx="8458200" cy="5562600"/>
          </a:xfrm>
        </p:spPr>
        <p:txBody>
          <a:bodyPr>
            <a:noAutofit/>
          </a:bodyPr>
          <a:lstStyle/>
          <a:p>
            <a:r>
              <a:rPr lang="mr-IN" dirty="0" smtClean="0"/>
              <a:t>शीर्ष निहाय एकूण वार्षिक जमा कोणत्याही वेळी उपलब्ध होण्याकरिता चढत्या बेरजा दर महिन्याला पुढे नेण्यात येतील.</a:t>
            </a:r>
            <a:endParaRPr lang="en-US" dirty="0" smtClean="0"/>
          </a:p>
          <a:p>
            <a:pPr>
              <a:buNone/>
            </a:pPr>
            <a:endParaRPr lang="mr-IN" dirty="0" smtClean="0"/>
          </a:p>
          <a:p>
            <a:r>
              <a:rPr lang="mr-IN" dirty="0" smtClean="0"/>
              <a:t>हि नोंदवही १५ तारखेस आणि महिन्याच्या कामाच्या शेवटच्या दिवशी ग. वि. अ. कडे सादर करण्यात येते.</a:t>
            </a:r>
            <a:endParaRPr lang="en-US" dirty="0" smtClean="0"/>
          </a:p>
          <a:p>
            <a:pPr>
              <a:buNone/>
            </a:pPr>
            <a:endParaRPr lang="mr-IN" dirty="0" smtClean="0"/>
          </a:p>
          <a:p>
            <a:r>
              <a:rPr lang="mr-IN" dirty="0" smtClean="0"/>
              <a:t>नोंद्वहीचे </a:t>
            </a:r>
            <a:r>
              <a:rPr lang="mr-IN" dirty="0" smtClean="0"/>
              <a:t>मासिक संकलन अनुवर्ती महिन्याच्या ५ तारखेपूर्वी पूर्ण करण्यात येते. </a:t>
            </a:r>
          </a:p>
          <a:p>
            <a:pPr>
              <a:lnSpc>
                <a:spcPct val="150000"/>
              </a:lnSpc>
            </a:pPr>
            <a:endParaRPr lang="mr-IN" sz="2400" dirty="0" smtClean="0"/>
          </a:p>
          <a:p>
            <a:pPr>
              <a:lnSpc>
                <a:spcPct val="150000"/>
              </a:lnSpc>
            </a:pPr>
            <a:endParaRPr lang="mr-IN" sz="2800"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254000"/>
            <a:ext cx="7772400" cy="736600"/>
          </a:xfrm>
        </p:spPr>
        <p:txBody>
          <a:bodyPr anchor="t">
            <a:normAutofit fontScale="90000"/>
          </a:bodyPr>
          <a:lstStyle/>
          <a:p>
            <a:pPr marL="514350" indent="-514350" algn="ctr"/>
            <a:r>
              <a:rPr lang="mr-IN" sz="3600" dirty="0" smtClean="0"/>
              <a:t>पं. स.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533400" y="914400"/>
            <a:ext cx="8610600" cy="5715000"/>
          </a:xfrm>
        </p:spPr>
        <p:txBody>
          <a:bodyPr>
            <a:noAutofit/>
          </a:bodyPr>
          <a:lstStyle/>
          <a:p>
            <a:pPr>
              <a:lnSpc>
                <a:spcPct val="150000"/>
              </a:lnSpc>
            </a:pPr>
            <a:r>
              <a:rPr lang="mr-IN" sz="2400" dirty="0" smtClean="0"/>
              <a:t>एकूण दैनिक प्रदाने नोंदविण्यासाठी स्वतंत्र न.क्र.१४ खर्च नोंदवही ठेवण्यात येते . ( एकूण ५ )</a:t>
            </a:r>
          </a:p>
          <a:p>
            <a:pPr algn="just">
              <a:lnSpc>
                <a:spcPct val="150000"/>
              </a:lnSpc>
            </a:pPr>
            <a:r>
              <a:rPr lang="mr-IN" sz="2400" dirty="0" smtClean="0"/>
              <a:t>दररोज दिवस अखेरीस प्रत्येक गौण व उप शिर्षाखाली एकूण दैनिक </a:t>
            </a:r>
            <a:r>
              <a:rPr lang="mr-IN" sz="2400" dirty="0" smtClean="0"/>
              <a:t>बेरजा </a:t>
            </a:r>
            <a:r>
              <a:rPr lang="mr-IN" sz="2400" dirty="0" smtClean="0"/>
              <a:t>काढण्याकरिता गोषवारा तयार करण्यात येतो. </a:t>
            </a:r>
          </a:p>
          <a:p>
            <a:pPr>
              <a:lnSpc>
                <a:spcPct val="150000"/>
              </a:lnSpc>
            </a:pPr>
            <a:r>
              <a:rPr lang="mr-IN" sz="2400" dirty="0" smtClean="0"/>
              <a:t>प्रत्येक शीर्षा खालील एकूण मासिक खर्च काढण्यासाठी त्या शिर्शाखालील खर्चाचे दैनिक चढते आकडे काढण्यात येतात.</a:t>
            </a:r>
          </a:p>
          <a:p>
            <a:pPr>
              <a:lnSpc>
                <a:spcPct val="150000"/>
              </a:lnSpc>
            </a:pPr>
            <a:r>
              <a:rPr lang="mr-IN" sz="2400" dirty="0" smtClean="0"/>
              <a:t>हि नोंदवही १५ तारखेस आणि महिन्याच्या कामाच्या शेवटच्या दिवशी ग. वि. अ. कडे सादर करण्यात येते.</a:t>
            </a:r>
          </a:p>
          <a:p>
            <a:pPr>
              <a:lnSpc>
                <a:spcPct val="150000"/>
              </a:lnSpc>
            </a:pPr>
            <a:r>
              <a:rPr lang="mr-IN" sz="2400" dirty="0" smtClean="0"/>
              <a:t>नोंद्वाहीचे मासिक संकलन अनुवर्ती महिन्याच्या ५ तारखेपूर्वी पूर्ण करण्यात येते. </a:t>
            </a:r>
          </a:p>
          <a:p>
            <a:pPr>
              <a:lnSpc>
                <a:spcPct val="150000"/>
              </a:lnSpc>
            </a:pPr>
            <a:endParaRPr lang="mr-IN" sz="28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254000"/>
            <a:ext cx="7772400" cy="736600"/>
          </a:xfrm>
        </p:spPr>
        <p:txBody>
          <a:bodyPr anchor="t">
            <a:normAutofit fontScale="90000"/>
          </a:bodyPr>
          <a:lstStyle/>
          <a:p>
            <a:pPr marL="514350" indent="-514350" algn="ctr"/>
            <a:r>
              <a:rPr lang="mr-IN" sz="3600" dirty="0" smtClean="0"/>
              <a:t>पं. स.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304800" y="762000"/>
            <a:ext cx="8610600" cy="5638800"/>
          </a:xfrm>
        </p:spPr>
        <p:txBody>
          <a:bodyPr>
            <a:noAutofit/>
          </a:bodyPr>
          <a:lstStyle/>
          <a:p>
            <a:pPr algn="just"/>
            <a:r>
              <a:rPr lang="mr-IN" sz="2400" dirty="0" smtClean="0"/>
              <a:t>परिषद व सरकारी अनुदानातील व्यवहारांशी संबंधित न. क्र. १५ मधील संकलन पत्रके लेखा शाखेकडून ४ प्रतीत तयार करण्यात येतात.</a:t>
            </a:r>
            <a:r>
              <a:rPr lang="en-US" sz="2400" dirty="0" smtClean="0"/>
              <a:t> </a:t>
            </a:r>
            <a:r>
              <a:rPr lang="mr-IN" sz="2400" dirty="0" smtClean="0"/>
              <a:t>(</a:t>
            </a:r>
            <a:r>
              <a:rPr lang="en-US" sz="2400" dirty="0" smtClean="0"/>
              <a:t>O.C.,F.D., H.O.D., B.D.O.</a:t>
            </a:r>
            <a:r>
              <a:rPr lang="mr-IN" sz="2400" dirty="0" smtClean="0"/>
              <a:t>)</a:t>
            </a:r>
          </a:p>
          <a:p>
            <a:pPr algn="just">
              <a:buNone/>
            </a:pPr>
            <a:endParaRPr lang="mr-IN" sz="2400" dirty="0" smtClean="0"/>
          </a:p>
          <a:p>
            <a:pPr algn="just"/>
            <a:r>
              <a:rPr lang="mr-IN" sz="2400" dirty="0" smtClean="0"/>
              <a:t>वित्त विभागाकडून संकलन पत्रके तपासण्यात येतात. </a:t>
            </a:r>
          </a:p>
          <a:p>
            <a:pPr algn="just"/>
            <a:endParaRPr lang="mr-IN" sz="2400" dirty="0" smtClean="0"/>
          </a:p>
          <a:p>
            <a:pPr algn="just"/>
            <a:r>
              <a:rPr lang="mr-IN" sz="2400" dirty="0" smtClean="0"/>
              <a:t>तिसरी प्रत तपासणी करिता आणि  न.क्र. २३ मध्ये नोंदी घेण्याकरिता </a:t>
            </a:r>
            <a:r>
              <a:rPr lang="en-US" sz="2400" dirty="0" smtClean="0"/>
              <a:t>H.O.D.</a:t>
            </a:r>
            <a:r>
              <a:rPr lang="mr-IN" sz="2400" dirty="0" smtClean="0"/>
              <a:t> कडे पाठविण्यात येते.</a:t>
            </a:r>
          </a:p>
          <a:p>
            <a:pPr algn="just"/>
            <a:endParaRPr lang="mr-IN" sz="2400" dirty="0" smtClean="0"/>
          </a:p>
          <a:p>
            <a:pPr algn="just"/>
            <a:r>
              <a:rPr lang="en-US" sz="2400" dirty="0" smtClean="0"/>
              <a:t>H.O.D.</a:t>
            </a:r>
            <a:r>
              <a:rPr lang="mr-IN" sz="2400" dirty="0" smtClean="0"/>
              <a:t> संकलन पत्रकातील नोंदींचा मेळ वित्त विभागातील प्रमाणकांशी घालुन न.क्र.१६ मधील मेळ ज्ञापन </a:t>
            </a:r>
            <a:r>
              <a:rPr lang="en-US" sz="2400" dirty="0" smtClean="0"/>
              <a:t>F.D. </a:t>
            </a:r>
            <a:r>
              <a:rPr lang="mr-IN" sz="2400" dirty="0" smtClean="0"/>
              <a:t>कडे पाठवितो.</a:t>
            </a:r>
          </a:p>
          <a:p>
            <a:pPr algn="just"/>
            <a:endParaRPr lang="mr-IN" sz="2400" dirty="0" smtClean="0"/>
          </a:p>
          <a:p>
            <a:pPr algn="just"/>
            <a:r>
              <a:rPr lang="mr-IN" sz="2400" dirty="0" smtClean="0"/>
              <a:t>वर्गीकरणातील चुका सुधारण्यासाठी, अतिप्रदानांच्या वसुली हिशेबात आणण्यासाठी व हिशेबांचे निलंबित निधी भारमुक्त करण्यासाठी आवश्यकतेनुसार खाते बदल नोंदि करण्यात येतात. </a:t>
            </a:r>
          </a:p>
          <a:p>
            <a:pPr algn="just">
              <a:lnSpc>
                <a:spcPct val="150000"/>
              </a:lnSpc>
            </a:pPr>
            <a:endParaRPr lang="mr-IN" sz="2800" dirty="0" smtClean="0"/>
          </a:p>
          <a:p>
            <a:pPr algn="just">
              <a:lnSpc>
                <a:spcPct val="150000"/>
              </a:lnSpc>
            </a:pPr>
            <a:endParaRPr lang="mr-IN" sz="2800" dirty="0" smtClean="0"/>
          </a:p>
          <a:p>
            <a:pPr algn="just">
              <a:lnSpc>
                <a:spcPct val="150000"/>
              </a:lnSpc>
            </a:pPr>
            <a:endParaRPr lang="en-US" sz="2800" dirty="0" smtClean="0"/>
          </a:p>
          <a:p>
            <a:pPr algn="just">
              <a:lnSpc>
                <a:spcPct val="150000"/>
              </a:lnSpc>
            </a:pPr>
            <a:endParaRPr lang="mr-IN" sz="2800" dirty="0" smtClean="0"/>
          </a:p>
          <a:p>
            <a:pPr algn="just">
              <a:lnSpc>
                <a:spcPct val="150000"/>
              </a:lnSpc>
            </a:pPr>
            <a:endParaRPr lang="mr-IN" sz="28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254000"/>
            <a:ext cx="7772400" cy="736600"/>
          </a:xfrm>
        </p:spPr>
        <p:txBody>
          <a:bodyPr anchor="t">
            <a:normAutofit fontScale="90000"/>
          </a:bodyPr>
          <a:lstStyle/>
          <a:p>
            <a:pPr marL="514350" indent="-514350" algn="ctr"/>
            <a:r>
              <a:rPr lang="mr-IN" sz="3600" dirty="0" smtClean="0"/>
              <a:t>पं. स.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228600" y="762000"/>
            <a:ext cx="8915400" cy="5638800"/>
          </a:xfrm>
        </p:spPr>
        <p:txBody>
          <a:bodyPr>
            <a:noAutofit/>
          </a:bodyPr>
          <a:lstStyle/>
          <a:p>
            <a:pPr>
              <a:lnSpc>
                <a:spcPct val="150000"/>
              </a:lnSpc>
            </a:pPr>
            <a:r>
              <a:rPr lang="mr-IN" sz="2000" dirty="0" smtClean="0"/>
              <a:t>अशा रितीने प्रत्येक पं.स. न.क्र.१३ व १४ मध्ये ठेवण्यात आलेल्या आकड्यांमधून परिषदे करीता व समिती करीता जमा व खर्चाचे स्वतंत्र वर्गीकृत गोषवारे न.क्र. १९ मध्ये तयार करते.</a:t>
            </a:r>
          </a:p>
          <a:p>
            <a:pPr>
              <a:lnSpc>
                <a:spcPct val="150000"/>
              </a:lnSpc>
            </a:pPr>
            <a:r>
              <a:rPr lang="mr-IN" sz="2000" dirty="0" smtClean="0"/>
              <a:t>त्याच प्रमाणे पं.स. जमा व खर्चाचे स्वतंत्र एकत्रिकृत गोषवारे न. क्र. २० मध्ये तयार करते.</a:t>
            </a:r>
          </a:p>
          <a:p>
            <a:pPr>
              <a:lnSpc>
                <a:spcPct val="150000"/>
              </a:lnSpc>
            </a:pPr>
            <a:r>
              <a:rPr lang="mr-IN" sz="2000" dirty="0" smtClean="0"/>
              <a:t>परिषदेच्या जमा व खर्च  यांच्याशी संबंधित गोषवा-याची प्रत चलन, प्रमाणके यांसह न. क्र. २१ या मासिक्लेख्याच्या नमुन्यात परिषदेच्या सर्वसाधारण लेख्यात समाविष्ठ करण्यासाठी अनुवर्ती महिन्याच्या ५ तारखेपूर्वी वित्त विभागाकडे पाठविण्यात येते.</a:t>
            </a:r>
          </a:p>
          <a:p>
            <a:pPr>
              <a:lnSpc>
                <a:spcPct val="150000"/>
              </a:lnSpc>
            </a:pPr>
            <a:r>
              <a:rPr lang="mr-IN" sz="2000" dirty="0" smtClean="0"/>
              <a:t>गट अनुदानाशी संबंधित जमा व खर्चाचे मासिक लेखे पं.स. सभा तपासते व मंजूर करते. आणि अनुवर्ती महिन्याच्या २० तारखेपर्यंत न.क्र. २० व २१ मधील मासिक लेख्याची एक प्रत माहितीस्तव मु.ले. व वि. अ. – मु.क.अ. कडे पाठविते.</a:t>
            </a:r>
          </a:p>
          <a:p>
            <a:pPr>
              <a:lnSpc>
                <a:spcPct val="150000"/>
              </a:lnSpc>
            </a:pPr>
            <a:endParaRPr lang="mr-IN" sz="2800" dirty="0" smtClean="0"/>
          </a:p>
          <a:p>
            <a:pPr>
              <a:lnSpc>
                <a:spcPct val="150000"/>
              </a:lnSpc>
            </a:pPr>
            <a:endParaRPr lang="mr-IN" sz="2800" dirty="0" smtClean="0"/>
          </a:p>
          <a:p>
            <a:pPr>
              <a:lnSpc>
                <a:spcPct val="150000"/>
              </a:lnSpc>
            </a:pPr>
            <a:endParaRPr lang="en-US" sz="2800" dirty="0" smtClean="0"/>
          </a:p>
          <a:p>
            <a:pPr>
              <a:lnSpc>
                <a:spcPct val="150000"/>
              </a:lnSpc>
            </a:pPr>
            <a:endParaRPr lang="mr-IN" sz="2800" dirty="0" smtClean="0"/>
          </a:p>
          <a:p>
            <a:pPr>
              <a:lnSpc>
                <a:spcPct val="150000"/>
              </a:lnSpc>
            </a:pPr>
            <a:endParaRPr lang="mr-IN" sz="2800"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457200"/>
            <a:ext cx="7467600" cy="685800"/>
          </a:xfrm>
        </p:spPr>
        <p:txBody>
          <a:bodyPr anchor="t">
            <a:normAutofit fontScale="90000"/>
          </a:bodyPr>
          <a:lstStyle/>
          <a:p>
            <a:pPr marL="514350" indent="-514350" algn="ctr"/>
            <a:r>
              <a:rPr lang="en-US" sz="3600" dirty="0" smtClean="0"/>
              <a:t> </a:t>
            </a:r>
            <a:r>
              <a:rPr lang="mr-IN" sz="3600" dirty="0" smtClean="0"/>
              <a:t>जि.प. स्तर मासिक लेखा निर्मिती प्रक्रिया</a:t>
            </a:r>
            <a:endParaRPr lang="en-US" sz="3600" dirty="0"/>
          </a:p>
        </p:txBody>
      </p:sp>
      <p:sp>
        <p:nvSpPr>
          <p:cNvPr id="3" name="Content Placeholder 2"/>
          <p:cNvSpPr>
            <a:spLocks noGrp="1"/>
          </p:cNvSpPr>
          <p:nvPr>
            <p:ph idx="4294967295"/>
          </p:nvPr>
        </p:nvSpPr>
        <p:spPr>
          <a:xfrm>
            <a:off x="0" y="1066800"/>
            <a:ext cx="8915400" cy="5486400"/>
          </a:xfrm>
        </p:spPr>
        <p:txBody>
          <a:bodyPr>
            <a:noAutofit/>
          </a:bodyPr>
          <a:lstStyle/>
          <a:p>
            <a:pPr>
              <a:lnSpc>
                <a:spcPct val="150000"/>
              </a:lnSpc>
            </a:pPr>
            <a:r>
              <a:rPr lang="mr-IN" sz="2000" dirty="0" smtClean="0"/>
              <a:t>जि.प. स्तरावर सरकारी अनुदान, सर्व महसुली जमा व इतर  वसुलीच्या रक्कमा स्वतंत्र न. क्र. १३ जमा नोंद नोंदवहीत घेण्यात येतात. ( एकूण ५ )</a:t>
            </a:r>
          </a:p>
          <a:p>
            <a:pPr>
              <a:lnSpc>
                <a:spcPct val="150000"/>
              </a:lnSpc>
            </a:pPr>
            <a:r>
              <a:rPr lang="mr-IN" sz="2000" dirty="0" smtClean="0"/>
              <a:t>दररोज दिवस अखेरीस जमा नोंदवहीतील बेरजा न.क्र. ७ मधील रोख वहीशी ताडून पाहण्यात येतात.</a:t>
            </a:r>
          </a:p>
          <a:p>
            <a:pPr>
              <a:lnSpc>
                <a:spcPct val="150000"/>
              </a:lnSpc>
            </a:pPr>
            <a:r>
              <a:rPr lang="mr-IN" sz="2000" dirty="0" smtClean="0"/>
              <a:t>गौण, उप आणि तपशीलवार लेखा शिर्षाखालील एकूण मासिक वसूल / जमेचे दैनिक व चढते आकडे काढण्यात येतात.</a:t>
            </a:r>
          </a:p>
          <a:p>
            <a:pPr>
              <a:lnSpc>
                <a:spcPct val="150000"/>
              </a:lnSpc>
            </a:pPr>
            <a:r>
              <a:rPr lang="mr-IN" sz="2000" dirty="0" smtClean="0"/>
              <a:t>शीर्ष निहाय एकूण वार्षिक जमा कोणत्याही वेळी उपलब्ध होण्याकरिता चढत्या बेरजा दर महिन्याला पुढे नेण्यात येतात. </a:t>
            </a:r>
          </a:p>
          <a:p>
            <a:pPr>
              <a:lnSpc>
                <a:spcPct val="150000"/>
              </a:lnSpc>
            </a:pPr>
            <a:r>
              <a:rPr lang="mr-IN" sz="2000" dirty="0" smtClean="0"/>
              <a:t>हि नोंदवही १५ तारखेस आणि महिन्याच्या कामाच्या शेवटच्या दिवशी लेखा अधिका-याकडे  सादर करण्यात येते.</a:t>
            </a:r>
          </a:p>
          <a:p>
            <a:pPr>
              <a:lnSpc>
                <a:spcPct val="150000"/>
              </a:lnSpc>
            </a:pPr>
            <a:r>
              <a:rPr lang="mr-IN" sz="2000" dirty="0" smtClean="0"/>
              <a:t>नोंद्वाहीचे मासिक संकलन अनुवर्ती महिन्याच्या ५ तारखेपूर्वी पूर्ण करण्यात येते.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54000"/>
            <a:ext cx="7010400" cy="965200"/>
          </a:xfrm>
        </p:spPr>
        <p:txBody>
          <a:bodyPr anchor="ctr">
            <a:normAutofit fontScale="90000"/>
          </a:bodyPr>
          <a:lstStyle/>
          <a:p>
            <a:pPr marL="514350" indent="-514350" algn="ctr"/>
            <a:r>
              <a:rPr lang="mr-IN" sz="3600" dirty="0" smtClean="0"/>
              <a:t>जि.प. स्तर मासिक लेखा निर्मिती प्रक्रिया </a:t>
            </a:r>
            <a:endParaRPr lang="en-US" dirty="0"/>
          </a:p>
        </p:txBody>
      </p:sp>
      <p:sp>
        <p:nvSpPr>
          <p:cNvPr id="3" name="Content Placeholder 2"/>
          <p:cNvSpPr>
            <a:spLocks noGrp="1"/>
          </p:cNvSpPr>
          <p:nvPr>
            <p:ph idx="4294967295"/>
          </p:nvPr>
        </p:nvSpPr>
        <p:spPr>
          <a:xfrm>
            <a:off x="228600" y="1143000"/>
            <a:ext cx="8686800" cy="5486400"/>
          </a:xfrm>
        </p:spPr>
        <p:txBody>
          <a:bodyPr>
            <a:normAutofit fontScale="62500" lnSpcReduction="20000"/>
          </a:bodyPr>
          <a:lstStyle/>
          <a:p>
            <a:pPr algn="just">
              <a:lnSpc>
                <a:spcPct val="150000"/>
              </a:lnSpc>
            </a:pPr>
            <a:r>
              <a:rPr lang="mr-IN" dirty="0" smtClean="0"/>
              <a:t>एकूण दैनिक प्रदाने नोंदविण्यासाठी स्वतंत्र न.क्र.१४ खर्च नोंदवही ठेवण्यात येते . ( एकूण ५ )</a:t>
            </a:r>
          </a:p>
          <a:p>
            <a:pPr algn="just">
              <a:lnSpc>
                <a:spcPct val="150000"/>
              </a:lnSpc>
            </a:pPr>
            <a:endParaRPr lang="mr-IN" dirty="0" smtClean="0"/>
          </a:p>
          <a:p>
            <a:pPr algn="just">
              <a:lnSpc>
                <a:spcPct val="150000"/>
              </a:lnSpc>
            </a:pPr>
            <a:r>
              <a:rPr lang="mr-IN" dirty="0" smtClean="0"/>
              <a:t>दररोज दिवस अखेरीस प्रत्येक गौण व उप शिर्षाखाली एकूण दैनिक बेरीजा काढण्याकरिता गोषवारा तयार करण्यात येतो. </a:t>
            </a:r>
          </a:p>
          <a:p>
            <a:pPr algn="just">
              <a:lnSpc>
                <a:spcPct val="150000"/>
              </a:lnSpc>
            </a:pPr>
            <a:endParaRPr lang="mr-IN" dirty="0" smtClean="0"/>
          </a:p>
          <a:p>
            <a:pPr algn="just">
              <a:lnSpc>
                <a:spcPct val="150000"/>
              </a:lnSpc>
            </a:pPr>
            <a:r>
              <a:rPr lang="mr-IN" dirty="0" smtClean="0"/>
              <a:t>प्रत्येक शीर्षा खालील एकूण मासिक खर्च काढण्यासाठी त्या शिर्शाखालील खर्चाचे दैनिक चढते आकडे काढण्यात येतात.</a:t>
            </a:r>
          </a:p>
          <a:p>
            <a:pPr algn="just">
              <a:lnSpc>
                <a:spcPct val="150000"/>
              </a:lnSpc>
            </a:pPr>
            <a:endParaRPr lang="mr-IN" dirty="0" smtClean="0"/>
          </a:p>
          <a:p>
            <a:pPr algn="just">
              <a:lnSpc>
                <a:spcPct val="150000"/>
              </a:lnSpc>
            </a:pPr>
            <a:r>
              <a:rPr lang="mr-IN" dirty="0" smtClean="0"/>
              <a:t>हि नोंदवही १५ तारखेस आणि महिन्याच्या कामाच्या शेवटच्या दिवशी लेखा अधिका-याकडे सादर करण्यात येते.</a:t>
            </a:r>
          </a:p>
          <a:p>
            <a:pPr algn="just">
              <a:lnSpc>
                <a:spcPct val="150000"/>
              </a:lnSpc>
            </a:pPr>
            <a:endParaRPr lang="mr-IN" dirty="0" smtClean="0"/>
          </a:p>
          <a:p>
            <a:pPr algn="just">
              <a:lnSpc>
                <a:spcPct val="150000"/>
              </a:lnSpc>
            </a:pPr>
            <a:r>
              <a:rPr lang="mr-IN" dirty="0" smtClean="0"/>
              <a:t>नोंद्वहीचे </a:t>
            </a:r>
            <a:r>
              <a:rPr lang="mr-IN" dirty="0" smtClean="0"/>
              <a:t>मासिक संकलन अनुवर्ती महिन्याच्या ५ तारखेपूर्वी पूर्ण करण्यात येते. </a:t>
            </a:r>
          </a:p>
          <a:p>
            <a:pPr algn="just"/>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bodyPr>
          <a:lstStyle/>
          <a:p>
            <a:r>
              <a:rPr lang="mr-IN" sz="3600" dirty="0" smtClean="0"/>
              <a:t>स्थानिक स्वराज्य संस्था : पूर्व पीठिका </a:t>
            </a:r>
            <a:endParaRPr lang="en-US" sz="3600" dirty="0"/>
          </a:p>
        </p:txBody>
      </p:sp>
      <p:sp>
        <p:nvSpPr>
          <p:cNvPr id="3" name="Content Placeholder 2"/>
          <p:cNvSpPr>
            <a:spLocks noGrp="1"/>
          </p:cNvSpPr>
          <p:nvPr>
            <p:ph idx="1"/>
          </p:nvPr>
        </p:nvSpPr>
        <p:spPr>
          <a:xfrm>
            <a:off x="457200" y="914400"/>
            <a:ext cx="8229600" cy="5943600"/>
          </a:xfrm>
        </p:spPr>
        <p:txBody>
          <a:bodyPr>
            <a:normAutofit fontScale="92500" lnSpcReduction="10000"/>
          </a:bodyPr>
          <a:lstStyle/>
          <a:p>
            <a:pPr>
              <a:buNone/>
            </a:pPr>
            <a:endParaRPr lang="mr-IN" dirty="0" smtClean="0"/>
          </a:p>
          <a:p>
            <a:pPr>
              <a:lnSpc>
                <a:spcPct val="150000"/>
              </a:lnSpc>
              <a:buFont typeface="Wingdings" pitchFamily="2" charset="2"/>
              <a:buChar char="Ø"/>
            </a:pPr>
            <a:r>
              <a:rPr lang="mr-IN" dirty="0" smtClean="0">
                <a:latin typeface="Aparajita" pitchFamily="34" charset="0"/>
                <a:cs typeface="Aparajita" pitchFamily="34" charset="0"/>
              </a:rPr>
              <a:t>खंडप्राय कृषिप्रधान देश : ६,५०,२१६  गावे; </a:t>
            </a:r>
          </a:p>
          <a:p>
            <a:pPr>
              <a:lnSpc>
                <a:spcPct val="150000"/>
              </a:lnSpc>
              <a:buFont typeface="Wingdings" pitchFamily="2" charset="2"/>
              <a:buChar char="Ø"/>
            </a:pPr>
            <a:r>
              <a:rPr lang="mr-IN" dirty="0" smtClean="0">
                <a:latin typeface="Aparajita" pitchFamily="34" charset="0"/>
                <a:cs typeface="Aparajita" pitchFamily="34" charset="0"/>
              </a:rPr>
              <a:t>शेकडो वर्षांची प्रतिगामी सरंजामशाही </a:t>
            </a:r>
          </a:p>
          <a:p>
            <a:pPr>
              <a:lnSpc>
                <a:spcPct val="150000"/>
              </a:lnSpc>
              <a:buFont typeface="Wingdings" pitchFamily="2" charset="2"/>
              <a:buChar char="Ø"/>
            </a:pPr>
            <a:r>
              <a:rPr lang="mr-IN" dirty="0" smtClean="0">
                <a:latin typeface="Aparajita" pitchFamily="34" charset="0"/>
                <a:cs typeface="Aparajita" pitchFamily="34" charset="0"/>
              </a:rPr>
              <a:t>दिडशे वर्षांची ब्रिटीश राजवट </a:t>
            </a:r>
          </a:p>
          <a:p>
            <a:pPr>
              <a:lnSpc>
                <a:spcPct val="150000"/>
              </a:lnSpc>
              <a:buFont typeface="Wingdings" pitchFamily="2" charset="2"/>
              <a:buChar char="Ø"/>
            </a:pPr>
            <a:r>
              <a:rPr lang="mr-IN" dirty="0" smtClean="0">
                <a:latin typeface="Aparajita" pitchFamily="34" charset="0"/>
                <a:cs typeface="Aparajita" pitchFamily="34" charset="0"/>
              </a:rPr>
              <a:t>बहुआयामी विविधता </a:t>
            </a:r>
          </a:p>
          <a:p>
            <a:pPr>
              <a:lnSpc>
                <a:spcPct val="150000"/>
              </a:lnSpc>
              <a:buFont typeface="Wingdings" pitchFamily="2" charset="2"/>
              <a:buChar char="Ø"/>
            </a:pPr>
            <a:r>
              <a:rPr lang="mr-IN" dirty="0" smtClean="0">
                <a:latin typeface="Aparajita" pitchFamily="34" charset="0"/>
                <a:cs typeface="Aparajita" pitchFamily="34" charset="0"/>
              </a:rPr>
              <a:t>प्रदीर्घ स्वातंत्र्य लढा आणि सामाजिक सुधारणा चळवळी  </a:t>
            </a:r>
          </a:p>
          <a:p>
            <a:pPr>
              <a:lnSpc>
                <a:spcPct val="150000"/>
              </a:lnSpc>
              <a:buFont typeface="Wingdings" pitchFamily="2" charset="2"/>
              <a:buChar char="Ø"/>
            </a:pPr>
            <a:r>
              <a:rPr lang="mr-IN" dirty="0" smtClean="0">
                <a:latin typeface="Aparajita" pitchFamily="34" charset="0"/>
                <a:cs typeface="Aparajita" pitchFamily="34" charset="0"/>
              </a:rPr>
              <a:t>स्वातंत्र्य प्राप्ती - राज्य घटना निर्मिती  </a:t>
            </a:r>
          </a:p>
          <a:p>
            <a:pPr>
              <a:lnSpc>
                <a:spcPct val="150000"/>
              </a:lnSpc>
              <a:buFont typeface="Wingdings" pitchFamily="2" charset="2"/>
              <a:buChar char="Ø"/>
            </a:pPr>
            <a:r>
              <a:rPr lang="mr-IN" dirty="0" smtClean="0">
                <a:latin typeface="Aparajita" pitchFamily="34" charset="0"/>
                <a:cs typeface="Aparajita" pitchFamily="34" charset="0"/>
              </a:rPr>
              <a:t>कल्याणकारी राज्य व्यवस्था </a:t>
            </a:r>
          </a:p>
          <a:p>
            <a:pPr>
              <a:lnSpc>
                <a:spcPct val="150000"/>
              </a:lnSpc>
              <a:buFont typeface="Wingdings" pitchFamily="2" charset="2"/>
              <a:buChar char="Ø"/>
            </a:pPr>
            <a:r>
              <a:rPr lang="mr-IN" dirty="0" smtClean="0">
                <a:latin typeface="Aparajita" pitchFamily="34" charset="0"/>
                <a:cs typeface="Aparajita" pitchFamily="34" charset="0"/>
              </a:rPr>
              <a:t>संसदीय लोकशाही शासन प्रणालीचा स्वीकार </a:t>
            </a:r>
          </a:p>
          <a:p>
            <a:pPr>
              <a:buFont typeface="Wingdings" pitchFamily="2" charset="2"/>
              <a:buChar char="Ø"/>
            </a:pPr>
            <a:endParaRPr lang="mr-IN" dirty="0" smtClean="0"/>
          </a:p>
          <a:p>
            <a:pPr>
              <a:buFont typeface="Wingdings" pitchFamily="2" charset="2"/>
              <a:buChar char="Ø"/>
            </a:pPr>
            <a:endParaRPr lang="mr-IN" dirty="0" smtClean="0"/>
          </a:p>
          <a:p>
            <a:pPr>
              <a:buFont typeface="Wingdings" pitchFamily="2" charset="2"/>
              <a:buChar char="Ø"/>
            </a:pPr>
            <a:endParaRPr lang="mr-IN" dirty="0" smtClean="0"/>
          </a:p>
          <a:p>
            <a:pPr>
              <a:buFont typeface="Wingdings" pitchFamily="2" charset="2"/>
              <a:buChar char="Ø"/>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54000"/>
            <a:ext cx="7086600" cy="965200"/>
          </a:xfrm>
        </p:spPr>
        <p:txBody>
          <a:bodyPr anchor="ctr">
            <a:normAutofit fontScale="90000"/>
          </a:bodyPr>
          <a:lstStyle/>
          <a:p>
            <a:pPr marL="514350" indent="-514350" algn="ctr"/>
            <a:r>
              <a:rPr lang="mr-IN" sz="3600" dirty="0" smtClean="0"/>
              <a:t>जि.प. स्तर मासिक लेखा निर्मिती प्रक्रिया </a:t>
            </a:r>
            <a:endParaRPr lang="en-US" dirty="0"/>
          </a:p>
        </p:txBody>
      </p:sp>
      <p:sp>
        <p:nvSpPr>
          <p:cNvPr id="3" name="Content Placeholder 2"/>
          <p:cNvSpPr>
            <a:spLocks noGrp="1"/>
          </p:cNvSpPr>
          <p:nvPr>
            <p:ph idx="4294967295"/>
          </p:nvPr>
        </p:nvSpPr>
        <p:spPr>
          <a:xfrm>
            <a:off x="228600" y="1143000"/>
            <a:ext cx="8686800" cy="5715000"/>
          </a:xfrm>
        </p:spPr>
        <p:txBody>
          <a:bodyPr>
            <a:normAutofit fontScale="55000" lnSpcReduction="20000"/>
          </a:bodyPr>
          <a:lstStyle/>
          <a:p>
            <a:pPr algn="just">
              <a:lnSpc>
                <a:spcPct val="150000"/>
              </a:lnSpc>
            </a:pPr>
            <a:r>
              <a:rPr lang="mr-IN" dirty="0" smtClean="0"/>
              <a:t>परिषद व सरकारी अनुदानातील व्यवहारांशी संबंधित न. क्र. १५ मधील संकलन पत्रके वित्त विभागाकडून ४ प्रतीत तयार करण्यात येतात.</a:t>
            </a:r>
            <a:r>
              <a:rPr lang="en-US" dirty="0" smtClean="0"/>
              <a:t> </a:t>
            </a:r>
            <a:r>
              <a:rPr lang="mr-IN" dirty="0" smtClean="0"/>
              <a:t>(</a:t>
            </a:r>
            <a:r>
              <a:rPr lang="en-US" dirty="0" smtClean="0"/>
              <a:t>O.C.,F.D., H.O.D., B.D.O.</a:t>
            </a:r>
            <a:r>
              <a:rPr lang="mr-IN" dirty="0" smtClean="0"/>
              <a:t>)</a:t>
            </a:r>
          </a:p>
          <a:p>
            <a:pPr algn="just">
              <a:lnSpc>
                <a:spcPct val="150000"/>
              </a:lnSpc>
              <a:buNone/>
            </a:pPr>
            <a:endParaRPr lang="mr-IN" dirty="0" smtClean="0"/>
          </a:p>
          <a:p>
            <a:pPr>
              <a:lnSpc>
                <a:spcPct val="150000"/>
              </a:lnSpc>
            </a:pPr>
            <a:r>
              <a:rPr lang="mr-IN" dirty="0" smtClean="0"/>
              <a:t>वित्त विभागाकडून संकलन पत्रके तपासण्यात येतात. </a:t>
            </a:r>
          </a:p>
          <a:p>
            <a:pPr>
              <a:lnSpc>
                <a:spcPct val="150000"/>
              </a:lnSpc>
            </a:pPr>
            <a:endParaRPr lang="mr-IN" dirty="0" smtClean="0"/>
          </a:p>
          <a:p>
            <a:pPr>
              <a:lnSpc>
                <a:spcPct val="150000"/>
              </a:lnSpc>
            </a:pPr>
            <a:r>
              <a:rPr lang="mr-IN" dirty="0" smtClean="0"/>
              <a:t>तिसरी प्रत तपासणी करिता आणि  न.क्र. २३ मध्ये नोंदी घेण्याकरिता </a:t>
            </a:r>
            <a:r>
              <a:rPr lang="en-US" dirty="0" smtClean="0"/>
              <a:t>H.O.D.</a:t>
            </a:r>
            <a:r>
              <a:rPr lang="mr-IN" dirty="0" smtClean="0"/>
              <a:t> कडे पाठविण्यात येते.</a:t>
            </a:r>
          </a:p>
          <a:p>
            <a:pPr>
              <a:lnSpc>
                <a:spcPct val="150000"/>
              </a:lnSpc>
              <a:buNone/>
            </a:pPr>
            <a:endParaRPr lang="mr-IN" dirty="0" smtClean="0"/>
          </a:p>
          <a:p>
            <a:pPr>
              <a:lnSpc>
                <a:spcPct val="150000"/>
              </a:lnSpc>
            </a:pPr>
            <a:r>
              <a:rPr lang="en-US" dirty="0" smtClean="0"/>
              <a:t>H.O.D.</a:t>
            </a:r>
            <a:r>
              <a:rPr lang="mr-IN" dirty="0" smtClean="0"/>
              <a:t> संकलन पत्रकातील नोंदींचा मेळ वित्त विभागातील प्रमाणकांशी घालुन न.क्र.१६ मधील मेळ ज्ञापन </a:t>
            </a:r>
            <a:r>
              <a:rPr lang="en-US" dirty="0" smtClean="0"/>
              <a:t>F.D. </a:t>
            </a:r>
            <a:r>
              <a:rPr lang="mr-IN" dirty="0" smtClean="0"/>
              <a:t>कडे पाठवितो.</a:t>
            </a:r>
          </a:p>
          <a:p>
            <a:pPr>
              <a:lnSpc>
                <a:spcPct val="150000"/>
              </a:lnSpc>
              <a:buNone/>
            </a:pPr>
            <a:endParaRPr lang="mr-IN" dirty="0" smtClean="0"/>
          </a:p>
          <a:p>
            <a:pPr>
              <a:lnSpc>
                <a:spcPct val="150000"/>
              </a:lnSpc>
            </a:pPr>
            <a:r>
              <a:rPr lang="mr-IN" dirty="0" smtClean="0"/>
              <a:t>वर्गीकरणातील चुका सुधारण्यासाठी, अतिप्रदानांच्या वसुली हिशेबात आणण्यासाठी व हिशेबांचे निलंबित निधी भारमुक्त करण्यासाठी आवश्यकतेनुसार खाते बदल नोंदी करण्यात येतात. </a:t>
            </a:r>
          </a:p>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66800" y="254000"/>
            <a:ext cx="7086600" cy="736600"/>
          </a:xfrm>
        </p:spPr>
        <p:txBody>
          <a:bodyPr anchor="t">
            <a:normAutofit fontScale="90000"/>
          </a:bodyPr>
          <a:lstStyle/>
          <a:p>
            <a:pPr marL="514350" indent="-514350" algn="ctr"/>
            <a:r>
              <a:rPr lang="mr-IN" sz="3600" dirty="0" smtClean="0"/>
              <a:t>जि.पं. स्तर मासिक लेखा निर्मिती प्रक्रिया </a:t>
            </a:r>
            <a:br>
              <a:rPr lang="mr-IN" sz="3600" dirty="0" smtClean="0"/>
            </a:br>
            <a:endParaRPr lang="en-US" sz="3600" dirty="0"/>
          </a:p>
        </p:txBody>
      </p:sp>
      <p:sp>
        <p:nvSpPr>
          <p:cNvPr id="3" name="Content Placeholder 2"/>
          <p:cNvSpPr>
            <a:spLocks noGrp="1"/>
          </p:cNvSpPr>
          <p:nvPr>
            <p:ph idx="4294967295"/>
          </p:nvPr>
        </p:nvSpPr>
        <p:spPr>
          <a:xfrm>
            <a:off x="228600" y="838200"/>
            <a:ext cx="8686800" cy="5562600"/>
          </a:xfrm>
        </p:spPr>
        <p:txBody>
          <a:bodyPr>
            <a:noAutofit/>
          </a:bodyPr>
          <a:lstStyle/>
          <a:p>
            <a:pPr algn="just"/>
            <a:r>
              <a:rPr lang="mr-IN" sz="2400" dirty="0" smtClean="0"/>
              <a:t>पं.स. कडून कळविण्यात आलेले जि.प. व सरकारी अनुदानाचे जमेचे व खर्चाचे आकडे त्याचप्रमाणे मुख्यालयातील व्यवहारांच्या संदर्भात वित्त विभागाकडून संकलित करण्यात आलेले आकडे सुद्धा वित्त विभागाने ठेवावयाच्या न.क्र. १९  मधील जमेच्या  व खर्चाच्या मासिक वर्गीकृत गोषवा-यात प्रधान, गौण आणि प्राथमिक शीर्षवार एकत्रित करण्या येतो</a:t>
            </a:r>
            <a:r>
              <a:rPr lang="mr-IN" sz="2400" dirty="0" smtClean="0"/>
              <a:t>.</a:t>
            </a:r>
          </a:p>
          <a:p>
            <a:pPr algn="just">
              <a:buNone/>
            </a:pPr>
            <a:r>
              <a:rPr lang="mr-IN" sz="2400" dirty="0" smtClean="0"/>
              <a:t>  </a:t>
            </a:r>
            <a:endParaRPr lang="mr-IN" sz="2400" dirty="0" smtClean="0"/>
          </a:p>
          <a:p>
            <a:r>
              <a:rPr lang="mr-IN" sz="2400" dirty="0" smtClean="0"/>
              <a:t>अशा रितीने आलेले जमेचे व खर्चाचे एकूण आकडे, वित्त विभागाकडून तयार करण्यात यावयाच्या, न. क्र. २० मधील, संपूर्ण परिषदेच्या जमेच्या / खर्चाच्या एकत्रिकृत मासिक गोषवा-यात समाविष्ट करण्यात </a:t>
            </a:r>
            <a:r>
              <a:rPr lang="mr-IN" sz="2400" dirty="0" smtClean="0"/>
              <a:t>येतात</a:t>
            </a:r>
            <a:r>
              <a:rPr lang="mr-IN" sz="2400" dirty="0" smtClean="0"/>
              <a:t>.</a:t>
            </a:r>
          </a:p>
          <a:p>
            <a:pPr>
              <a:buNone/>
            </a:pPr>
            <a:endParaRPr lang="mr-IN" sz="300" dirty="0" smtClean="0"/>
          </a:p>
          <a:p>
            <a:r>
              <a:rPr lang="mr-IN" sz="2400" dirty="0" smtClean="0"/>
              <a:t>न. क्र. २० मध्ये अशा रीतीने संकलित करण्यात आलेल्या हिशेबाचे दर्शनी पृष्ठ अनुवर्ती २० तारखेला दरमहा मु.का.अ. कडून मान्य करून घेण्यात येतो</a:t>
            </a:r>
            <a:r>
              <a:rPr lang="mr-IN" sz="2400" dirty="0" smtClean="0"/>
              <a:t>.</a:t>
            </a:r>
          </a:p>
          <a:p>
            <a:pPr>
              <a:buNone/>
            </a:pPr>
            <a:endParaRPr lang="mr-IN" sz="100" dirty="0" smtClean="0"/>
          </a:p>
          <a:p>
            <a:r>
              <a:rPr lang="mr-IN" sz="2400" dirty="0" smtClean="0"/>
              <a:t>त्यानंतर त्यास वित्त समितीची मान्यता घेऊन स्थायी समितीची अंतिम मान्यता घेण्यात येते.</a:t>
            </a:r>
            <a:endParaRPr lang="mr-IN" dirty="0" smtClean="0"/>
          </a:p>
          <a:p>
            <a:pPr>
              <a:lnSpc>
                <a:spcPct val="150000"/>
              </a:lnSpc>
            </a:pPr>
            <a:endParaRPr lang="mr-IN" sz="2800" dirty="0" smtClean="0"/>
          </a:p>
          <a:p>
            <a:pPr>
              <a:lnSpc>
                <a:spcPct val="150000"/>
              </a:lnSpc>
            </a:pPr>
            <a:endParaRPr lang="en-US" sz="2800" dirty="0" smtClean="0"/>
          </a:p>
          <a:p>
            <a:pPr>
              <a:lnSpc>
                <a:spcPct val="150000"/>
              </a:lnSpc>
            </a:pPr>
            <a:endParaRPr lang="mr-IN" sz="2800" dirty="0" smtClean="0"/>
          </a:p>
          <a:p>
            <a:pPr>
              <a:lnSpc>
                <a:spcPct val="150000"/>
              </a:lnSpc>
            </a:pPr>
            <a:endParaRPr lang="mr-IN" sz="2800"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0600" y="254000"/>
            <a:ext cx="7162800" cy="965200"/>
          </a:xfrm>
        </p:spPr>
        <p:txBody>
          <a:bodyPr anchor="ctr">
            <a:normAutofit fontScale="90000"/>
          </a:bodyPr>
          <a:lstStyle/>
          <a:p>
            <a:pPr marL="514350" indent="-514350" algn="ctr"/>
            <a:r>
              <a:rPr lang="mr-IN" sz="3600" dirty="0" smtClean="0"/>
              <a:t>पं. स. स्तर  वार्षिक लेखा निर्मिती प्रक्रिया </a:t>
            </a:r>
            <a:endParaRPr lang="en-US" dirty="0"/>
          </a:p>
        </p:txBody>
      </p:sp>
      <p:sp>
        <p:nvSpPr>
          <p:cNvPr id="3" name="Content Placeholder 2"/>
          <p:cNvSpPr>
            <a:spLocks noGrp="1"/>
          </p:cNvSpPr>
          <p:nvPr>
            <p:ph idx="4294967295"/>
          </p:nvPr>
        </p:nvSpPr>
        <p:spPr>
          <a:xfrm>
            <a:off x="457200" y="1143000"/>
            <a:ext cx="8153400" cy="5410200"/>
          </a:xfrm>
        </p:spPr>
        <p:txBody>
          <a:bodyPr>
            <a:normAutofit fontScale="62500" lnSpcReduction="20000"/>
          </a:bodyPr>
          <a:lstStyle/>
          <a:p>
            <a:r>
              <a:rPr lang="mr-IN" sz="3800" dirty="0" smtClean="0"/>
              <a:t>पं.स. चे वार्षिक लेखे दरवर्षी ३१ मार्च रोजी समतोलित करण्यात येतात.[६४(१)]</a:t>
            </a:r>
          </a:p>
          <a:p>
            <a:pPr>
              <a:buNone/>
            </a:pPr>
            <a:endParaRPr lang="mr-IN" sz="3800" dirty="0" smtClean="0"/>
          </a:p>
          <a:p>
            <a:pPr algn="just">
              <a:lnSpc>
                <a:spcPct val="120000"/>
              </a:lnSpc>
            </a:pPr>
            <a:r>
              <a:rPr lang="mr-IN" sz="3800" dirty="0" smtClean="0"/>
              <a:t>ग. वि. अ. दि.३१मर्च रीजीची शिल्लक विभागीय सह संचालक, स्थानिक निधी लेखापरीक्षा यांना त्यानंतरच्या कामाच्या पहिल्या दिवशी ई मेल द्वारे  कळवितो. [६४(२)]</a:t>
            </a:r>
          </a:p>
          <a:p>
            <a:pPr>
              <a:lnSpc>
                <a:spcPct val="120000"/>
              </a:lnSpc>
              <a:buNone/>
            </a:pPr>
            <a:endParaRPr lang="mr-IN" sz="3800" dirty="0" smtClean="0"/>
          </a:p>
          <a:p>
            <a:pPr>
              <a:lnSpc>
                <a:spcPct val="120000"/>
              </a:lnSpc>
            </a:pPr>
            <a:r>
              <a:rPr lang="mr-IN" sz="3800" dirty="0" smtClean="0"/>
              <a:t>आवश्यकता असेल तर संपलेल्या वित्तीय वर्षासाठी अनुवर्ती १० मे पूर्वी पूरक लेखे तयार करण्यात येतात. </a:t>
            </a:r>
          </a:p>
          <a:p>
            <a:pPr>
              <a:lnSpc>
                <a:spcPct val="120000"/>
              </a:lnSpc>
              <a:buNone/>
            </a:pPr>
            <a:r>
              <a:rPr lang="mr-IN" sz="3800" dirty="0" smtClean="0"/>
              <a:t> </a:t>
            </a:r>
          </a:p>
          <a:p>
            <a:pPr>
              <a:lnSpc>
                <a:spcPct val="120000"/>
              </a:lnSpc>
            </a:pPr>
            <a:r>
              <a:rPr lang="mr-IN" sz="3800" dirty="0" smtClean="0"/>
              <a:t>अनुवर्ती ५ जुने पूर्वी संपलेल्या वित्तीय वर्षाचे वार्षिक लेखे संकलित करण्यात येऊन ग. वि. अ. कडून संमत करण्यात येतात.</a:t>
            </a:r>
          </a:p>
          <a:p>
            <a:pPr>
              <a:buNone/>
            </a:pPr>
            <a:endParaRPr lang="mr-IN" sz="3800" dirty="0" smtClean="0"/>
          </a:p>
          <a:p>
            <a:r>
              <a:rPr lang="mr-IN" sz="3800" dirty="0" smtClean="0"/>
              <a:t>त्यानंतर त्याची एक प्रत जि.प. कडे सादर करण्यात येते. </a:t>
            </a:r>
          </a:p>
          <a:p>
            <a:endParaRPr lang="mr-IN" dirty="0" smtClean="0"/>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38200" y="254000"/>
            <a:ext cx="7391400" cy="965200"/>
          </a:xfrm>
        </p:spPr>
        <p:txBody>
          <a:bodyPr anchor="ctr">
            <a:normAutofit fontScale="90000"/>
          </a:bodyPr>
          <a:lstStyle/>
          <a:p>
            <a:pPr marL="514350" indent="-514350" algn="ctr"/>
            <a:r>
              <a:rPr lang="mr-IN" sz="3600" dirty="0" smtClean="0"/>
              <a:t>पं. स. स्तर  वार्षिक लेखा निर्मिती प्रक्रिया </a:t>
            </a:r>
            <a:endParaRPr lang="en-US" dirty="0"/>
          </a:p>
        </p:txBody>
      </p:sp>
      <p:sp>
        <p:nvSpPr>
          <p:cNvPr id="3" name="Content Placeholder 2"/>
          <p:cNvSpPr>
            <a:spLocks noGrp="1"/>
          </p:cNvSpPr>
          <p:nvPr>
            <p:ph idx="4294967295"/>
          </p:nvPr>
        </p:nvSpPr>
        <p:spPr>
          <a:xfrm>
            <a:off x="228600" y="1143000"/>
            <a:ext cx="8686800" cy="5410200"/>
          </a:xfrm>
        </p:spPr>
        <p:txBody>
          <a:bodyPr>
            <a:noAutofit/>
          </a:bodyPr>
          <a:lstStyle/>
          <a:p>
            <a:pPr algn="just">
              <a:lnSpc>
                <a:spcPct val="120000"/>
              </a:lnSpc>
            </a:pPr>
            <a:r>
              <a:rPr lang="mr-IN" sz="2400" dirty="0" smtClean="0"/>
              <a:t>प. स. च्या वार्षिक लेख्यांसोबत त्या वित्तीय वर्षात हाती घेतलेल्या किंवा चालू असलेल्या सर्व कामांच्या किंवा विकास योजनांच्या आणि प्रत्येकावर खर्च केलेल्या रक्कमांचा तपशील असलेले न. क्र. २२ मधील विवरणपत्र जि.प. कडे सादर करण्यात येते.</a:t>
            </a:r>
            <a:endParaRPr lang="en-US" sz="2400" dirty="0" smtClean="0"/>
          </a:p>
          <a:p>
            <a:pPr algn="just">
              <a:lnSpc>
                <a:spcPct val="120000"/>
              </a:lnSpc>
            </a:pPr>
            <a:r>
              <a:rPr lang="mr-IN" sz="2400" dirty="0" smtClean="0"/>
              <a:t>पं</a:t>
            </a:r>
            <a:r>
              <a:rPr lang="mr-IN" sz="2400" dirty="0" smtClean="0"/>
              <a:t>. स. साठीचे जमा व खर्चाचे न. क्र. २१</a:t>
            </a:r>
            <a:r>
              <a:rPr lang="en-US" sz="2400" dirty="0" smtClean="0"/>
              <a:t>C </a:t>
            </a:r>
            <a:r>
              <a:rPr lang="mr-IN" sz="2400" dirty="0" smtClean="0"/>
              <a:t>मधील विवरणपत्र ग. वी. अ.अनुवर्ती १२ जुनपुर्वी तयार करून ते २० जून पूर्वी मु. का. अ. कडे पाठवतो.</a:t>
            </a:r>
            <a:endParaRPr lang="en-US" sz="2400" dirty="0" smtClean="0"/>
          </a:p>
          <a:p>
            <a:pPr algn="just">
              <a:lnSpc>
                <a:spcPct val="120000"/>
              </a:lnSpc>
            </a:pPr>
            <a:r>
              <a:rPr lang="mr-IN" sz="2400" dirty="0" smtClean="0"/>
              <a:t>पं</a:t>
            </a:r>
            <a:r>
              <a:rPr lang="mr-IN" sz="2400" dirty="0" smtClean="0"/>
              <a:t>. स. च्यां संदर्भात खर्चातील तफावतींचे न. क्र. २१</a:t>
            </a:r>
            <a:r>
              <a:rPr lang="en-US" sz="2400" dirty="0" smtClean="0"/>
              <a:t>D</a:t>
            </a:r>
            <a:r>
              <a:rPr lang="mr-IN" sz="2400" dirty="0" smtClean="0"/>
              <a:t> मधील विवरणपत्र अनुवर्ती १९ जून पूर्वी तयार करतो आणि मु. का. अ. कडे दि. २० जून पूर्वी सादर करतो.</a:t>
            </a:r>
          </a:p>
          <a:p>
            <a:pPr algn="just">
              <a:lnSpc>
                <a:spcPct val="120000"/>
              </a:lnSpc>
            </a:pPr>
            <a:r>
              <a:rPr lang="mr-IN" sz="2400" dirty="0" smtClean="0"/>
              <a:t>मु.ले. व वि.अ </a:t>
            </a:r>
            <a:r>
              <a:rPr lang="mr-IN" sz="2400" dirty="0" smtClean="0"/>
              <a:t>अनुवर्ती ३० जून रोजी निरनिराळ्या पं. स. च्या वार्षिक लेख्यांसह  संपूर्ण जिल्हा परिषदेचा वार्षिक लेखा तयार करतो.    </a:t>
            </a:r>
            <a:endParaRPr lang="en-US" sz="24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254000"/>
            <a:ext cx="7772400" cy="965200"/>
          </a:xfrm>
        </p:spPr>
        <p:txBody>
          <a:bodyPr anchor="ctr">
            <a:normAutofit fontScale="90000"/>
          </a:bodyPr>
          <a:lstStyle/>
          <a:p>
            <a:pPr marL="514350" indent="-514350" algn="ctr"/>
            <a:r>
              <a:rPr lang="mr-IN" sz="3600" dirty="0" smtClean="0"/>
              <a:t>पं. स. स्तर  वार्षिक लेखा निर्मिती प्रक्रिया </a:t>
            </a:r>
            <a:endParaRPr lang="en-US" dirty="0"/>
          </a:p>
        </p:txBody>
      </p:sp>
      <p:sp>
        <p:nvSpPr>
          <p:cNvPr id="3" name="Content Placeholder 2"/>
          <p:cNvSpPr>
            <a:spLocks noGrp="1"/>
          </p:cNvSpPr>
          <p:nvPr>
            <p:ph idx="4294967295"/>
          </p:nvPr>
        </p:nvSpPr>
        <p:spPr>
          <a:xfrm>
            <a:off x="304800" y="1143000"/>
            <a:ext cx="8382000" cy="5410200"/>
          </a:xfrm>
        </p:spPr>
        <p:txBody>
          <a:bodyPr>
            <a:noAutofit/>
          </a:bodyPr>
          <a:lstStyle/>
          <a:p>
            <a:r>
              <a:rPr lang="mr-IN" sz="2400" dirty="0" smtClean="0"/>
              <a:t>मु. का. अ. हे जि. प. च्या वार्षिक लेख्यांसोबतच पं. स. चे वार्षिक लेखे देखील दि. १० रोजी किंवा त्या पूर्वी परीनिरीक्षणार्थ वित्त समितीकडे सादर करतात.</a:t>
            </a:r>
          </a:p>
          <a:p>
            <a:pPr>
              <a:lnSpc>
                <a:spcPct val="160000"/>
              </a:lnSpc>
              <a:buNone/>
            </a:pPr>
            <a:endParaRPr lang="mr-IN" sz="800" dirty="0" smtClean="0"/>
          </a:p>
          <a:p>
            <a:r>
              <a:rPr lang="mr-IN" sz="2400" dirty="0" smtClean="0"/>
              <a:t>वित्त समिती दि. २५ ऑगस्ट किंवा त्या पूर्वी प्रस्तुत लेख्यांचे परिनिरीक्षण करून त्यावरील तिचा अहवाल तयार करते.</a:t>
            </a:r>
          </a:p>
          <a:p>
            <a:pPr>
              <a:lnSpc>
                <a:spcPct val="160000"/>
              </a:lnSpc>
              <a:buNone/>
            </a:pPr>
            <a:endParaRPr lang="mr-IN" sz="900" dirty="0" smtClean="0"/>
          </a:p>
          <a:p>
            <a:r>
              <a:rPr lang="mr-IN" sz="2400" dirty="0" smtClean="0"/>
              <a:t>पं. स. चे प्रस्तुत वार्षिक लेखे त्यावरील वित्त समितीच्या अहवालासह संबंधित पं. स. कडे दि. ३० ऑगस्ट रोजी किंवा त्यानंतर विचारार्थ सादर केले जातात.</a:t>
            </a:r>
          </a:p>
          <a:p>
            <a:pPr>
              <a:lnSpc>
                <a:spcPct val="160000"/>
              </a:lnSpc>
              <a:buNone/>
            </a:pPr>
            <a:endParaRPr lang="mr-IN" sz="800" dirty="0" smtClean="0"/>
          </a:p>
          <a:p>
            <a:r>
              <a:rPr lang="mr-IN" sz="2400" dirty="0" smtClean="0"/>
              <a:t>प्रस्तुत लेख्यांना पं. स. मान्यता देउन ते दि.१५ सप्टेंबर रोजी किंवा त्यापूर्वी जि.प. कडे सादर  करते.</a:t>
            </a:r>
          </a:p>
          <a:p>
            <a:endParaRPr lang="mr-IN" sz="2400" dirty="0" smtClean="0"/>
          </a:p>
          <a:p>
            <a:r>
              <a:rPr lang="mr-IN" sz="2400" dirty="0" smtClean="0"/>
              <a:t>प्रस्तुत वार्षिक लेख्यांना जि. प. दि. ३० सप्टेंबर / त्यापूर्वी मान्यता देते.</a:t>
            </a:r>
            <a:endParaRPr lang="en-US" sz="24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54000"/>
            <a:ext cx="7848600" cy="965200"/>
          </a:xfrm>
        </p:spPr>
        <p:txBody>
          <a:bodyPr anchor="ctr">
            <a:normAutofit fontScale="90000"/>
          </a:bodyPr>
          <a:lstStyle/>
          <a:p>
            <a:pPr marL="514350" indent="-514350" algn="ctr"/>
            <a:r>
              <a:rPr lang="mr-IN" sz="3600" dirty="0" smtClean="0"/>
              <a:t>पं. स. स्तर  वार्षिक लेखा निर्मिती प्रक्रिया </a:t>
            </a:r>
            <a:endParaRPr lang="en-US" dirty="0"/>
          </a:p>
        </p:txBody>
      </p:sp>
      <p:sp>
        <p:nvSpPr>
          <p:cNvPr id="3" name="Content Placeholder 2"/>
          <p:cNvSpPr>
            <a:spLocks noGrp="1"/>
          </p:cNvSpPr>
          <p:nvPr>
            <p:ph idx="4294967295"/>
          </p:nvPr>
        </p:nvSpPr>
        <p:spPr>
          <a:xfrm>
            <a:off x="228600" y="1143000"/>
            <a:ext cx="8458200" cy="5486400"/>
          </a:xfrm>
        </p:spPr>
        <p:txBody>
          <a:bodyPr>
            <a:normAutofit fontScale="70000" lnSpcReduction="20000"/>
          </a:bodyPr>
          <a:lstStyle/>
          <a:p>
            <a:pPr algn="just">
              <a:lnSpc>
                <a:spcPct val="120000"/>
              </a:lnSpc>
            </a:pPr>
            <a:r>
              <a:rPr lang="mr-IN" dirty="0" smtClean="0"/>
              <a:t>पं.स. ने विहित दिनांकापुर्वी वार्षिक लेख्यांना मान्यता देऊन ते जि. प. कडे पाठविण्यात कसूर केल्यास ग. वि. अ. प्रस्तुत वार्षिक लेखे त्यावरील वित्त समितीच्या अहवालासह तात्काळ जि.प. कडे पाठवीतात. </a:t>
            </a:r>
          </a:p>
          <a:p>
            <a:pPr algn="just">
              <a:lnSpc>
                <a:spcPct val="120000"/>
              </a:lnSpc>
              <a:buNone/>
            </a:pPr>
            <a:endParaRPr lang="mr-IN" dirty="0" smtClean="0"/>
          </a:p>
          <a:p>
            <a:pPr algn="just">
              <a:lnSpc>
                <a:spcPct val="120000"/>
              </a:lnSpc>
            </a:pPr>
            <a:r>
              <a:rPr lang="mr-IN" dirty="0" smtClean="0"/>
              <a:t>प्रस्तुत वार्षिक लेख्यांना जि. प. दि. ३० सप्टेंबर / त्यापूर्वी मान्यता देते आणि तेंव्हा प्रस्तुत लेख्यांना पं. स. ने मान्यता दिली आहे असे मानण्यात येते.</a:t>
            </a:r>
          </a:p>
          <a:p>
            <a:pPr algn="just">
              <a:lnSpc>
                <a:spcPct val="120000"/>
              </a:lnSpc>
              <a:buNone/>
            </a:pPr>
            <a:r>
              <a:rPr lang="mr-IN" dirty="0" smtClean="0"/>
              <a:t> </a:t>
            </a:r>
          </a:p>
          <a:p>
            <a:pPr algn="just">
              <a:lnSpc>
                <a:spcPct val="120000"/>
              </a:lnSpc>
            </a:pPr>
            <a:r>
              <a:rPr lang="mr-IN" dirty="0" smtClean="0"/>
              <a:t>जि. प. ने विहित दिनांकापुर्वी वार्षिक लेख्यांना मान्यता देण्यात कसूर केल्यास मु. का. अ. प्रस्तुत वार्षिक लेखे त्यावरील वित्त समितीच्या अहवालासह तात्काळ राज्य शासनाकडे पाठवीतात.</a:t>
            </a:r>
          </a:p>
          <a:p>
            <a:pPr algn="just">
              <a:lnSpc>
                <a:spcPct val="120000"/>
              </a:lnSpc>
              <a:buNone/>
            </a:pPr>
            <a:endParaRPr lang="mr-IN" dirty="0" smtClean="0"/>
          </a:p>
          <a:p>
            <a:pPr algn="just">
              <a:lnSpc>
                <a:spcPct val="120000"/>
              </a:lnSpc>
            </a:pPr>
            <a:r>
              <a:rPr lang="mr-IN" dirty="0" smtClean="0"/>
              <a:t>राज्य शासन प्रस्तुत वार्षिक लेख्यांना फेर बदलासह / फेर बदलाशिवाय मान्यता देते आणि तेंव्हा प्रस्तुत लेख्यांना जि. प. ने मान्यता दिली आहे असे मानण्यात येते.</a:t>
            </a:r>
          </a:p>
          <a:p>
            <a:pPr algn="just"/>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254000"/>
            <a:ext cx="7620000" cy="965200"/>
          </a:xfrm>
        </p:spPr>
        <p:txBody>
          <a:bodyPr anchor="ctr">
            <a:normAutofit fontScale="90000"/>
          </a:bodyPr>
          <a:lstStyle/>
          <a:p>
            <a:pPr marL="514350" indent="-514350" algn="ctr"/>
            <a:r>
              <a:rPr lang="mr-IN" sz="3600" dirty="0" smtClean="0"/>
              <a:t>पं. स. स्तर  वार्षिक लेखा निर्मिती प्रक्रिया </a:t>
            </a:r>
            <a:endParaRPr lang="en-US" dirty="0"/>
          </a:p>
        </p:txBody>
      </p:sp>
      <p:sp>
        <p:nvSpPr>
          <p:cNvPr id="3" name="Content Placeholder 2"/>
          <p:cNvSpPr>
            <a:spLocks noGrp="1"/>
          </p:cNvSpPr>
          <p:nvPr>
            <p:ph idx="4294967295"/>
          </p:nvPr>
        </p:nvSpPr>
        <p:spPr>
          <a:xfrm>
            <a:off x="0" y="1143000"/>
            <a:ext cx="8686800" cy="5486400"/>
          </a:xfrm>
        </p:spPr>
        <p:txBody>
          <a:bodyPr>
            <a:normAutofit/>
          </a:bodyPr>
          <a:lstStyle/>
          <a:p>
            <a:pPr algn="just"/>
            <a:r>
              <a:rPr lang="mr-IN" sz="2800" dirty="0" smtClean="0"/>
              <a:t>ग. वि. अ. हे पं. स. आणि जि. प. मान्यता दिलेल्या / मान्यता दिली आहे असे मानण्यात आलेल्या पं. स. च्या वार्षिक लेख्यांच्या विवरणपत्रांचा न. क्र. २१</a:t>
            </a:r>
            <a:r>
              <a:rPr lang="en-US" sz="2800" dirty="0" smtClean="0"/>
              <a:t>E</a:t>
            </a:r>
            <a:r>
              <a:rPr lang="mr-IN" sz="2800" dirty="0" smtClean="0"/>
              <a:t> मधील गोषवारा दि. १५ ऑक्टोबर रोजी / त्यापूर्वी तयार करून शासन राजपत्रात प्रसिद्धीस्तव मु.का.अ. कडे पाठवितात.</a:t>
            </a:r>
          </a:p>
          <a:p>
            <a:pPr algn="just">
              <a:buNone/>
            </a:pPr>
            <a:endParaRPr lang="mr-IN" sz="2800" dirty="0" smtClean="0"/>
          </a:p>
          <a:p>
            <a:pPr algn="just"/>
            <a:r>
              <a:rPr lang="mr-IN" sz="2800" dirty="0" smtClean="0"/>
              <a:t>प्रस्तुत वार्षिक लेखे जि. प. च्या वार्षिक लेख्यांचा भाग बनतात आणि मु. का. अ. यांचेकडून दि.१५ नोव्हेंबर रोजी / त्यापूर्वी जि. प. च्या वार्षिक लेख्यांच्या गोषवा-यासोबत राजपत्रात प्रसिद्ध केले जातात. </a:t>
            </a:r>
            <a:endParaRPr lang="en-US" sz="28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0" y="254000"/>
            <a:ext cx="7391400" cy="965200"/>
          </a:xfrm>
        </p:spPr>
        <p:txBody>
          <a:bodyPr anchor="ctr">
            <a:normAutofit fontScale="90000"/>
          </a:bodyPr>
          <a:lstStyle/>
          <a:p>
            <a:pPr marL="514350" indent="-514350" algn="ctr"/>
            <a:r>
              <a:rPr lang="mr-IN" sz="3600" dirty="0" smtClean="0"/>
              <a:t>जि. प. स्तर  वार्षिक लेखा निर्मिती प्रक्रिया </a:t>
            </a:r>
            <a:endParaRPr lang="en-US" dirty="0"/>
          </a:p>
        </p:txBody>
      </p:sp>
      <p:sp>
        <p:nvSpPr>
          <p:cNvPr id="3" name="Content Placeholder 2"/>
          <p:cNvSpPr>
            <a:spLocks noGrp="1"/>
          </p:cNvSpPr>
          <p:nvPr>
            <p:ph idx="4294967295"/>
          </p:nvPr>
        </p:nvSpPr>
        <p:spPr>
          <a:xfrm>
            <a:off x="304800" y="1143000"/>
            <a:ext cx="8458200" cy="5410200"/>
          </a:xfrm>
        </p:spPr>
        <p:txBody>
          <a:bodyPr>
            <a:normAutofit fontScale="85000" lnSpcReduction="20000"/>
          </a:bodyPr>
          <a:lstStyle/>
          <a:p>
            <a:pPr algn="just"/>
            <a:r>
              <a:rPr lang="mr-IN" dirty="0" smtClean="0"/>
              <a:t>जि. प. चे वार्षिक लेखे दरवर्षी ३१ मार्च रोजी समतोलित करण्यात येतात. [६४(१)]</a:t>
            </a:r>
          </a:p>
          <a:p>
            <a:pPr algn="just">
              <a:buNone/>
            </a:pPr>
            <a:endParaRPr lang="mr-IN" dirty="0" smtClean="0"/>
          </a:p>
          <a:p>
            <a:pPr algn="just">
              <a:lnSpc>
                <a:spcPct val="120000"/>
              </a:lnSpc>
            </a:pPr>
            <a:r>
              <a:rPr lang="mr-IN" dirty="0" smtClean="0"/>
              <a:t>मु. का. अ. दि.३१ मार्च रीजीची शिल्लक विभागीय सह संचालक, स्थानिक निधी लेखापरीक्षा यांना त्यानंतरच्या कामाच्या पहिल्या दिवशी ई मेल द्वारे  कळवितो. [६४(२)]</a:t>
            </a:r>
          </a:p>
          <a:p>
            <a:pPr algn="just">
              <a:lnSpc>
                <a:spcPct val="120000"/>
              </a:lnSpc>
              <a:buNone/>
            </a:pPr>
            <a:endParaRPr lang="mr-IN" dirty="0" smtClean="0"/>
          </a:p>
          <a:p>
            <a:pPr algn="just"/>
            <a:r>
              <a:rPr lang="mr-IN" dirty="0" smtClean="0"/>
              <a:t>आवश्यकता असेल तर संपलेल्या वित्तीय वर्षासाठी अनुवर्ती १० जून  पूर्वी पूरक लेखे तयार करण्यात येतात. </a:t>
            </a:r>
          </a:p>
          <a:p>
            <a:pPr algn="just">
              <a:buNone/>
            </a:pPr>
            <a:r>
              <a:rPr lang="mr-IN" dirty="0" smtClean="0"/>
              <a:t> </a:t>
            </a:r>
          </a:p>
          <a:p>
            <a:pPr algn="just">
              <a:lnSpc>
                <a:spcPct val="120000"/>
              </a:lnSpc>
            </a:pPr>
            <a:r>
              <a:rPr lang="mr-IN" dirty="0" smtClean="0"/>
              <a:t>मुख्य वित्त व लेखा अधिकारी अनुवर्ती ३० जून रोजी निरनिराळ्या पं. स. च्या वार्षिक लेख्यांसह  संपूर्ण जिल्हा परिषदेचा वार्षिक लेखा तयार करतो.     </a:t>
            </a:r>
          </a:p>
          <a:p>
            <a:pPr algn="just"/>
            <a:endParaRPr lang="mr-IN" dirty="0" smtClean="0"/>
          </a:p>
          <a:p>
            <a:pPr algn="just"/>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54000"/>
            <a:ext cx="6858000" cy="660400"/>
          </a:xfrm>
        </p:spPr>
        <p:txBody>
          <a:bodyPr anchor="ctr">
            <a:normAutofit/>
          </a:bodyPr>
          <a:lstStyle/>
          <a:p>
            <a:pPr marL="514350" indent="-514350" algn="ctr"/>
            <a:r>
              <a:rPr lang="mr-IN" sz="2800" dirty="0" smtClean="0"/>
              <a:t>जि. प. स्तर  वार्षिक लेखा निर्मिती प्रक्रिया </a:t>
            </a:r>
            <a:endParaRPr lang="en-US" sz="4000" dirty="0"/>
          </a:p>
        </p:txBody>
      </p:sp>
      <p:sp>
        <p:nvSpPr>
          <p:cNvPr id="3" name="Content Placeholder 2"/>
          <p:cNvSpPr>
            <a:spLocks noGrp="1"/>
          </p:cNvSpPr>
          <p:nvPr>
            <p:ph idx="4294967295"/>
          </p:nvPr>
        </p:nvSpPr>
        <p:spPr>
          <a:xfrm>
            <a:off x="228600" y="914400"/>
            <a:ext cx="8686800" cy="5562600"/>
          </a:xfrm>
        </p:spPr>
        <p:txBody>
          <a:bodyPr>
            <a:noAutofit/>
          </a:bodyPr>
          <a:lstStyle/>
          <a:p>
            <a:pPr algn="just">
              <a:lnSpc>
                <a:spcPct val="110000"/>
              </a:lnSpc>
            </a:pPr>
            <a:r>
              <a:rPr lang="mr-IN" sz="2400" dirty="0" smtClean="0"/>
              <a:t>मु. का. अ. हे जि. प. साठीचे जमा व खर्चाच्या लेख्याचे चे न. क्र. २१</a:t>
            </a:r>
            <a:r>
              <a:rPr lang="en-US" sz="2400" dirty="0" smtClean="0"/>
              <a:t>A </a:t>
            </a:r>
            <a:r>
              <a:rPr lang="mr-IN" sz="2400" dirty="0" smtClean="0"/>
              <a:t>मधील विवरणपत्र आणि तफावतीचे  विवरणपत्र अनुवर्ती १० जुलै पूर्वी  तयार करतात.</a:t>
            </a:r>
            <a:endParaRPr lang="en-US" sz="2400" dirty="0" smtClean="0"/>
          </a:p>
          <a:p>
            <a:pPr algn="just">
              <a:lnSpc>
                <a:spcPct val="110000"/>
              </a:lnSpc>
              <a:buNone/>
            </a:pPr>
            <a:endParaRPr lang="mr-IN" sz="1200" dirty="0" smtClean="0"/>
          </a:p>
          <a:p>
            <a:pPr algn="just"/>
            <a:r>
              <a:rPr lang="mr-IN" sz="2400" dirty="0" smtClean="0"/>
              <a:t>मु. का. अ. हे पं. स.  आणि जि. प. ची जमा व खर्चाची विवरणपत्र आणि तफावतीची विवरणपत्र म्हणजेच वार्षिक लेखे दि. १० ऑगस्ट  रोजी किंवा त्या पूर्वी परीनिरीक्षणार्थ वित्त समितीकडे सादर करतात.</a:t>
            </a:r>
          </a:p>
          <a:p>
            <a:pPr algn="just">
              <a:lnSpc>
                <a:spcPct val="160000"/>
              </a:lnSpc>
              <a:buNone/>
            </a:pPr>
            <a:endParaRPr lang="mr-IN" sz="800" dirty="0" smtClean="0"/>
          </a:p>
          <a:p>
            <a:pPr algn="just"/>
            <a:r>
              <a:rPr lang="mr-IN" sz="2400" dirty="0" smtClean="0"/>
              <a:t>वित्त समिती दि. २५ ऑगस्ट किंवा त्या पूर्वी प्रस्तुत वार्षिक लेख्यांचे परिनिरीक्षण करून त्यावरील तिचा अहवाल तयार करते.</a:t>
            </a:r>
          </a:p>
          <a:p>
            <a:pPr algn="just">
              <a:buNone/>
            </a:pPr>
            <a:endParaRPr lang="mr-IN" sz="100" dirty="0" smtClean="0"/>
          </a:p>
          <a:p>
            <a:pPr algn="just">
              <a:lnSpc>
                <a:spcPct val="160000"/>
              </a:lnSpc>
              <a:buNone/>
            </a:pPr>
            <a:endParaRPr lang="mr-IN" sz="100" dirty="0" smtClean="0"/>
          </a:p>
          <a:p>
            <a:pPr algn="just"/>
            <a:r>
              <a:rPr lang="mr-IN" sz="2400" dirty="0" smtClean="0"/>
              <a:t>प्रस्तुत वार्षिक लेखे त्यावरील वित्त समितीच्या अहवालासह जि. प. सर्वसाधारण सभे कडे दि. १५ सप्टेंबर रोजी किंवा त्यानंतर विचारार्थ सादर केले जातात.</a:t>
            </a:r>
          </a:p>
          <a:p>
            <a:pPr algn="just">
              <a:buNone/>
            </a:pPr>
            <a:endParaRPr lang="mr-IN" sz="100" dirty="0" smtClean="0"/>
          </a:p>
          <a:p>
            <a:pPr algn="just">
              <a:lnSpc>
                <a:spcPct val="160000"/>
              </a:lnSpc>
              <a:buNone/>
            </a:pPr>
            <a:endParaRPr lang="mr-IN" sz="100" dirty="0" smtClean="0"/>
          </a:p>
          <a:p>
            <a:pPr algn="just"/>
            <a:r>
              <a:rPr lang="mr-IN" sz="2400" dirty="0" smtClean="0"/>
              <a:t>जि. प. सर्वसाधारण सभा दि.३० सप्टेंबर रोजी किंवा त्यापूर्वी प्रस्तुत लेख्यांना मान्यता देते.</a:t>
            </a:r>
          </a:p>
          <a:p>
            <a:pPr algn="just">
              <a:buNone/>
            </a:pPr>
            <a:endParaRPr lang="mr-IN" sz="2000" dirty="0" smtClean="0"/>
          </a:p>
          <a:p>
            <a:pPr algn="just"/>
            <a:endParaRPr lang="mr-IN" sz="2000" dirty="0" smtClean="0"/>
          </a:p>
          <a:p>
            <a:pPr algn="just"/>
            <a:endParaRPr lang="mr-IN" sz="2000" dirty="0" smtClean="0"/>
          </a:p>
          <a:p>
            <a:pPr algn="just">
              <a:buNone/>
            </a:pPr>
            <a:endParaRPr lang="mr-IN" sz="2000" dirty="0" smtClean="0"/>
          </a:p>
          <a:p>
            <a:pPr algn="just">
              <a:lnSpc>
                <a:spcPct val="120000"/>
              </a:lnSpc>
              <a:buNone/>
            </a:pPr>
            <a:endParaRPr lang="mr-IN" sz="2000" dirty="0" smtClean="0"/>
          </a:p>
          <a:p>
            <a:pPr algn="just"/>
            <a:endParaRPr lang="mr-IN" sz="2000" dirty="0" smtClean="0"/>
          </a:p>
          <a:p>
            <a:pPr algn="just"/>
            <a:endParaRPr lang="mr-IN" sz="2000" dirty="0" smtClean="0"/>
          </a:p>
          <a:p>
            <a:pPr>
              <a:buNone/>
            </a:pPr>
            <a:endParaRPr lang="mr-IN" sz="2400"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254000"/>
            <a:ext cx="6858000" cy="660400"/>
          </a:xfrm>
        </p:spPr>
        <p:txBody>
          <a:bodyPr anchor="ctr">
            <a:normAutofit/>
          </a:bodyPr>
          <a:lstStyle/>
          <a:p>
            <a:pPr marL="514350" indent="-514350" algn="ctr"/>
            <a:r>
              <a:rPr lang="mr-IN" sz="2800" dirty="0" smtClean="0"/>
              <a:t>जि. प. स्तर  वार्षिक लेखा निर्मिती प्रक्रिया </a:t>
            </a:r>
            <a:endParaRPr lang="en-US" sz="4000" dirty="0"/>
          </a:p>
        </p:txBody>
      </p:sp>
      <p:sp>
        <p:nvSpPr>
          <p:cNvPr id="3" name="Content Placeholder 2"/>
          <p:cNvSpPr>
            <a:spLocks noGrp="1"/>
          </p:cNvSpPr>
          <p:nvPr>
            <p:ph idx="4294967295"/>
          </p:nvPr>
        </p:nvSpPr>
        <p:spPr>
          <a:xfrm>
            <a:off x="228600" y="762000"/>
            <a:ext cx="8686800" cy="6096000"/>
          </a:xfrm>
        </p:spPr>
        <p:txBody>
          <a:bodyPr>
            <a:noAutofit/>
          </a:bodyPr>
          <a:lstStyle/>
          <a:p>
            <a:pPr algn="just">
              <a:lnSpc>
                <a:spcPct val="120000"/>
              </a:lnSpc>
            </a:pPr>
            <a:r>
              <a:rPr lang="mr-IN" sz="2000" dirty="0" smtClean="0"/>
              <a:t>जि. प. ने विहित दिनांकापुर्वी वार्षिक लेख्यांना मान्यता देण्यात कसूर केल्यास मु. का. अ. प्रस्तुत वार्षिक लेखे त्यावरील वित्त समितीच्या अहवालासह तात्काळ राज्य शासनाकडे पाठवीतात.</a:t>
            </a:r>
          </a:p>
          <a:p>
            <a:pPr algn="just">
              <a:lnSpc>
                <a:spcPct val="120000"/>
              </a:lnSpc>
              <a:buNone/>
            </a:pPr>
            <a:endParaRPr lang="mr-IN" sz="800" dirty="0" smtClean="0"/>
          </a:p>
          <a:p>
            <a:pPr algn="just">
              <a:lnSpc>
                <a:spcPct val="120000"/>
              </a:lnSpc>
            </a:pPr>
            <a:r>
              <a:rPr lang="mr-IN" sz="2000" dirty="0" smtClean="0"/>
              <a:t>राज्य शासन प्रस्तुत वार्षिक लेख्यांना फेर बदलासह / फेर बदलाशिवाय मान्यता देते आणि तेंव्हा प्रस्तुत लेख्यांना जि. प. ने मान्यता दिली आहे असे मानण्यात येते.</a:t>
            </a:r>
          </a:p>
          <a:p>
            <a:pPr algn="just">
              <a:lnSpc>
                <a:spcPct val="120000"/>
              </a:lnSpc>
              <a:buNone/>
            </a:pPr>
            <a:endParaRPr lang="mr-IN" sz="900" dirty="0" smtClean="0"/>
          </a:p>
          <a:p>
            <a:pPr algn="just"/>
            <a:r>
              <a:rPr lang="mr-IN" sz="2000" dirty="0" smtClean="0"/>
              <a:t>मु. का. अ. हे जि. प. ने  मान्यता दिलेल्या / मान्यता दिली आहे असे मानण्यात आलेल्या जि. प. च्या वार्षिक लेख्यांच्या विवरणपत्रांचा न. क्र. २१</a:t>
            </a:r>
            <a:r>
              <a:rPr lang="en-US" sz="2000" dirty="0" smtClean="0"/>
              <a:t>E</a:t>
            </a:r>
            <a:r>
              <a:rPr lang="mr-IN" sz="2000" dirty="0" smtClean="0"/>
              <a:t> मधील गोषवारा दि. १५ ऑक्टोबर रोजी / त्यापूर्वी तयार करतात.</a:t>
            </a:r>
          </a:p>
          <a:p>
            <a:pPr algn="just">
              <a:buNone/>
            </a:pPr>
            <a:endParaRPr lang="mr-IN" sz="800" dirty="0" smtClean="0"/>
          </a:p>
          <a:p>
            <a:pPr algn="just"/>
            <a:r>
              <a:rPr lang="mr-IN" sz="2000" dirty="0" smtClean="0"/>
              <a:t>त्यानंतर मु. का. अ. यांचेकडून दि.१५ नोव्हेंबर रोजी / त्यापूर्वी पं. स. च्या आणि जि. प. च्या वार्षिक लेख्यांच्या गोषवारा  राजपत्रात प्रसिद्ध करतात. </a:t>
            </a:r>
          </a:p>
          <a:p>
            <a:pPr algn="just"/>
            <a:endParaRPr lang="mr-IN" sz="1200" dirty="0" smtClean="0"/>
          </a:p>
          <a:p>
            <a:pPr algn="just"/>
            <a:r>
              <a:rPr lang="mr-IN" sz="2000" dirty="0" smtClean="0"/>
              <a:t>त्याचप्रमाणे संपूर्ण वार्षिक लेखा प्रमाणित करण्यासाठी विभागीय सह संचालक, स्थानिक निधी लेखापरीक्षा, यांचेकडे सादर केला जातो.</a:t>
            </a:r>
          </a:p>
          <a:p>
            <a:pPr algn="just">
              <a:buNone/>
            </a:pPr>
            <a:r>
              <a:rPr lang="mr-IN" sz="2000" dirty="0" smtClean="0"/>
              <a:t> </a:t>
            </a:r>
          </a:p>
          <a:p>
            <a:pPr algn="just"/>
            <a:r>
              <a:rPr lang="mr-IN" sz="2000" dirty="0" smtClean="0"/>
              <a:t>प्रमाणित वार्षिक लेखा शासन ग्राम विकास विभागास सादर केला जातो आणि शासंकडून तो यथावकाश राज्य विधान मंडळास सादर केला जातो.    </a:t>
            </a:r>
          </a:p>
          <a:p>
            <a:pPr algn="just"/>
            <a:endParaRPr lang="en-US" sz="2000" dirty="0" smtClean="0"/>
          </a:p>
          <a:p>
            <a:pPr algn="just">
              <a:lnSpc>
                <a:spcPct val="120000"/>
              </a:lnSpc>
            </a:pPr>
            <a:endParaRPr lang="mr-IN" sz="2000" dirty="0" smtClean="0"/>
          </a:p>
          <a:p>
            <a:pPr algn="just"/>
            <a:endParaRPr lang="mr-IN" sz="2000" dirty="0" smtClean="0"/>
          </a:p>
          <a:p>
            <a:pPr algn="just"/>
            <a:endParaRPr lang="mr-IN" sz="2000" dirty="0" smtClean="0"/>
          </a:p>
          <a:p>
            <a:pPr>
              <a:buNone/>
            </a:pPr>
            <a:endParaRPr lang="mr-IN" sz="24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noAutofit/>
          </a:bodyPr>
          <a:lstStyle/>
          <a:p>
            <a:pPr marL="514350" indent="-514350">
              <a:lnSpc>
                <a:spcPct val="150000"/>
              </a:lnSpc>
            </a:pPr>
            <a:r>
              <a:rPr lang="mr-IN" sz="2800" dirty="0" smtClean="0"/>
              <a:t>पंचायतराज : घटनात्मक आणि वैधानिक अधिष्ठान </a:t>
            </a:r>
          </a:p>
        </p:txBody>
      </p:sp>
      <p:sp>
        <p:nvSpPr>
          <p:cNvPr id="3" name="Content Placeholder 2"/>
          <p:cNvSpPr>
            <a:spLocks noGrp="1"/>
          </p:cNvSpPr>
          <p:nvPr>
            <p:ph idx="1"/>
          </p:nvPr>
        </p:nvSpPr>
        <p:spPr>
          <a:xfrm>
            <a:off x="228600" y="914400"/>
            <a:ext cx="8686800" cy="5943600"/>
          </a:xfrm>
        </p:spPr>
        <p:txBody>
          <a:bodyPr>
            <a:normAutofit fontScale="85000" lnSpcReduction="20000"/>
          </a:bodyPr>
          <a:lstStyle/>
          <a:p>
            <a:pPr algn="ctr">
              <a:buNone/>
            </a:pPr>
            <a:endParaRPr lang="mr-IN" b="1" dirty="0" smtClean="0"/>
          </a:p>
          <a:p>
            <a:pPr algn="ctr">
              <a:buNone/>
            </a:pPr>
            <a:endParaRPr lang="mr-IN" sz="600" b="1" i="1" dirty="0" smtClean="0"/>
          </a:p>
          <a:p>
            <a:pPr algn="ctr">
              <a:lnSpc>
                <a:spcPct val="170000"/>
              </a:lnSpc>
              <a:buNone/>
            </a:pPr>
            <a:r>
              <a:rPr lang="mr-IN" sz="2800" b="1" i="1" dirty="0" smtClean="0"/>
              <a:t>सत्तेचे विकेंद्रीकरण </a:t>
            </a:r>
          </a:p>
          <a:p>
            <a:pPr algn="ctr">
              <a:lnSpc>
                <a:spcPct val="170000"/>
              </a:lnSpc>
              <a:buNone/>
            </a:pPr>
            <a:r>
              <a:rPr lang="mr-IN" sz="2800" b="1" i="1" dirty="0" smtClean="0"/>
              <a:t>लोकाभिमुखता   </a:t>
            </a:r>
          </a:p>
          <a:p>
            <a:pPr algn="ctr">
              <a:lnSpc>
                <a:spcPct val="170000"/>
              </a:lnSpc>
              <a:buNone/>
            </a:pPr>
            <a:r>
              <a:rPr lang="mr-IN" sz="2800" b="1" i="1" dirty="0" smtClean="0"/>
              <a:t>सक्रीय लोक सहभाग </a:t>
            </a:r>
          </a:p>
          <a:p>
            <a:pPr algn="ctr">
              <a:buNone/>
            </a:pPr>
            <a:endParaRPr lang="mr-IN" sz="2000" b="1" dirty="0" smtClean="0"/>
          </a:p>
          <a:p>
            <a:pPr algn="ctr">
              <a:lnSpc>
                <a:spcPct val="160000"/>
              </a:lnSpc>
              <a:buNone/>
            </a:pPr>
            <a:r>
              <a:rPr lang="mr-IN" dirty="0" smtClean="0">
                <a:latin typeface="Aparajita" pitchFamily="34" charset="0"/>
                <a:cs typeface="Aparajita" pitchFamily="34" charset="0"/>
              </a:rPr>
              <a:t>भारतीय राज्य घटना : कलम ३६ ते ४८ क ; २४३ </a:t>
            </a:r>
          </a:p>
          <a:p>
            <a:pPr algn="ctr">
              <a:lnSpc>
                <a:spcPct val="160000"/>
              </a:lnSpc>
              <a:buNone/>
            </a:pPr>
            <a:r>
              <a:rPr lang="mr-IN" dirty="0" smtClean="0">
                <a:latin typeface="Aparajita" pitchFamily="34" charset="0"/>
                <a:cs typeface="Aparajita" pitchFamily="34" charset="0"/>
              </a:rPr>
              <a:t>बलवंत राय मेहता समिती, १९५७ </a:t>
            </a:r>
          </a:p>
          <a:p>
            <a:pPr algn="ctr">
              <a:lnSpc>
                <a:spcPct val="160000"/>
              </a:lnSpc>
              <a:buNone/>
            </a:pPr>
            <a:r>
              <a:rPr lang="mr-IN" dirty="0" smtClean="0">
                <a:latin typeface="Aparajita" pitchFamily="34" charset="0"/>
                <a:cs typeface="Aparajita" pitchFamily="34" charset="0"/>
              </a:rPr>
              <a:t>मुंबई ग्रामपंचायत अधिनियम, १९५८ </a:t>
            </a:r>
          </a:p>
          <a:p>
            <a:pPr algn="ctr">
              <a:lnSpc>
                <a:spcPct val="160000"/>
              </a:lnSpc>
              <a:buNone/>
            </a:pPr>
            <a:r>
              <a:rPr lang="mr-IN" dirty="0" smtClean="0">
                <a:latin typeface="Aparajita" pitchFamily="34" charset="0"/>
                <a:cs typeface="Aparajita" pitchFamily="34" charset="0"/>
              </a:rPr>
              <a:t>वसंतराव नाईक समिती, १९६० </a:t>
            </a:r>
          </a:p>
          <a:p>
            <a:pPr algn="ctr">
              <a:lnSpc>
                <a:spcPct val="160000"/>
              </a:lnSpc>
              <a:buNone/>
            </a:pPr>
            <a:r>
              <a:rPr lang="mr-IN" dirty="0" smtClean="0">
                <a:latin typeface="Aparajita" pitchFamily="34" charset="0"/>
                <a:cs typeface="Aparajita" pitchFamily="34" charset="0"/>
              </a:rPr>
              <a:t>महाराष्ट्र जिल्हा परिषद व पंचायत समिती अधिनियम, १९६१  </a:t>
            </a:r>
          </a:p>
          <a:p>
            <a:pPr algn="ctr">
              <a:lnSpc>
                <a:spcPct val="160000"/>
              </a:lnSpc>
              <a:buNone/>
            </a:pPr>
            <a:r>
              <a:rPr lang="mr-IN" dirty="0" smtClean="0">
                <a:latin typeface="Aparajita" pitchFamily="34" charset="0"/>
                <a:cs typeface="Aparajita" pitchFamily="34" charset="0"/>
              </a:rPr>
              <a:t>७३ वी घटना दुरुस्ती, १९९२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3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3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3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3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3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3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3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3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3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3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 calcmode="lin" valueType="num">
                                      <p:cBhvr additive="base">
                                        <p:cTn id="55" dur="3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6" dur="3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8229600" cy="685800"/>
          </a:xfrm>
        </p:spPr>
        <p:txBody>
          <a:bodyPr>
            <a:normAutofit fontScale="90000"/>
          </a:bodyPr>
          <a:lstStyle/>
          <a:p>
            <a:pPr marL="514350" indent="-514350" algn="ctr">
              <a:lnSpc>
                <a:spcPct val="150000"/>
              </a:lnSpc>
            </a:pPr>
            <a:r>
              <a:rPr lang="mr-IN" dirty="0" smtClean="0"/>
              <a:t/>
            </a:r>
            <a:br>
              <a:rPr lang="mr-IN" dirty="0" smtClean="0"/>
            </a:br>
            <a:r>
              <a:rPr lang="mr-IN" dirty="0" smtClean="0"/>
              <a:t/>
            </a:r>
            <a:br>
              <a:rPr lang="mr-IN" dirty="0" smtClean="0"/>
            </a:br>
            <a:r>
              <a:rPr lang="en-US" dirty="0" smtClean="0"/>
              <a:t> </a:t>
            </a:r>
            <a:br>
              <a:rPr lang="en-US" dirty="0" smtClean="0"/>
            </a:br>
            <a:r>
              <a:rPr lang="en-US" dirty="0" smtClean="0"/>
              <a:t>Model Accounting System </a:t>
            </a:r>
            <a:r>
              <a:rPr lang="mr-IN" dirty="0" smtClean="0"/>
              <a:t> </a:t>
            </a:r>
            <a:endParaRPr lang="en-US" dirty="0"/>
          </a:p>
        </p:txBody>
      </p:sp>
      <p:sp>
        <p:nvSpPr>
          <p:cNvPr id="3" name="Content Placeholder 2"/>
          <p:cNvSpPr>
            <a:spLocks noGrp="1"/>
          </p:cNvSpPr>
          <p:nvPr>
            <p:ph idx="4294967295"/>
          </p:nvPr>
        </p:nvSpPr>
        <p:spPr>
          <a:xfrm>
            <a:off x="381000" y="838200"/>
            <a:ext cx="8305800" cy="5867400"/>
          </a:xfrm>
        </p:spPr>
        <p:txBody>
          <a:bodyPr>
            <a:normAutofit lnSpcReduction="10000"/>
          </a:bodyPr>
          <a:lstStyle/>
          <a:p>
            <a:r>
              <a:rPr lang="mr-IN" sz="2800" dirty="0" smtClean="0">
                <a:solidFill>
                  <a:srgbClr val="00B0F0"/>
                </a:solidFill>
              </a:rPr>
              <a:t>उद्देश:</a:t>
            </a:r>
            <a:endParaRPr lang="en-GB" sz="2800" dirty="0" smtClean="0">
              <a:solidFill>
                <a:srgbClr val="00B0F0"/>
              </a:solidFill>
            </a:endParaRPr>
          </a:p>
          <a:p>
            <a:pPr>
              <a:buNone/>
            </a:pPr>
            <a:endParaRPr lang="mr-IN" sz="1600" dirty="0" smtClean="0"/>
          </a:p>
          <a:p>
            <a:pPr marL="514350" indent="-514350" algn="just">
              <a:lnSpc>
                <a:spcPct val="110000"/>
              </a:lnSpc>
              <a:buFont typeface="+mj-lt"/>
              <a:buAutoNum type="arabicPeriod"/>
            </a:pPr>
            <a:r>
              <a:rPr lang="mr-IN" sz="2800" dirty="0" smtClean="0"/>
              <a:t>लेख्यांच्या विहित नमुन्यांचे कालानुरूप पुनर्विलोकन करून ते कालसुसंगतरित्या सुधारित करणे.</a:t>
            </a:r>
            <a:endParaRPr lang="en-GB" sz="2800" dirty="0" smtClean="0"/>
          </a:p>
          <a:p>
            <a:pPr marL="514350" indent="-514350" algn="just">
              <a:lnSpc>
                <a:spcPct val="110000"/>
              </a:lnSpc>
              <a:buFont typeface="+mj-lt"/>
              <a:buAutoNum type="arabicPeriod"/>
            </a:pPr>
            <a:endParaRPr lang="en-GB" sz="1400" dirty="0" smtClean="0"/>
          </a:p>
          <a:p>
            <a:pPr marL="514350" indent="-514350" algn="just">
              <a:lnSpc>
                <a:spcPct val="110000"/>
              </a:lnSpc>
              <a:buFont typeface="+mj-lt"/>
              <a:buAutoNum type="arabicPeriod"/>
            </a:pPr>
            <a:r>
              <a:rPr lang="mr-IN" sz="2800" dirty="0" smtClean="0"/>
              <a:t>लेख्यांचे सुसुत्रीकरण करणे.  </a:t>
            </a:r>
            <a:endParaRPr lang="en-GB" sz="2800" dirty="0" smtClean="0"/>
          </a:p>
          <a:p>
            <a:pPr marL="514350" indent="-514350" algn="just">
              <a:lnSpc>
                <a:spcPct val="110000"/>
              </a:lnSpc>
              <a:buFont typeface="+mj-lt"/>
              <a:buAutoNum type="arabicPeriod"/>
            </a:pPr>
            <a:endParaRPr lang="en-GB" sz="1200" dirty="0" smtClean="0"/>
          </a:p>
          <a:p>
            <a:pPr marL="514350" indent="-514350" algn="just">
              <a:lnSpc>
                <a:spcPct val="110000"/>
              </a:lnSpc>
              <a:buFont typeface="+mj-lt"/>
              <a:buAutoNum type="arabicPeriod"/>
            </a:pPr>
            <a:r>
              <a:rPr lang="mr-IN" sz="2800" dirty="0" smtClean="0"/>
              <a:t>लेख्यांचे  सुलभीकरण करणे.</a:t>
            </a:r>
            <a:endParaRPr lang="en-GB" sz="2800" dirty="0" smtClean="0"/>
          </a:p>
          <a:p>
            <a:pPr marL="514350" indent="-514350" algn="just">
              <a:lnSpc>
                <a:spcPct val="110000"/>
              </a:lnSpc>
              <a:buFont typeface="+mj-lt"/>
              <a:buAutoNum type="arabicPeriod"/>
            </a:pPr>
            <a:endParaRPr lang="mr-IN" sz="1400" dirty="0" smtClean="0"/>
          </a:p>
          <a:p>
            <a:pPr marL="514350" indent="-514350" algn="just">
              <a:lnSpc>
                <a:spcPct val="110000"/>
              </a:lnSpc>
              <a:buFont typeface="+mj-lt"/>
              <a:buAutoNum type="arabicPeriod"/>
            </a:pPr>
            <a:r>
              <a:rPr lang="mr-IN" sz="2800" dirty="0" smtClean="0"/>
              <a:t>पंचायती राज संस्थांच्या लेख्यांच्या संगणकीकरणास चालना देणे.</a:t>
            </a:r>
            <a:endParaRPr lang="en-GB" sz="2800" dirty="0" smtClean="0"/>
          </a:p>
          <a:p>
            <a:pPr marL="514350" indent="-514350" algn="just">
              <a:lnSpc>
                <a:spcPct val="110000"/>
              </a:lnSpc>
              <a:buFont typeface="+mj-lt"/>
              <a:buAutoNum type="arabicPeriod"/>
            </a:pPr>
            <a:endParaRPr lang="mr-IN" sz="1200" dirty="0" smtClean="0"/>
          </a:p>
          <a:p>
            <a:pPr marL="514350" indent="-514350" algn="just">
              <a:lnSpc>
                <a:spcPct val="110000"/>
              </a:lnSpc>
              <a:buFont typeface="+mj-lt"/>
              <a:buAutoNum type="arabicPeriod"/>
            </a:pPr>
            <a:r>
              <a:rPr lang="mr-IN" sz="2800" dirty="0" smtClean="0"/>
              <a:t>लेख्यांमध्ये एकसमानता आणणे.</a:t>
            </a:r>
          </a:p>
          <a:p>
            <a:pPr marL="514350" indent="-514350" algn="just">
              <a:lnSpc>
                <a:spcPct val="110000"/>
              </a:lnSpc>
              <a:buFont typeface="+mj-lt"/>
              <a:buAutoNum type="arabicPeriod"/>
            </a:pPr>
            <a:endParaRPr lang="en-GB" sz="1400" dirty="0" smtClean="0"/>
          </a:p>
          <a:p>
            <a:pPr marL="514350" indent="-514350" algn="just">
              <a:lnSpc>
                <a:spcPct val="110000"/>
              </a:lnSpc>
              <a:buFont typeface="+mj-lt"/>
              <a:buAutoNum type="arabicPeriod"/>
            </a:pPr>
            <a:r>
              <a:rPr lang="mr-IN" sz="2800" dirty="0" smtClean="0"/>
              <a:t>भारताचे नियंत्रक आणि महालेखापरीक्षक यांच्या निर्देशांचे अनुपालन करणे.</a:t>
            </a:r>
          </a:p>
          <a:p>
            <a:pPr marL="514350" indent="-514350" algn="just">
              <a:lnSpc>
                <a:spcPct val="110000"/>
              </a:lnSpc>
              <a:buNone/>
            </a:pPr>
            <a:endParaRPr lang="mr-IN" sz="1600" dirty="0" smtClean="0"/>
          </a:p>
          <a:p>
            <a:pPr marL="514350" indent="-514350" algn="just">
              <a:lnSpc>
                <a:spcPct val="110000"/>
              </a:lnSpc>
              <a:buNone/>
            </a:pPr>
            <a:endParaRPr lang="mr-IN" sz="2000" dirty="0" smtClean="0"/>
          </a:p>
          <a:p>
            <a:pPr marL="514350" indent="-514350" algn="just">
              <a:lnSpc>
                <a:spcPct val="110000"/>
              </a:lnSpc>
              <a:buFont typeface="+mj-lt"/>
              <a:buAutoNum type="arabicPeriod"/>
            </a:pPr>
            <a:endParaRPr lang="mr-IN" sz="2000" dirty="0" smtClean="0"/>
          </a:p>
          <a:p>
            <a:pPr marL="514350" indent="-514350" algn="just">
              <a:lnSpc>
                <a:spcPct val="110000"/>
              </a:lnSpc>
            </a:pPr>
            <a:endParaRPr lang="mr-IN" dirty="0" smtClean="0"/>
          </a:p>
          <a:p>
            <a:pPr marL="514350" indent="-514350" algn="just">
              <a:lnSpc>
                <a:spcPct val="110000"/>
              </a:lnSpc>
            </a:pPr>
            <a:endParaRPr lang="en-GB" dirty="0" smtClean="0"/>
          </a:p>
          <a:p>
            <a:pPr marL="514350" indent="-514350" algn="just">
              <a:lnSpc>
                <a:spcPct val="110000"/>
              </a:lnSpc>
              <a:buFont typeface="+mj-lt"/>
              <a:buAutoNum type="arabicPeriod"/>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1000"/>
                                        <p:tgtEl>
                                          <p:spTgt spid="3">
                                            <p:txEl>
                                              <p:pRg st="4" end="4"/>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1000"/>
                                        <p:tgtEl>
                                          <p:spTgt spid="3">
                                            <p:txEl>
                                              <p:pRg st="6" end="6"/>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fade">
                                      <p:cBhvr>
                                        <p:cTn id="23" dur="1000"/>
                                        <p:tgtEl>
                                          <p:spTgt spid="3">
                                            <p:txEl>
                                              <p:pRg st="8" end="8"/>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fade">
                                      <p:cBhvr>
                                        <p:cTn id="27" dur="1000"/>
                                        <p:tgtEl>
                                          <p:spTgt spid="3">
                                            <p:txEl>
                                              <p:pRg st="10" end="10"/>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fade">
                                      <p:cBhvr>
                                        <p:cTn id="31"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8229600" cy="685800"/>
          </a:xfrm>
        </p:spPr>
        <p:txBody>
          <a:bodyPr>
            <a:normAutofit fontScale="90000"/>
          </a:bodyPr>
          <a:lstStyle/>
          <a:p>
            <a:pPr marL="514350" indent="-514350" algn="ctr">
              <a:lnSpc>
                <a:spcPct val="150000"/>
              </a:lnSpc>
            </a:pPr>
            <a:r>
              <a:rPr lang="mr-IN" dirty="0" smtClean="0"/>
              <a:t/>
            </a:r>
            <a:br>
              <a:rPr lang="mr-IN" dirty="0" smtClean="0"/>
            </a:br>
            <a:r>
              <a:rPr lang="mr-IN" dirty="0" smtClean="0"/>
              <a:t/>
            </a:r>
            <a:br>
              <a:rPr lang="mr-IN" dirty="0" smtClean="0"/>
            </a:br>
            <a:r>
              <a:rPr lang="en-US" dirty="0" smtClean="0"/>
              <a:t> </a:t>
            </a:r>
            <a:br>
              <a:rPr lang="en-US" dirty="0" smtClean="0"/>
            </a:br>
            <a:r>
              <a:rPr lang="en-US" dirty="0" smtClean="0"/>
              <a:t>Model Accounting System </a:t>
            </a:r>
            <a:r>
              <a:rPr lang="mr-IN" dirty="0" smtClean="0"/>
              <a:t> </a:t>
            </a:r>
            <a:endParaRPr lang="en-US" dirty="0"/>
          </a:p>
        </p:txBody>
      </p:sp>
      <p:sp>
        <p:nvSpPr>
          <p:cNvPr id="3" name="Content Placeholder 2"/>
          <p:cNvSpPr>
            <a:spLocks noGrp="1"/>
          </p:cNvSpPr>
          <p:nvPr>
            <p:ph idx="4294967295"/>
          </p:nvPr>
        </p:nvSpPr>
        <p:spPr>
          <a:xfrm>
            <a:off x="381000" y="838200"/>
            <a:ext cx="8305800" cy="5867400"/>
          </a:xfrm>
        </p:spPr>
        <p:txBody>
          <a:bodyPr>
            <a:normAutofit fontScale="92500"/>
          </a:bodyPr>
          <a:lstStyle/>
          <a:p>
            <a:pPr marL="514350" indent="-514350" algn="just">
              <a:lnSpc>
                <a:spcPct val="110000"/>
              </a:lnSpc>
              <a:buNone/>
            </a:pPr>
            <a:endParaRPr lang="mr-IN" sz="1200" dirty="0" smtClean="0"/>
          </a:p>
          <a:p>
            <a:pPr marL="514350" indent="-514350" algn="just">
              <a:lnSpc>
                <a:spcPct val="110000"/>
              </a:lnSpc>
            </a:pPr>
            <a:r>
              <a:rPr lang="mr-IN" sz="2400" dirty="0" smtClean="0">
                <a:solidFill>
                  <a:srgbClr val="00B0F0"/>
                </a:solidFill>
              </a:rPr>
              <a:t>वैशिष्ठे:</a:t>
            </a:r>
          </a:p>
          <a:p>
            <a:pPr marL="514350" indent="-514350" algn="just">
              <a:lnSpc>
                <a:spcPct val="110000"/>
              </a:lnSpc>
              <a:buNone/>
            </a:pPr>
            <a:endParaRPr lang="mr-IN" sz="1000" dirty="0" smtClean="0"/>
          </a:p>
          <a:p>
            <a:pPr marL="457200" indent="-457200">
              <a:buFont typeface="+mj-lt"/>
              <a:buAutoNum type="arabicPeriod"/>
            </a:pPr>
            <a:r>
              <a:rPr lang="en-GB" sz="2400" dirty="0" smtClean="0"/>
              <a:t>C.A.G. </a:t>
            </a:r>
            <a:r>
              <a:rPr lang="mr-IN" sz="2400" dirty="0" smtClean="0"/>
              <a:t> द्वारा विहित करण्यात आलेले आहेत. </a:t>
            </a:r>
          </a:p>
          <a:p>
            <a:pPr marL="457200" indent="-457200">
              <a:buFont typeface="+mj-lt"/>
              <a:buAutoNum type="arabicPeriod"/>
            </a:pPr>
            <a:endParaRPr lang="mr-IN" sz="2400" dirty="0" smtClean="0"/>
          </a:p>
          <a:p>
            <a:pPr marL="457200" indent="-457200">
              <a:buFont typeface="+mj-lt"/>
              <a:buAutoNum type="arabicPeriod"/>
            </a:pPr>
            <a:r>
              <a:rPr lang="mr-IN" sz="2400" dirty="0" smtClean="0"/>
              <a:t>ग्राम  पंचायत, पंचायत समिती आणि जिल्हा परिषद या तिन्ही संस्थांना अनिवार्य.</a:t>
            </a:r>
          </a:p>
          <a:p>
            <a:pPr marL="457200" indent="-457200">
              <a:buFont typeface="+mj-lt"/>
              <a:buAutoNum type="arabicPeriod"/>
            </a:pPr>
            <a:endParaRPr lang="mr-IN" sz="2400" dirty="0" smtClean="0"/>
          </a:p>
          <a:p>
            <a:pPr marL="457200" indent="-457200">
              <a:buFont typeface="+mj-lt"/>
              <a:buAutoNum type="arabicPeriod"/>
            </a:pPr>
            <a:r>
              <a:rPr lang="mr-IN" sz="2400" dirty="0" smtClean="0"/>
              <a:t>एकूण विविध ८ विहित नमुने निश्चित करण्यात आलेले आहेत.</a:t>
            </a:r>
          </a:p>
          <a:p>
            <a:pPr marL="457200" indent="-457200">
              <a:buFont typeface="+mj-lt"/>
              <a:buAutoNum type="arabicPeriod"/>
            </a:pPr>
            <a:endParaRPr lang="mr-IN" sz="2400" dirty="0" smtClean="0"/>
          </a:p>
          <a:p>
            <a:pPr marL="457200" indent="-457200">
              <a:buFont typeface="+mj-lt"/>
              <a:buAutoNum type="arabicPeriod"/>
            </a:pPr>
            <a:r>
              <a:rPr lang="mr-IN" sz="2400" dirty="0" smtClean="0"/>
              <a:t>दि. १ एप्रिल २०१३ पासून अंमलबजावणी सुरु करण्यात आली आहे.</a:t>
            </a:r>
          </a:p>
          <a:p>
            <a:pPr marL="457200" indent="-457200">
              <a:buFont typeface="+mj-lt"/>
              <a:buAutoNum type="arabicPeriod"/>
            </a:pPr>
            <a:endParaRPr lang="mr-IN" sz="2400" dirty="0" smtClean="0"/>
          </a:p>
          <a:p>
            <a:pPr marL="457200" indent="-457200">
              <a:buFont typeface="+mj-lt"/>
              <a:buAutoNum type="arabicPeriod"/>
            </a:pPr>
            <a:r>
              <a:rPr lang="mr-IN" sz="2400" dirty="0" smtClean="0"/>
              <a:t>नमुना क्रमांक १, २, आणि  ३ हे नमुने वार्षिक लेख्यांसाठी वापरले जातात. </a:t>
            </a:r>
          </a:p>
          <a:p>
            <a:pPr marL="457200" indent="-457200">
              <a:buFont typeface="+mj-lt"/>
              <a:buAutoNum type="arabicPeriod"/>
            </a:pPr>
            <a:endParaRPr lang="mr-IN" sz="2400" dirty="0" smtClean="0"/>
          </a:p>
          <a:p>
            <a:pPr marL="457200" indent="-457200">
              <a:buFont typeface="+mj-lt"/>
              <a:buAutoNum type="arabicPeriod"/>
            </a:pPr>
            <a:r>
              <a:rPr lang="mr-IN" sz="2400" dirty="0" smtClean="0"/>
              <a:t>नमुना क्रमांक ४, ५, ६, ७ आणि ८ हे पंचायत समिती आणि जिल्हा परिषद स्तरावरील आहरण व संवितरण अधिकारी कार्यालयांकडून अभिलीखीत केले जातात.</a:t>
            </a:r>
            <a:endParaRPr lang="en-GB" sz="3600" dirty="0" smtClean="0"/>
          </a:p>
          <a:p>
            <a:pPr marL="514350" indent="-514350" algn="just">
              <a:lnSpc>
                <a:spcPct val="110000"/>
              </a:lnSpc>
              <a:buFont typeface="+mj-lt"/>
              <a:buAutoNum type="arabicPeriod"/>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2000"/>
                                        <p:tgtEl>
                                          <p:spTgt spid="3">
                                            <p:txEl>
                                              <p:pRg st="3" end="3"/>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2000"/>
                                        <p:tgtEl>
                                          <p:spTgt spid="3">
                                            <p:txEl>
                                              <p:pRg st="5" end="5"/>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2000"/>
                                        <p:tgtEl>
                                          <p:spTgt spid="3">
                                            <p:txEl>
                                              <p:pRg st="7" end="7"/>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fade">
                                      <p:cBhvr>
                                        <p:cTn id="23" dur="2000"/>
                                        <p:tgtEl>
                                          <p:spTgt spid="3">
                                            <p:txEl>
                                              <p:pRg st="9" end="9"/>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fade">
                                      <p:cBhvr>
                                        <p:cTn id="27" dur="2000"/>
                                        <p:tgtEl>
                                          <p:spTgt spid="3">
                                            <p:txEl>
                                              <p:pRg st="11" end="11"/>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animEffect transition="in" filter="fade">
                                      <p:cBhvr>
                                        <p:cTn id="31" dur="2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438400" y="381000"/>
            <a:ext cx="5029200" cy="685800"/>
          </a:xfrm>
        </p:spPr>
        <p:txBody>
          <a:bodyPr>
            <a:normAutofit fontScale="90000"/>
          </a:bodyPr>
          <a:lstStyle/>
          <a:p>
            <a:pPr marL="514350" indent="-514350" algn="ctr">
              <a:lnSpc>
                <a:spcPct val="150000"/>
              </a:lnSpc>
            </a:pP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mr-IN" dirty="0" smtClean="0"/>
              <a:t/>
            </a:r>
            <a:br>
              <a:rPr lang="mr-IN" dirty="0" smtClean="0"/>
            </a:br>
            <a:r>
              <a:rPr lang="en-GB" dirty="0" smtClean="0"/>
              <a:t>M.A.S.   Forms </a:t>
            </a:r>
            <a:endParaRPr lang="en-US" dirty="0"/>
          </a:p>
        </p:txBody>
      </p:sp>
      <p:graphicFrame>
        <p:nvGraphicFramePr>
          <p:cNvPr id="5" name="Content Placeholder 4"/>
          <p:cNvGraphicFramePr>
            <a:graphicFrameLocks noGrp="1"/>
          </p:cNvGraphicFramePr>
          <p:nvPr>
            <p:ph idx="4294967295"/>
          </p:nvPr>
        </p:nvGraphicFramePr>
        <p:xfrm>
          <a:off x="381000" y="1143003"/>
          <a:ext cx="8458200" cy="5443966"/>
        </p:xfrm>
        <a:graphic>
          <a:graphicData uri="http://schemas.openxmlformats.org/drawingml/2006/table">
            <a:tbl>
              <a:tblPr firstRow="1" bandRow="1">
                <a:tableStyleId>{5C22544A-7EE6-4342-B048-85BDC9FD1C3A}</a:tableStyleId>
              </a:tblPr>
              <a:tblGrid>
                <a:gridCol w="1253067"/>
                <a:gridCol w="7205133"/>
              </a:tblGrid>
              <a:tr h="645002">
                <a:tc>
                  <a:txBody>
                    <a:bodyPr/>
                    <a:lstStyle/>
                    <a:p>
                      <a:pPr algn="ctr"/>
                      <a:r>
                        <a:rPr lang="mr-IN" sz="2000" dirty="0" smtClean="0"/>
                        <a:t>नमुना क्र.</a:t>
                      </a:r>
                      <a:endParaRPr lang="en-GB" sz="2000" dirty="0"/>
                    </a:p>
                  </a:txBody>
                  <a:tcPr anchor="ctr"/>
                </a:tc>
                <a:tc>
                  <a:txBody>
                    <a:bodyPr/>
                    <a:lstStyle/>
                    <a:p>
                      <a:pPr algn="ctr"/>
                      <a:r>
                        <a:rPr lang="mr-IN" sz="2000" dirty="0" smtClean="0"/>
                        <a:t>शीर्षक </a:t>
                      </a:r>
                      <a:endParaRPr lang="en-GB" sz="2000" dirty="0"/>
                    </a:p>
                  </a:txBody>
                  <a:tcPr anchor="ctr"/>
                </a:tc>
              </a:tr>
              <a:tr h="406664">
                <a:tc>
                  <a:txBody>
                    <a:bodyPr/>
                    <a:lstStyle/>
                    <a:p>
                      <a:pPr algn="ctr"/>
                      <a:r>
                        <a:rPr lang="mr-IN" sz="2000" dirty="0" smtClean="0"/>
                        <a:t>१ </a:t>
                      </a:r>
                      <a:endParaRPr lang="en-GB" sz="2000" dirty="0"/>
                    </a:p>
                  </a:txBody>
                  <a:tcPr anchor="ctr"/>
                </a:tc>
                <a:tc>
                  <a:txBody>
                    <a:bodyPr/>
                    <a:lstStyle/>
                    <a:p>
                      <a:pPr algn="l"/>
                      <a:r>
                        <a:rPr lang="mr-IN" sz="2000" dirty="0" smtClean="0"/>
                        <a:t>जिल्हा परिषद / पंचायत समितीचा जमा आणि प्रदानाचा लेखा</a:t>
                      </a:r>
                      <a:endParaRPr lang="en-GB" sz="2000" dirty="0"/>
                    </a:p>
                  </a:txBody>
                  <a:tcPr anchor="ctr"/>
                </a:tc>
              </a:tr>
              <a:tr h="667272">
                <a:tc>
                  <a:txBody>
                    <a:bodyPr/>
                    <a:lstStyle/>
                    <a:p>
                      <a:pPr algn="ctr"/>
                      <a:r>
                        <a:rPr lang="mr-IN" sz="2000" dirty="0" smtClean="0"/>
                        <a:t>२ </a:t>
                      </a:r>
                      <a:endParaRPr lang="en-GB" sz="2000" dirty="0"/>
                    </a:p>
                  </a:txBody>
                  <a:tcPr anchor="ctr"/>
                </a:tc>
                <a:tc>
                  <a:txBody>
                    <a:bodyPr/>
                    <a:lstStyle/>
                    <a:p>
                      <a:pPr algn="l"/>
                      <a:r>
                        <a:rPr lang="mr-IN" sz="2000" dirty="0" smtClean="0"/>
                        <a:t>जिल्हा परिषद / पंचायत समिती</a:t>
                      </a:r>
                      <a:r>
                        <a:rPr lang="mr-IN" sz="2000" baseline="0" dirty="0" smtClean="0"/>
                        <a:t> यांच्या एकत्रित गोषवा-याची नोंदवही </a:t>
                      </a:r>
                      <a:endParaRPr lang="en-GB" sz="2000" dirty="0"/>
                    </a:p>
                  </a:txBody>
                  <a:tcPr anchor="ctr"/>
                </a:tc>
              </a:tr>
              <a:tr h="719483">
                <a:tc>
                  <a:txBody>
                    <a:bodyPr/>
                    <a:lstStyle/>
                    <a:p>
                      <a:pPr algn="ctr"/>
                      <a:r>
                        <a:rPr lang="mr-IN" sz="2000" dirty="0" smtClean="0"/>
                        <a:t>३ </a:t>
                      </a:r>
                      <a:endParaRPr lang="en-GB" sz="2000" dirty="0"/>
                    </a:p>
                  </a:txBody>
                  <a:tcPr anchor="ctr"/>
                </a:tc>
                <a:tc>
                  <a:txBody>
                    <a:bodyPr/>
                    <a:lstStyle/>
                    <a:p>
                      <a:pPr algn="l"/>
                      <a:r>
                        <a:rPr lang="mr-IN" sz="2000" dirty="0" smtClean="0"/>
                        <a:t>जिल्हा परिषद / पंचायत समिती</a:t>
                      </a:r>
                      <a:r>
                        <a:rPr lang="mr-IN" sz="2000" baseline="0" dirty="0" smtClean="0"/>
                        <a:t> यांचे महिन्याचे बँक ताळमेळ विवरण पत्र </a:t>
                      </a:r>
                      <a:endParaRPr lang="en-GB" sz="2000" dirty="0"/>
                    </a:p>
                  </a:txBody>
                  <a:tcPr anchor="ctr"/>
                </a:tc>
              </a:tr>
              <a:tr h="406664">
                <a:tc>
                  <a:txBody>
                    <a:bodyPr/>
                    <a:lstStyle/>
                    <a:p>
                      <a:pPr algn="ctr"/>
                      <a:r>
                        <a:rPr lang="mr-IN" sz="2000" dirty="0" smtClean="0"/>
                        <a:t>४ </a:t>
                      </a:r>
                      <a:endParaRPr lang="en-GB" sz="2000" dirty="0"/>
                    </a:p>
                  </a:txBody>
                  <a:tcPr anchor="ctr"/>
                </a:tc>
                <a:tc>
                  <a:txBody>
                    <a:bodyPr/>
                    <a:lstStyle/>
                    <a:p>
                      <a:pPr algn="l"/>
                      <a:r>
                        <a:rPr lang="mr-IN" sz="2000" dirty="0" smtClean="0"/>
                        <a:t>वर्षाअखेरीस प्राप्य व देय असलेल्या रक्कमा बाबतचा </a:t>
                      </a:r>
                      <a:endParaRPr lang="en-GB" sz="2000" dirty="0"/>
                    </a:p>
                  </a:txBody>
                  <a:tcPr anchor="ctr"/>
                </a:tc>
              </a:tr>
              <a:tr h="719483">
                <a:tc>
                  <a:txBody>
                    <a:bodyPr/>
                    <a:lstStyle/>
                    <a:p>
                      <a:pPr algn="ctr"/>
                      <a:r>
                        <a:rPr lang="mr-IN" sz="2000" dirty="0" smtClean="0"/>
                        <a:t>५ </a:t>
                      </a:r>
                      <a:endParaRPr lang="en-GB" sz="2000" dirty="0"/>
                    </a:p>
                  </a:txBody>
                  <a:tcPr anchor="ctr"/>
                </a:tc>
                <a:tc>
                  <a:txBody>
                    <a:bodyPr/>
                    <a:lstStyle/>
                    <a:p>
                      <a:pPr algn="l"/>
                      <a:r>
                        <a:rPr lang="mr-IN" sz="2000" dirty="0" smtClean="0"/>
                        <a:t>पंचायत समिती / जिल्हा परिषद यांच्या स्थावर मालमत्ता नोंद्वहीचा नमुना </a:t>
                      </a:r>
                      <a:endParaRPr lang="en-GB" sz="2000" dirty="0"/>
                    </a:p>
                  </a:txBody>
                  <a:tcPr anchor="ctr"/>
                </a:tc>
              </a:tr>
              <a:tr h="719483">
                <a:tc>
                  <a:txBody>
                    <a:bodyPr/>
                    <a:lstStyle/>
                    <a:p>
                      <a:pPr algn="ctr"/>
                      <a:r>
                        <a:rPr lang="mr-IN" sz="2000" dirty="0" smtClean="0"/>
                        <a:t>६ </a:t>
                      </a:r>
                      <a:endParaRPr lang="en-GB" sz="2000" dirty="0"/>
                    </a:p>
                  </a:txBody>
                  <a:tcPr anchor="ctr"/>
                </a:tc>
                <a:tc>
                  <a:txBody>
                    <a:bodyPr/>
                    <a:lstStyle/>
                    <a:p>
                      <a:pPr algn="l"/>
                      <a:r>
                        <a:rPr lang="mr-IN" sz="2000" dirty="0" smtClean="0"/>
                        <a:t>पंचायत समिती / जिल्हा परिषद यांच्या जंगम  मालमत्ता नोंद्वहीचा नमुना </a:t>
                      </a:r>
                      <a:endParaRPr lang="en-GB" sz="2000" dirty="0"/>
                    </a:p>
                  </a:txBody>
                  <a:tcPr anchor="ctr"/>
                </a:tc>
              </a:tr>
              <a:tr h="406664">
                <a:tc>
                  <a:txBody>
                    <a:bodyPr/>
                    <a:lstStyle/>
                    <a:p>
                      <a:pPr algn="ctr"/>
                      <a:r>
                        <a:rPr lang="mr-IN" sz="2000" dirty="0" smtClean="0"/>
                        <a:t>७ </a:t>
                      </a:r>
                      <a:endParaRPr lang="en-GB" sz="2000" dirty="0"/>
                    </a:p>
                  </a:txBody>
                  <a:tcPr anchor="ctr"/>
                </a:tc>
                <a:tc>
                  <a:txBody>
                    <a:bodyPr/>
                    <a:lstStyle/>
                    <a:p>
                      <a:pPr algn="l"/>
                      <a:r>
                        <a:rPr lang="mr-IN" sz="2000" dirty="0" smtClean="0"/>
                        <a:t>पंचायत समिती / जिल्हा परिषद यांच्या वस्तू सूची नोंद्वहीचा नमुना </a:t>
                      </a:r>
                      <a:endParaRPr lang="en-GB" sz="2000" dirty="0"/>
                    </a:p>
                  </a:txBody>
                  <a:tcPr anchor="ctr"/>
                </a:tc>
              </a:tr>
              <a:tr h="719483">
                <a:tc>
                  <a:txBody>
                    <a:bodyPr/>
                    <a:lstStyle/>
                    <a:p>
                      <a:pPr algn="ctr"/>
                      <a:r>
                        <a:rPr lang="mr-IN" sz="2000" dirty="0" smtClean="0"/>
                        <a:t>८ </a:t>
                      </a:r>
                      <a:endParaRPr lang="en-GB" sz="2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sz="2000" dirty="0" smtClean="0"/>
                        <a:t>पंचायत समिती / जिल्हा परिषद यांच्या मागणी, संग्रह आणि शिल्ल्कीचा नमुना </a:t>
                      </a:r>
                      <a:endParaRPr lang="en-GB" sz="2000" dirty="0" smtClean="0"/>
                    </a:p>
                  </a:txBody>
                  <a:tcPr anchor="ct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fontScale="90000"/>
          </a:bodyPr>
          <a:lstStyle/>
          <a:p>
            <a:pPr marL="514350" indent="-514350" algn="ctr">
              <a:lnSpc>
                <a:spcPct val="150000"/>
              </a:lnSpc>
            </a:pPr>
            <a:r>
              <a:rPr lang="mr-IN" dirty="0" smtClean="0"/>
              <a:t/>
            </a:r>
            <a:br>
              <a:rPr lang="mr-IN" dirty="0" smtClean="0"/>
            </a:br>
            <a:r>
              <a:rPr lang="mr-IN" dirty="0" smtClean="0"/>
              <a:t>  </a:t>
            </a:r>
            <a:r>
              <a:rPr lang="en-US" dirty="0" smtClean="0"/>
              <a:t/>
            </a:r>
            <a:br>
              <a:rPr lang="en-US" dirty="0" smtClean="0"/>
            </a:br>
            <a:r>
              <a:rPr lang="mr-IN" sz="4000" dirty="0" smtClean="0"/>
              <a:t>वित्त विभागाचे लेखापरीक्षण </a:t>
            </a:r>
            <a:endParaRPr lang="en-US" dirty="0"/>
          </a:p>
        </p:txBody>
      </p:sp>
      <p:sp>
        <p:nvSpPr>
          <p:cNvPr id="3" name="Content Placeholder 2"/>
          <p:cNvSpPr>
            <a:spLocks noGrp="1"/>
          </p:cNvSpPr>
          <p:nvPr>
            <p:ph idx="1"/>
          </p:nvPr>
        </p:nvSpPr>
        <p:spPr>
          <a:xfrm>
            <a:off x="304800" y="1524000"/>
            <a:ext cx="8534400" cy="5105399"/>
          </a:xfrm>
        </p:spPr>
        <p:txBody>
          <a:bodyPr/>
          <a:lstStyle/>
          <a:p>
            <a:r>
              <a:rPr lang="mr-IN" sz="2400" dirty="0" smtClean="0">
                <a:solidFill>
                  <a:srgbClr val="00B0F0"/>
                </a:solidFill>
              </a:rPr>
              <a:t>वैधानिक लेखापरीक्षक </a:t>
            </a:r>
          </a:p>
          <a:p>
            <a:pPr marL="514350" indent="-514350">
              <a:buFont typeface="+mj-lt"/>
              <a:buAutoNum type="arabicPeriod"/>
            </a:pPr>
            <a:r>
              <a:rPr lang="mr-IN" sz="2400" dirty="0" smtClean="0"/>
              <a:t>म. जि. प. व पं. स. अधिनियम,१९६१;कलम १४२ क</a:t>
            </a:r>
          </a:p>
          <a:p>
            <a:pPr marL="514350" indent="-514350">
              <a:buNone/>
            </a:pPr>
            <a:r>
              <a:rPr lang="mr-IN" sz="2400" dirty="0" smtClean="0"/>
              <a:t>   नुसार मा. महालेखापाल, महाराष्ट्र राज्य.</a:t>
            </a:r>
          </a:p>
          <a:p>
            <a:pPr marL="514350" indent="-514350">
              <a:buFont typeface="+mj-lt"/>
              <a:buAutoNum type="arabicPeriod" startAt="2"/>
            </a:pPr>
            <a:endParaRPr lang="mr-IN" sz="2400" dirty="0" smtClean="0"/>
          </a:p>
          <a:p>
            <a:pPr marL="514350" indent="-514350">
              <a:buFont typeface="+mj-lt"/>
              <a:buAutoNum type="arabicPeriod" startAt="2"/>
            </a:pPr>
            <a:r>
              <a:rPr lang="mr-IN" sz="2400" dirty="0" smtClean="0"/>
              <a:t>म.स्था.नि.ले. अधिनियम, नुसार मा. संचालक, स्थानिक निधी लेखापरीक्षा, महाराष्ट्र राज्य. </a:t>
            </a:r>
          </a:p>
          <a:p>
            <a:pPr marL="514350" indent="-514350">
              <a:buNone/>
            </a:pPr>
            <a:endParaRPr lang="mr-IN" sz="2400" dirty="0" smtClean="0"/>
          </a:p>
          <a:p>
            <a:pPr marL="514350" indent="-514350"/>
            <a:r>
              <a:rPr lang="mr-IN" sz="2400" dirty="0" smtClean="0">
                <a:solidFill>
                  <a:srgbClr val="00B0F0"/>
                </a:solidFill>
              </a:rPr>
              <a:t>लेखापारीक्षणाचे विनियमन  :</a:t>
            </a:r>
          </a:p>
          <a:p>
            <a:pPr marL="514350" indent="-514350">
              <a:buFont typeface="+mj-lt"/>
              <a:buAutoNum type="arabicPeriod"/>
            </a:pPr>
            <a:r>
              <a:rPr lang="mr-IN" sz="2400" dirty="0" smtClean="0"/>
              <a:t>म. जि. प. व पं. स. अधिनियम,१९६१.</a:t>
            </a:r>
          </a:p>
          <a:p>
            <a:pPr marL="514350" indent="-514350">
              <a:buFont typeface="+mj-lt"/>
              <a:buAutoNum type="arabicPeriod"/>
            </a:pPr>
            <a:r>
              <a:rPr lang="mr-IN" sz="2400" dirty="0" smtClean="0"/>
              <a:t>म. जि. प. व पं. स. लेखा संहिता,१९६८.</a:t>
            </a:r>
          </a:p>
          <a:p>
            <a:pPr marL="514350" indent="-514350">
              <a:buFont typeface="+mj-lt"/>
              <a:buAutoNum type="arabicPeriod"/>
            </a:pPr>
            <a:r>
              <a:rPr lang="mr-IN" sz="2400" dirty="0" smtClean="0"/>
              <a:t>म. स्था. नि. ले. अधिनियम.</a:t>
            </a:r>
          </a:p>
          <a:p>
            <a:pPr marL="514350" indent="-514350">
              <a:buFont typeface="+mj-lt"/>
              <a:buAutoNum type="arabicPeriod"/>
            </a:pPr>
            <a:r>
              <a:rPr lang="mr-IN" sz="2400" dirty="0" smtClean="0"/>
              <a:t>स्थानिक निधी लेखापरीक्षण कार्यालयीन नियम पुस्तिका.</a:t>
            </a:r>
          </a:p>
          <a:p>
            <a:pPr marL="514350" indent="-514350">
              <a:buFont typeface="+mj-lt"/>
              <a:buAutoNum type="arabicPeriod"/>
            </a:pPr>
            <a:r>
              <a:rPr lang="mr-IN" sz="2400" dirty="0" smtClean="0"/>
              <a:t>अन्य अनुषंगिक प्रचलित शासन </a:t>
            </a:r>
            <a:r>
              <a:rPr lang="mr-IN" sz="2400" dirty="0" smtClean="0"/>
              <a:t>नियम  </a:t>
            </a:r>
            <a:r>
              <a:rPr lang="mr-IN" sz="2400" dirty="0" smtClean="0"/>
              <a:t>आणि विनियम.</a:t>
            </a:r>
          </a:p>
          <a:p>
            <a:pPr marL="514350" indent="-514350">
              <a:buFont typeface="+mj-lt"/>
              <a:buAutoNum type="arabicPeriod"/>
            </a:pPr>
            <a:endParaRPr lang="mr-IN" sz="2400" dirty="0" smtClean="0"/>
          </a:p>
          <a:p>
            <a:pPr marL="514350" indent="-514350">
              <a:buFont typeface="+mj-lt"/>
              <a:buAutoNum type="arabicPeriod"/>
            </a:pPr>
            <a:endParaRPr lang="mr-IN" sz="2400" dirty="0" smtClean="0"/>
          </a:p>
          <a:p>
            <a:pPr marL="514350" indent="-514350">
              <a:buFont typeface="+mj-lt"/>
              <a:buAutoNum type="arabicPeriod"/>
            </a:pPr>
            <a:endParaRPr lang="mr-IN" sz="2400" dirty="0" smtClean="0"/>
          </a:p>
          <a:p>
            <a:pPr marL="514350" indent="-514350">
              <a:buFont typeface="+mj-lt"/>
              <a:buAutoNum type="arabicPeriod"/>
            </a:pPr>
            <a:endParaRPr lang="mr-IN" dirty="0" smtClean="0"/>
          </a:p>
          <a:p>
            <a:pPr marL="514350" indent="-514350">
              <a:buFont typeface="+mj-lt"/>
              <a:buAutoNum type="arabicPeriod"/>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7"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7" presetClass="entr" presetSubtype="4"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7" presetClass="entr" presetSubtype="4"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0"/>
                            </p:stCondLst>
                            <p:childTnLst>
                              <p:par>
                                <p:cTn id="30" presetID="7" presetClass="entr" presetSubtype="4" fill="hold" grpId="0"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additive="base">
                                        <p:cTn id="32" dur="5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0"/>
                            </p:stCondLst>
                            <p:childTnLst>
                              <p:par>
                                <p:cTn id="35" presetID="7" presetClass="entr" presetSubtype="4" fill="hold" grpId="0"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0"/>
                            </p:stCondLst>
                            <p:childTnLst>
                              <p:par>
                                <p:cTn id="40" presetID="7" presetClass="entr" presetSubtype="4" fill="hold" grpId="0"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5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0"/>
                            </p:stCondLst>
                            <p:childTnLst>
                              <p:par>
                                <p:cTn id="45" presetID="7" presetClass="entr" presetSubtype="4"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0"/>
                            </p:stCondLst>
                            <p:childTnLst>
                              <p:par>
                                <p:cTn id="50" presetID="7" presetClass="entr" presetSubtype="4" fill="hold" grpId="0" nodeType="after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 calcmode="lin" valueType="num">
                                      <p:cBhvr additive="base">
                                        <p:cTn id="52" dur="5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3" dur="5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14350" indent="-514350" algn="ctr">
              <a:lnSpc>
                <a:spcPct val="150000"/>
              </a:lnSpc>
            </a:pPr>
            <a:r>
              <a:rPr lang="mr-IN" dirty="0" smtClean="0"/>
              <a:t/>
            </a:r>
            <a:br>
              <a:rPr lang="mr-IN" dirty="0" smtClean="0"/>
            </a:br>
            <a:r>
              <a:rPr lang="mr-IN" dirty="0" smtClean="0"/>
              <a:t>  </a:t>
            </a:r>
            <a:r>
              <a:rPr lang="en-US" dirty="0" smtClean="0"/>
              <a:t/>
            </a:r>
            <a:br>
              <a:rPr lang="en-US" dirty="0" smtClean="0"/>
            </a:br>
            <a:r>
              <a:rPr lang="mr-IN" sz="4000" dirty="0" smtClean="0"/>
              <a:t>लेखापरीक्षण प्रक्रिया </a:t>
            </a:r>
            <a:endParaRPr lang="en-US" dirty="0"/>
          </a:p>
        </p:txBody>
      </p:sp>
      <p:sp>
        <p:nvSpPr>
          <p:cNvPr id="3" name="Content Placeholder 2"/>
          <p:cNvSpPr>
            <a:spLocks noGrp="1"/>
          </p:cNvSpPr>
          <p:nvPr>
            <p:ph sz="half" idx="1"/>
          </p:nvPr>
        </p:nvSpPr>
        <p:spPr/>
        <p:txBody>
          <a:bodyPr>
            <a:normAutofit/>
          </a:bodyPr>
          <a:lstStyle/>
          <a:p>
            <a:pPr marL="533400" indent="0">
              <a:lnSpc>
                <a:spcPct val="110000"/>
              </a:lnSpc>
            </a:pPr>
            <a:r>
              <a:rPr lang="mr-IN" sz="2400" dirty="0" smtClean="0"/>
              <a:t> सूचना </a:t>
            </a:r>
          </a:p>
          <a:p>
            <a:pPr marL="533400" indent="0">
              <a:lnSpc>
                <a:spcPct val="110000"/>
              </a:lnSpc>
            </a:pPr>
            <a:r>
              <a:rPr lang="mr-IN" sz="2400" dirty="0" smtClean="0"/>
              <a:t> प्रमाणकांचे अनुरेखन.</a:t>
            </a:r>
          </a:p>
          <a:p>
            <a:pPr marL="533400" indent="0">
              <a:lnSpc>
                <a:spcPct val="110000"/>
              </a:lnSpc>
            </a:pPr>
            <a:r>
              <a:rPr lang="mr-IN" sz="2400" dirty="0" smtClean="0"/>
              <a:t> अभिलेख तपासणी.</a:t>
            </a:r>
          </a:p>
          <a:p>
            <a:pPr marL="533400" indent="0">
              <a:lnSpc>
                <a:spcPct val="110000"/>
              </a:lnSpc>
            </a:pPr>
            <a:r>
              <a:rPr lang="mr-IN" sz="2400" dirty="0" smtClean="0"/>
              <a:t> अर्ध समास पत्र.</a:t>
            </a:r>
          </a:p>
          <a:p>
            <a:pPr marL="533400" indent="0">
              <a:lnSpc>
                <a:spcPct val="110000"/>
              </a:lnSpc>
            </a:pPr>
            <a:r>
              <a:rPr lang="mr-IN" sz="2400" dirty="0" smtClean="0"/>
              <a:t> अनुपालनावर विचार.</a:t>
            </a:r>
          </a:p>
          <a:p>
            <a:pPr marL="533400" indent="0">
              <a:lnSpc>
                <a:spcPct val="110000"/>
              </a:lnSpc>
            </a:pPr>
            <a:r>
              <a:rPr lang="mr-IN" sz="2400" dirty="0" smtClean="0"/>
              <a:t> प्रारूप परिच्छेद.</a:t>
            </a:r>
          </a:p>
          <a:p>
            <a:pPr marL="533400" indent="0">
              <a:lnSpc>
                <a:spcPct val="110000"/>
              </a:lnSpc>
            </a:pPr>
            <a:r>
              <a:rPr lang="mr-IN" sz="2400" dirty="0" smtClean="0"/>
              <a:t> परिच्छेद छाननी.  </a:t>
            </a:r>
          </a:p>
          <a:p>
            <a:pPr marL="533400" indent="0">
              <a:lnSpc>
                <a:spcPct val="110000"/>
              </a:lnSpc>
            </a:pPr>
            <a:r>
              <a:rPr lang="mr-IN" sz="2400" dirty="0" smtClean="0"/>
              <a:t> प्रारूप अहवाल.</a:t>
            </a:r>
          </a:p>
          <a:p>
            <a:pPr marL="533400" indent="0">
              <a:lnSpc>
                <a:spcPct val="110000"/>
              </a:lnSpc>
            </a:pPr>
            <a:r>
              <a:rPr lang="mr-IN" sz="2400" dirty="0" smtClean="0"/>
              <a:t> अहवाल वाचन.</a:t>
            </a:r>
          </a:p>
          <a:p>
            <a:pPr marL="533400" indent="0">
              <a:lnSpc>
                <a:spcPct val="110000"/>
              </a:lnSpc>
            </a:pPr>
            <a:r>
              <a:rPr lang="mr-IN" sz="2400" dirty="0" smtClean="0"/>
              <a:t> अहवाल अंतीमिकरण.</a:t>
            </a:r>
          </a:p>
          <a:p>
            <a:pPr marL="533400" indent="0">
              <a:lnSpc>
                <a:spcPct val="110000"/>
              </a:lnSpc>
            </a:pPr>
            <a:r>
              <a:rPr lang="mr-IN" sz="2400" dirty="0" smtClean="0"/>
              <a:t> अहवाल निर्गमन.</a:t>
            </a:r>
          </a:p>
          <a:p>
            <a:pPr marL="533400" indent="0">
              <a:buFont typeface="+mj-lt"/>
              <a:buAutoNum type="arabicPeriod"/>
            </a:pPr>
            <a:endParaRPr lang="mr-IN" sz="2400" dirty="0" smtClean="0"/>
          </a:p>
          <a:p>
            <a:pPr marL="533400" indent="0">
              <a:buFont typeface="+mj-lt"/>
              <a:buAutoNum type="arabicPeriod"/>
            </a:pPr>
            <a:endParaRPr lang="mr-IN" dirty="0" smtClean="0"/>
          </a:p>
          <a:p>
            <a:pPr marL="533400" indent="0">
              <a:buFont typeface="+mj-lt"/>
              <a:buAutoNum type="arabicPeriod"/>
            </a:pPr>
            <a:endParaRPr lang="en-US" dirty="0"/>
          </a:p>
        </p:txBody>
      </p:sp>
      <p:sp>
        <p:nvSpPr>
          <p:cNvPr id="4" name="Content Placeholder 3"/>
          <p:cNvSpPr>
            <a:spLocks noGrp="1"/>
          </p:cNvSpPr>
          <p:nvPr>
            <p:ph sz="half" idx="2"/>
          </p:nvPr>
        </p:nvSpPr>
        <p:spPr>
          <a:xfrm>
            <a:off x="4648200" y="1645920"/>
            <a:ext cx="4267200" cy="4526280"/>
          </a:xfrm>
        </p:spPr>
        <p:txBody>
          <a:bodyPr>
            <a:normAutofit/>
          </a:bodyPr>
          <a:lstStyle/>
          <a:p>
            <a:r>
              <a:rPr lang="mr-IN" dirty="0" smtClean="0"/>
              <a:t> </a:t>
            </a:r>
            <a:r>
              <a:rPr lang="mr-IN" sz="2400" dirty="0" smtClean="0"/>
              <a:t>अहवाल प्राप्ती.</a:t>
            </a:r>
          </a:p>
          <a:p>
            <a:r>
              <a:rPr lang="mr-IN" sz="2400" dirty="0" smtClean="0"/>
              <a:t> प्रथम अनुपालन.</a:t>
            </a:r>
          </a:p>
          <a:p>
            <a:r>
              <a:rPr lang="mr-IN" sz="2400" dirty="0" smtClean="0"/>
              <a:t> वित्त समितीची मान्यता </a:t>
            </a:r>
          </a:p>
          <a:p>
            <a:r>
              <a:rPr lang="mr-IN" sz="2400" dirty="0" smtClean="0"/>
              <a:t> सर्वसाधारण सभेची मान्यता. </a:t>
            </a:r>
          </a:p>
          <a:p>
            <a:r>
              <a:rPr lang="mr-IN" sz="2400" dirty="0" smtClean="0"/>
              <a:t> सादरीकरण.</a:t>
            </a:r>
          </a:p>
          <a:p>
            <a:r>
              <a:rPr lang="mr-IN" sz="2400" dirty="0" smtClean="0"/>
              <a:t> छाननी व निर्णय.</a:t>
            </a:r>
          </a:p>
          <a:p>
            <a:r>
              <a:rPr lang="mr-IN" sz="2400" dirty="0" smtClean="0"/>
              <a:t> प्रथम पुढील अभिप्राय.</a:t>
            </a:r>
          </a:p>
          <a:p>
            <a:r>
              <a:rPr lang="mr-IN" sz="2400" dirty="0" smtClean="0"/>
              <a:t> भार – अधिभार</a:t>
            </a:r>
          </a:p>
          <a:p>
            <a:r>
              <a:rPr lang="mr-IN" sz="2400" dirty="0" smtClean="0"/>
              <a:t> पं.रा.पुनर्विलोकन अहवालात        </a:t>
            </a:r>
          </a:p>
          <a:p>
            <a:pPr>
              <a:buNone/>
            </a:pPr>
            <a:r>
              <a:rPr lang="mr-IN" sz="2400" dirty="0" smtClean="0"/>
              <a:t>   प्रस्तावित.  </a:t>
            </a:r>
          </a:p>
          <a:p>
            <a:r>
              <a:rPr lang="mr-IN" sz="2400" dirty="0" smtClean="0"/>
              <a:t> द्वितीय अनुपालन.</a:t>
            </a:r>
          </a:p>
          <a:p>
            <a:pPr>
              <a:buNone/>
            </a:pPr>
            <a:endParaRPr lang="en-GB"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7"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7"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7"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0"/>
                            </p:stCondLst>
                            <p:childTnLst>
                              <p:par>
                                <p:cTn id="30" presetID="7" presetClass="entr" presetSubtype="4"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0"/>
                            </p:stCondLst>
                            <p:childTnLst>
                              <p:par>
                                <p:cTn id="35" presetID="7" presetClass="entr" presetSubtype="4" fill="hold" grpId="0"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0"/>
                            </p:stCondLst>
                            <p:childTnLst>
                              <p:par>
                                <p:cTn id="40" presetID="7" presetClass="entr" presetSubtype="4" fill="hold" grpId="0"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0"/>
                            </p:stCondLst>
                            <p:childTnLst>
                              <p:par>
                                <p:cTn id="45" presetID="7" presetClass="entr" presetSubtype="4" fill="hold" grpId="0"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0"/>
                            </p:stCondLst>
                            <p:childTnLst>
                              <p:par>
                                <p:cTn id="50" presetID="7" presetClass="entr" presetSubtype="4" fill="hold" grpId="0" nodeType="after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additive="base">
                                        <p:cTn id="52" dur="5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3" dur="5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54" fill="hold">
                            <p:stCondLst>
                              <p:cond delay="50000"/>
                            </p:stCondLst>
                            <p:childTnLst>
                              <p:par>
                                <p:cTn id="55" presetID="7" presetClass="entr" presetSubtype="4" fill="hold" grpId="0" nodeType="after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additive="base">
                                        <p:cTn id="57" dur="5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8" dur="5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5000"/>
                            </p:stCondLst>
                            <p:childTnLst>
                              <p:par>
                                <p:cTn id="60" presetID="7" presetClass="entr" presetSubtype="4" fill="hold" grpId="0" nodeType="afterEffect">
                                  <p:stCondLst>
                                    <p:cond delay="0"/>
                                  </p:stCondLst>
                                  <p:childTnLst>
                                    <p:set>
                                      <p:cBhvr>
                                        <p:cTn id="61" dur="1" fill="hold">
                                          <p:stCondLst>
                                            <p:cond delay="0"/>
                                          </p:stCondLst>
                                        </p:cTn>
                                        <p:tgtEl>
                                          <p:spTgt spid="4">
                                            <p:txEl>
                                              <p:pRg st="0" end="0"/>
                                            </p:txEl>
                                          </p:spTgt>
                                        </p:tgtEl>
                                        <p:attrNameLst>
                                          <p:attrName>style.visibility</p:attrName>
                                        </p:attrNameLst>
                                      </p:cBhvr>
                                      <p:to>
                                        <p:strVal val="visible"/>
                                      </p:to>
                                    </p:set>
                                    <p:anim calcmode="lin" valueType="num">
                                      <p:cBhvr additive="base">
                                        <p:cTn id="6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6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0"/>
                            </p:stCondLst>
                            <p:childTnLst>
                              <p:par>
                                <p:cTn id="65" presetID="7" presetClass="entr" presetSubtype="4" fill="hold" grpId="0" nodeType="afterEffect">
                                  <p:stCondLst>
                                    <p:cond delay="0"/>
                                  </p:stCondLst>
                                  <p:childTnLst>
                                    <p:set>
                                      <p:cBhvr>
                                        <p:cTn id="66" dur="1" fill="hold">
                                          <p:stCondLst>
                                            <p:cond delay="0"/>
                                          </p:stCondLst>
                                        </p:cTn>
                                        <p:tgtEl>
                                          <p:spTgt spid="4">
                                            <p:txEl>
                                              <p:pRg st="1" end="1"/>
                                            </p:txEl>
                                          </p:spTgt>
                                        </p:tgtEl>
                                        <p:attrNameLst>
                                          <p:attrName>style.visibility</p:attrName>
                                        </p:attrNameLst>
                                      </p:cBhvr>
                                      <p:to>
                                        <p:strVal val="visible"/>
                                      </p:to>
                                    </p:set>
                                    <p:anim calcmode="lin" valueType="num">
                                      <p:cBhvr additive="base">
                                        <p:cTn id="67"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68" dur="5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0"/>
                            </p:stCondLst>
                            <p:childTnLst>
                              <p:par>
                                <p:cTn id="70" presetID="7" presetClass="entr" presetSubtype="4" fill="hold" grpId="0" nodeType="afterEffect">
                                  <p:stCondLst>
                                    <p:cond delay="0"/>
                                  </p:stCondLst>
                                  <p:childTnLst>
                                    <p:set>
                                      <p:cBhvr>
                                        <p:cTn id="71" dur="1" fill="hold">
                                          <p:stCondLst>
                                            <p:cond delay="0"/>
                                          </p:stCondLst>
                                        </p:cTn>
                                        <p:tgtEl>
                                          <p:spTgt spid="4">
                                            <p:txEl>
                                              <p:pRg st="2" end="2"/>
                                            </p:txEl>
                                          </p:spTgt>
                                        </p:tgtEl>
                                        <p:attrNameLst>
                                          <p:attrName>style.visibility</p:attrName>
                                        </p:attrNameLst>
                                      </p:cBhvr>
                                      <p:to>
                                        <p:strVal val="visible"/>
                                      </p:to>
                                    </p:set>
                                    <p:anim calcmode="lin" valueType="num">
                                      <p:cBhvr additive="base">
                                        <p:cTn id="72"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73"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0"/>
                            </p:stCondLst>
                            <p:childTnLst>
                              <p:par>
                                <p:cTn id="75" presetID="7" presetClass="entr" presetSubtype="4" fill="hold" grpId="0" nodeType="afterEffect">
                                  <p:stCondLst>
                                    <p:cond delay="0"/>
                                  </p:stCondLst>
                                  <p:childTnLst>
                                    <p:set>
                                      <p:cBhvr>
                                        <p:cTn id="76" dur="1" fill="hold">
                                          <p:stCondLst>
                                            <p:cond delay="0"/>
                                          </p:stCondLst>
                                        </p:cTn>
                                        <p:tgtEl>
                                          <p:spTgt spid="4">
                                            <p:txEl>
                                              <p:pRg st="3" end="3"/>
                                            </p:txEl>
                                          </p:spTgt>
                                        </p:tgtEl>
                                        <p:attrNameLst>
                                          <p:attrName>style.visibility</p:attrName>
                                        </p:attrNameLst>
                                      </p:cBhvr>
                                      <p:to>
                                        <p:strVal val="visible"/>
                                      </p:to>
                                    </p:set>
                                    <p:anim calcmode="lin" valueType="num">
                                      <p:cBhvr additive="base">
                                        <p:cTn id="77"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78" dur="5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0"/>
                            </p:stCondLst>
                            <p:childTnLst>
                              <p:par>
                                <p:cTn id="80" presetID="7" presetClass="entr" presetSubtype="4" fill="hold" grpId="0" nodeType="afterEffect">
                                  <p:stCondLst>
                                    <p:cond delay="0"/>
                                  </p:stCondLst>
                                  <p:childTnLst>
                                    <p:set>
                                      <p:cBhvr>
                                        <p:cTn id="81" dur="1" fill="hold">
                                          <p:stCondLst>
                                            <p:cond delay="0"/>
                                          </p:stCondLst>
                                        </p:cTn>
                                        <p:tgtEl>
                                          <p:spTgt spid="4">
                                            <p:txEl>
                                              <p:pRg st="4" end="4"/>
                                            </p:txEl>
                                          </p:spTgt>
                                        </p:tgtEl>
                                        <p:attrNameLst>
                                          <p:attrName>style.visibility</p:attrName>
                                        </p:attrNameLst>
                                      </p:cBhvr>
                                      <p:to>
                                        <p:strVal val="visible"/>
                                      </p:to>
                                    </p:set>
                                    <p:anim calcmode="lin" valueType="num">
                                      <p:cBhvr additive="base">
                                        <p:cTn id="82"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83"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84" fill="hold">
                            <p:stCondLst>
                              <p:cond delay="80000"/>
                            </p:stCondLst>
                            <p:childTnLst>
                              <p:par>
                                <p:cTn id="85" presetID="7" presetClass="entr" presetSubtype="4" fill="hold" grpId="0" nodeType="afterEffect">
                                  <p:stCondLst>
                                    <p:cond delay="0"/>
                                  </p:stCondLst>
                                  <p:childTnLst>
                                    <p:set>
                                      <p:cBhvr>
                                        <p:cTn id="86" dur="1" fill="hold">
                                          <p:stCondLst>
                                            <p:cond delay="0"/>
                                          </p:stCondLst>
                                        </p:cTn>
                                        <p:tgtEl>
                                          <p:spTgt spid="4">
                                            <p:txEl>
                                              <p:pRg st="5" end="5"/>
                                            </p:txEl>
                                          </p:spTgt>
                                        </p:tgtEl>
                                        <p:attrNameLst>
                                          <p:attrName>style.visibility</p:attrName>
                                        </p:attrNameLst>
                                      </p:cBhvr>
                                      <p:to>
                                        <p:strVal val="visible"/>
                                      </p:to>
                                    </p:set>
                                    <p:anim calcmode="lin" valueType="num">
                                      <p:cBhvr additive="base">
                                        <p:cTn id="87" dur="5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8" dur="5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par>
                          <p:cTn id="89" fill="hold">
                            <p:stCondLst>
                              <p:cond delay="85000"/>
                            </p:stCondLst>
                            <p:childTnLst>
                              <p:par>
                                <p:cTn id="90" presetID="7" presetClass="entr" presetSubtype="4" fill="hold" grpId="0" nodeType="afterEffect">
                                  <p:stCondLst>
                                    <p:cond delay="0"/>
                                  </p:stCondLst>
                                  <p:childTnLst>
                                    <p:set>
                                      <p:cBhvr>
                                        <p:cTn id="91" dur="1" fill="hold">
                                          <p:stCondLst>
                                            <p:cond delay="0"/>
                                          </p:stCondLst>
                                        </p:cTn>
                                        <p:tgtEl>
                                          <p:spTgt spid="4">
                                            <p:txEl>
                                              <p:pRg st="6" end="6"/>
                                            </p:txEl>
                                          </p:spTgt>
                                        </p:tgtEl>
                                        <p:attrNameLst>
                                          <p:attrName>style.visibility</p:attrName>
                                        </p:attrNameLst>
                                      </p:cBhvr>
                                      <p:to>
                                        <p:strVal val="visible"/>
                                      </p:to>
                                    </p:set>
                                    <p:anim calcmode="lin" valueType="num">
                                      <p:cBhvr additive="base">
                                        <p:cTn id="92" dur="5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93" dur="50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par>
                          <p:cTn id="94" fill="hold">
                            <p:stCondLst>
                              <p:cond delay="90000"/>
                            </p:stCondLst>
                            <p:childTnLst>
                              <p:par>
                                <p:cTn id="95" presetID="7" presetClass="entr" presetSubtype="4" fill="hold" grpId="0" nodeType="afterEffect">
                                  <p:stCondLst>
                                    <p:cond delay="0"/>
                                  </p:stCondLst>
                                  <p:childTnLst>
                                    <p:set>
                                      <p:cBhvr>
                                        <p:cTn id="96" dur="1" fill="hold">
                                          <p:stCondLst>
                                            <p:cond delay="0"/>
                                          </p:stCondLst>
                                        </p:cTn>
                                        <p:tgtEl>
                                          <p:spTgt spid="4">
                                            <p:txEl>
                                              <p:pRg st="7" end="7"/>
                                            </p:txEl>
                                          </p:spTgt>
                                        </p:tgtEl>
                                        <p:attrNameLst>
                                          <p:attrName>style.visibility</p:attrName>
                                        </p:attrNameLst>
                                      </p:cBhvr>
                                      <p:to>
                                        <p:strVal val="visible"/>
                                      </p:to>
                                    </p:set>
                                    <p:anim calcmode="lin" valueType="num">
                                      <p:cBhvr additive="base">
                                        <p:cTn id="97" dur="5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98" dur="50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par>
                          <p:cTn id="99" fill="hold">
                            <p:stCondLst>
                              <p:cond delay="95000"/>
                            </p:stCondLst>
                            <p:childTnLst>
                              <p:par>
                                <p:cTn id="100" presetID="7" presetClass="entr" presetSubtype="4" fill="hold" grpId="0" nodeType="afterEffect">
                                  <p:stCondLst>
                                    <p:cond delay="0"/>
                                  </p:stCondLst>
                                  <p:childTnLst>
                                    <p:set>
                                      <p:cBhvr>
                                        <p:cTn id="101" dur="1" fill="hold">
                                          <p:stCondLst>
                                            <p:cond delay="0"/>
                                          </p:stCondLst>
                                        </p:cTn>
                                        <p:tgtEl>
                                          <p:spTgt spid="4">
                                            <p:txEl>
                                              <p:pRg st="8" end="8"/>
                                            </p:txEl>
                                          </p:spTgt>
                                        </p:tgtEl>
                                        <p:attrNameLst>
                                          <p:attrName>style.visibility</p:attrName>
                                        </p:attrNameLst>
                                      </p:cBhvr>
                                      <p:to>
                                        <p:strVal val="visible"/>
                                      </p:to>
                                    </p:set>
                                    <p:anim calcmode="lin" valueType="num">
                                      <p:cBhvr additive="base">
                                        <p:cTn id="102" dur="50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03" dur="50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par>
                          <p:cTn id="104" fill="hold">
                            <p:stCondLst>
                              <p:cond delay="100000"/>
                            </p:stCondLst>
                            <p:childTnLst>
                              <p:par>
                                <p:cTn id="105" presetID="7" presetClass="entr" presetSubtype="4" fill="hold" grpId="0" nodeType="afterEffect">
                                  <p:stCondLst>
                                    <p:cond delay="0"/>
                                  </p:stCondLst>
                                  <p:childTnLst>
                                    <p:set>
                                      <p:cBhvr>
                                        <p:cTn id="106" dur="1" fill="hold">
                                          <p:stCondLst>
                                            <p:cond delay="0"/>
                                          </p:stCondLst>
                                        </p:cTn>
                                        <p:tgtEl>
                                          <p:spTgt spid="4">
                                            <p:txEl>
                                              <p:pRg st="9" end="9"/>
                                            </p:txEl>
                                          </p:spTgt>
                                        </p:tgtEl>
                                        <p:attrNameLst>
                                          <p:attrName>style.visibility</p:attrName>
                                        </p:attrNameLst>
                                      </p:cBhvr>
                                      <p:to>
                                        <p:strVal val="visible"/>
                                      </p:to>
                                    </p:set>
                                    <p:anim calcmode="lin" valueType="num">
                                      <p:cBhvr additive="base">
                                        <p:cTn id="107" dur="50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08" dur="50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par>
                          <p:cTn id="109" fill="hold">
                            <p:stCondLst>
                              <p:cond delay="105000"/>
                            </p:stCondLst>
                            <p:childTnLst>
                              <p:par>
                                <p:cTn id="110" presetID="7" presetClass="entr" presetSubtype="4" fill="hold" grpId="0" nodeType="afterEffect">
                                  <p:stCondLst>
                                    <p:cond delay="0"/>
                                  </p:stCondLst>
                                  <p:childTnLst>
                                    <p:set>
                                      <p:cBhvr>
                                        <p:cTn id="111" dur="1" fill="hold">
                                          <p:stCondLst>
                                            <p:cond delay="0"/>
                                          </p:stCondLst>
                                        </p:cTn>
                                        <p:tgtEl>
                                          <p:spTgt spid="4">
                                            <p:txEl>
                                              <p:pRg st="10" end="10"/>
                                            </p:txEl>
                                          </p:spTgt>
                                        </p:tgtEl>
                                        <p:attrNameLst>
                                          <p:attrName>style.visibility</p:attrName>
                                        </p:attrNameLst>
                                      </p:cBhvr>
                                      <p:to>
                                        <p:strVal val="visible"/>
                                      </p:to>
                                    </p:set>
                                    <p:anim calcmode="lin" valueType="num">
                                      <p:cBhvr additive="base">
                                        <p:cTn id="112" dur="50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113" dur="50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4000"/>
            <a:ext cx="8229600" cy="812800"/>
          </a:xfrm>
        </p:spPr>
        <p:txBody>
          <a:bodyPr>
            <a:normAutofit fontScale="90000"/>
          </a:bodyPr>
          <a:lstStyle/>
          <a:p>
            <a:pPr marL="514350" indent="-514350" algn="ctr">
              <a:lnSpc>
                <a:spcPct val="150000"/>
              </a:lnSpc>
            </a:pPr>
            <a:r>
              <a:rPr lang="mr-IN" dirty="0" smtClean="0"/>
              <a:t/>
            </a:r>
            <a:br>
              <a:rPr lang="mr-IN" dirty="0" smtClean="0"/>
            </a:br>
            <a:r>
              <a:rPr lang="mr-IN" dirty="0" smtClean="0"/>
              <a:t>  </a:t>
            </a:r>
            <a:r>
              <a:rPr lang="en-US" dirty="0" smtClean="0"/>
              <a:t/>
            </a:r>
            <a:br>
              <a:rPr lang="en-US" dirty="0" smtClean="0"/>
            </a:br>
            <a:r>
              <a:rPr lang="mr-IN" sz="4000" dirty="0" smtClean="0"/>
              <a:t>वित्त विभागाचे लेखापरीक्षण </a:t>
            </a:r>
            <a:endParaRPr lang="en-US" dirty="0"/>
          </a:p>
        </p:txBody>
      </p:sp>
      <p:sp>
        <p:nvSpPr>
          <p:cNvPr id="3" name="Content Placeholder 2"/>
          <p:cNvSpPr>
            <a:spLocks noGrp="1"/>
          </p:cNvSpPr>
          <p:nvPr>
            <p:ph idx="4294967295"/>
          </p:nvPr>
        </p:nvSpPr>
        <p:spPr>
          <a:xfrm>
            <a:off x="381000" y="990600"/>
            <a:ext cx="8458200" cy="5638800"/>
          </a:xfrm>
        </p:spPr>
        <p:txBody>
          <a:bodyPr>
            <a:normAutofit fontScale="92500" lnSpcReduction="10000"/>
          </a:bodyPr>
          <a:lstStyle/>
          <a:p>
            <a:pPr marL="355600" indent="-355600">
              <a:lnSpc>
                <a:spcPct val="120000"/>
              </a:lnSpc>
            </a:pPr>
            <a:r>
              <a:rPr lang="mr-IN" sz="2400" dirty="0" smtClean="0"/>
              <a:t>सहाय्यक संचालक यांच्या पथकाद्वारे लेखापरीक्षण .</a:t>
            </a:r>
          </a:p>
          <a:p>
            <a:pPr marL="355600" indent="-355600">
              <a:lnSpc>
                <a:spcPct val="120000"/>
              </a:lnSpc>
            </a:pPr>
            <a:r>
              <a:rPr lang="mr-IN" sz="2400" dirty="0" smtClean="0"/>
              <a:t>सह संचालक यांच्याद्वारे अहवाल वाचन आणि अंतीमिकरण. </a:t>
            </a:r>
          </a:p>
          <a:p>
            <a:pPr marL="355600" indent="-355600">
              <a:lnSpc>
                <a:spcPct val="120000"/>
              </a:lnSpc>
              <a:buNone/>
            </a:pPr>
            <a:endParaRPr lang="mr-IN" sz="2400" dirty="0" smtClean="0"/>
          </a:p>
          <a:p>
            <a:pPr marL="355600" indent="-355600">
              <a:lnSpc>
                <a:spcPct val="120000"/>
              </a:lnSpc>
            </a:pPr>
            <a:r>
              <a:rPr lang="mr-IN" sz="2400" dirty="0" smtClean="0"/>
              <a:t>लेखापरीक्षणाचे स्वरूप :</a:t>
            </a:r>
          </a:p>
          <a:p>
            <a:pPr marL="901700" indent="0">
              <a:lnSpc>
                <a:spcPct val="110000"/>
              </a:lnSpc>
              <a:buFont typeface="+mj-lt"/>
              <a:buAutoNum type="arabicPeriod"/>
            </a:pPr>
            <a:r>
              <a:rPr lang="mr-IN" sz="2400" dirty="0" smtClean="0"/>
              <a:t> औचीत्यिक लेखापरीक्षण. ()</a:t>
            </a:r>
          </a:p>
          <a:p>
            <a:pPr marL="901700" indent="0">
              <a:lnSpc>
                <a:spcPct val="110000"/>
              </a:lnSpc>
              <a:buFont typeface="+mj-lt"/>
              <a:buAutoNum type="arabicPeriod"/>
            </a:pPr>
            <a:r>
              <a:rPr lang="mr-IN" sz="2400" dirty="0" smtClean="0"/>
              <a:t> विनियमात्मक लेखापरीक्षण.</a:t>
            </a:r>
          </a:p>
          <a:p>
            <a:pPr marL="901700" indent="0">
              <a:lnSpc>
                <a:spcPct val="110000"/>
              </a:lnSpc>
              <a:buFont typeface="+mj-lt"/>
              <a:buAutoNum type="arabicPeriod"/>
            </a:pPr>
            <a:r>
              <a:rPr lang="mr-IN" sz="2400" dirty="0" smtClean="0"/>
              <a:t> अनुपालनात्मक लेखापरीक्षण.</a:t>
            </a:r>
          </a:p>
          <a:p>
            <a:pPr marL="901700" indent="0">
              <a:lnSpc>
                <a:spcPct val="110000"/>
              </a:lnSpc>
              <a:buFont typeface="+mj-lt"/>
              <a:buAutoNum type="arabicPeriod"/>
            </a:pPr>
            <a:r>
              <a:rPr lang="mr-IN" sz="2400" dirty="0" smtClean="0"/>
              <a:t> वैधानिक लेखापरीक्षण.</a:t>
            </a:r>
          </a:p>
          <a:p>
            <a:pPr marL="901700" indent="0">
              <a:buNone/>
            </a:pPr>
            <a:endParaRPr lang="mr-IN" sz="2400" dirty="0" smtClean="0"/>
          </a:p>
          <a:p>
            <a:pPr marL="355600" indent="-355600">
              <a:lnSpc>
                <a:spcPct val="110000"/>
              </a:lnSpc>
            </a:pPr>
            <a:r>
              <a:rPr lang="mr-IN" sz="2400" dirty="0" smtClean="0"/>
              <a:t>लेखा परीक्षणाचा आधार :</a:t>
            </a:r>
          </a:p>
          <a:p>
            <a:pPr marL="901700" indent="266700">
              <a:lnSpc>
                <a:spcPct val="110000"/>
              </a:lnSpc>
              <a:buFont typeface="+mj-lt"/>
              <a:buAutoNum type="arabicPeriod"/>
            </a:pPr>
            <a:r>
              <a:rPr lang="mr-IN" sz="2400" dirty="0" smtClean="0"/>
              <a:t>प्रदानाची प्रमाणके.</a:t>
            </a:r>
          </a:p>
          <a:p>
            <a:pPr marL="901700" indent="266700">
              <a:lnSpc>
                <a:spcPct val="110000"/>
              </a:lnSpc>
              <a:buFont typeface="+mj-lt"/>
              <a:buAutoNum type="arabicPeriod"/>
            </a:pPr>
            <a:r>
              <a:rPr lang="mr-IN" sz="2400" dirty="0" smtClean="0"/>
              <a:t>प्रकरणाची धारिका.</a:t>
            </a:r>
          </a:p>
          <a:p>
            <a:pPr marL="901700" indent="266700">
              <a:lnSpc>
                <a:spcPct val="110000"/>
              </a:lnSpc>
              <a:buFont typeface="+mj-lt"/>
              <a:buAutoNum type="arabicPeriod"/>
            </a:pPr>
            <a:r>
              <a:rPr lang="mr-IN" sz="2400" dirty="0" smtClean="0"/>
              <a:t>सांख्यिकीय विवरणपत्रे.</a:t>
            </a:r>
          </a:p>
          <a:p>
            <a:pPr marL="901700" indent="266700">
              <a:lnSpc>
                <a:spcPct val="110000"/>
              </a:lnSpc>
              <a:buFont typeface="+mj-lt"/>
              <a:buAutoNum type="arabicPeriod"/>
            </a:pPr>
            <a:r>
              <a:rPr lang="mr-IN" sz="2400" dirty="0" smtClean="0"/>
              <a:t>अ. स. पत्राचे अनुपालन.</a:t>
            </a:r>
          </a:p>
          <a:p>
            <a:pPr marL="901700" indent="266700">
              <a:lnSpc>
                <a:spcPct val="110000"/>
              </a:lnSpc>
              <a:buFont typeface="+mj-lt"/>
              <a:buAutoNum type="arabicPeriod"/>
            </a:pPr>
            <a:r>
              <a:rPr lang="mr-IN" sz="2400" dirty="0" smtClean="0"/>
              <a:t>अधिकची माहिती.</a:t>
            </a:r>
          </a:p>
          <a:p>
            <a:pPr marL="901700" indent="266700">
              <a:lnSpc>
                <a:spcPct val="110000"/>
              </a:lnSpc>
              <a:buFont typeface="+mj-lt"/>
              <a:buAutoNum type="arabicPeriod"/>
            </a:pPr>
            <a:r>
              <a:rPr lang="mr-IN" sz="2400" dirty="0" smtClean="0"/>
              <a:t>मेज प्रभारी / अधिकारी यांचे समवेत चर्चा. </a:t>
            </a:r>
          </a:p>
          <a:p>
            <a:pPr marL="457200" indent="-457200">
              <a:buNone/>
            </a:pPr>
            <a:endParaRPr lang="mr-IN" sz="2400" dirty="0" smtClean="0"/>
          </a:p>
          <a:p>
            <a:pPr marL="990600" indent="-457200">
              <a:buFont typeface="+mj-lt"/>
              <a:buAutoNum type="arabicPeriod"/>
            </a:pPr>
            <a:endParaRPr lang="mr-IN"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3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6"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3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3"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2" presetClass="entr" presetSubtype="6" fill="hold" grpId="0"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3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8" dur="3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9000"/>
                            </p:stCondLst>
                            <p:childTnLst>
                              <p:par>
                                <p:cTn id="20" presetID="2" presetClass="entr" presetSubtype="6"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3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3" dur="3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2000"/>
                            </p:stCondLst>
                            <p:childTnLst>
                              <p:par>
                                <p:cTn id="25" presetID="2" presetClass="entr" presetSubtype="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3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3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5000"/>
                            </p:stCondLst>
                            <p:childTnLst>
                              <p:par>
                                <p:cTn id="30" presetID="2" presetClass="entr" presetSubtype="6" fill="hold" grpId="0"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3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3" dur="3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8000"/>
                            </p:stCondLst>
                            <p:childTnLst>
                              <p:par>
                                <p:cTn id="35" presetID="2" presetClass="entr" presetSubtype="6" fill="hold" grpId="0"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3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8" dur="3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1000"/>
                            </p:stCondLst>
                            <p:childTnLst>
                              <p:par>
                                <p:cTn id="40" presetID="2" presetClass="entr" presetSubtype="6" fill="hold" grpId="0"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30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3" dur="3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4000"/>
                            </p:stCondLst>
                            <p:childTnLst>
                              <p:par>
                                <p:cTn id="45" presetID="2" presetClass="entr" presetSubtype="6" fill="hold" grpId="0"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30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48" dur="3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27000"/>
                            </p:stCondLst>
                            <p:childTnLst>
                              <p:par>
                                <p:cTn id="50" presetID="2" presetClass="entr" presetSubtype="6" fill="hold" grpId="0" nodeType="after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 calcmode="lin" valueType="num">
                                      <p:cBhvr additive="base">
                                        <p:cTn id="52" dur="30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3" dur="30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par>
                          <p:cTn id="54" fill="hold">
                            <p:stCondLst>
                              <p:cond delay="30000"/>
                            </p:stCondLst>
                            <p:childTnLst>
                              <p:par>
                                <p:cTn id="55" presetID="2" presetClass="entr" presetSubtype="6" fill="hold" grpId="0" nodeType="after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additive="base">
                                        <p:cTn id="57" dur="30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58" dur="30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par>
                          <p:cTn id="59" fill="hold">
                            <p:stCondLst>
                              <p:cond delay="33000"/>
                            </p:stCondLst>
                            <p:childTnLst>
                              <p:par>
                                <p:cTn id="60" presetID="2" presetClass="entr" presetSubtype="6" fill="hold" grpId="0" nodeType="afterEffect">
                                  <p:stCondLst>
                                    <p:cond delay="0"/>
                                  </p:stCondLst>
                                  <p:childTnLst>
                                    <p:set>
                                      <p:cBhvr>
                                        <p:cTn id="61" dur="1" fill="hold">
                                          <p:stCondLst>
                                            <p:cond delay="0"/>
                                          </p:stCondLst>
                                        </p:cTn>
                                        <p:tgtEl>
                                          <p:spTgt spid="3">
                                            <p:txEl>
                                              <p:pRg st="13" end="13"/>
                                            </p:txEl>
                                          </p:spTgt>
                                        </p:tgtEl>
                                        <p:attrNameLst>
                                          <p:attrName>style.visibility</p:attrName>
                                        </p:attrNameLst>
                                      </p:cBhvr>
                                      <p:to>
                                        <p:strVal val="visible"/>
                                      </p:to>
                                    </p:set>
                                    <p:anim calcmode="lin" valueType="num">
                                      <p:cBhvr additive="base">
                                        <p:cTn id="62" dur="3000" fill="hold"/>
                                        <p:tgtEl>
                                          <p:spTgt spid="3">
                                            <p:txEl>
                                              <p:pRg st="13" end="13"/>
                                            </p:txEl>
                                          </p:spTgt>
                                        </p:tgtEl>
                                        <p:attrNameLst>
                                          <p:attrName>ppt_x</p:attrName>
                                        </p:attrNameLst>
                                      </p:cBhvr>
                                      <p:tavLst>
                                        <p:tav tm="0">
                                          <p:val>
                                            <p:strVal val="1+#ppt_w/2"/>
                                          </p:val>
                                        </p:tav>
                                        <p:tav tm="100000">
                                          <p:val>
                                            <p:strVal val="#ppt_x"/>
                                          </p:val>
                                        </p:tav>
                                      </p:tavLst>
                                    </p:anim>
                                    <p:anim calcmode="lin" valueType="num">
                                      <p:cBhvr additive="base">
                                        <p:cTn id="63" dur="30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par>
                          <p:cTn id="64" fill="hold">
                            <p:stCondLst>
                              <p:cond delay="36000"/>
                            </p:stCondLst>
                            <p:childTnLst>
                              <p:par>
                                <p:cTn id="65" presetID="2" presetClass="entr" presetSubtype="6" fill="hold" grpId="0" nodeType="afterEffect">
                                  <p:stCondLst>
                                    <p:cond delay="0"/>
                                  </p:stCondLst>
                                  <p:childTnLst>
                                    <p:set>
                                      <p:cBhvr>
                                        <p:cTn id="66" dur="1" fill="hold">
                                          <p:stCondLst>
                                            <p:cond delay="0"/>
                                          </p:stCondLst>
                                        </p:cTn>
                                        <p:tgtEl>
                                          <p:spTgt spid="3">
                                            <p:txEl>
                                              <p:pRg st="14" end="14"/>
                                            </p:txEl>
                                          </p:spTgt>
                                        </p:tgtEl>
                                        <p:attrNameLst>
                                          <p:attrName>style.visibility</p:attrName>
                                        </p:attrNameLst>
                                      </p:cBhvr>
                                      <p:to>
                                        <p:strVal val="visible"/>
                                      </p:to>
                                    </p:set>
                                    <p:anim calcmode="lin" valueType="num">
                                      <p:cBhvr additive="base">
                                        <p:cTn id="67" dur="3000" fill="hold"/>
                                        <p:tgtEl>
                                          <p:spTgt spid="3">
                                            <p:txEl>
                                              <p:pRg st="14" end="14"/>
                                            </p:txEl>
                                          </p:spTgt>
                                        </p:tgtEl>
                                        <p:attrNameLst>
                                          <p:attrName>ppt_x</p:attrName>
                                        </p:attrNameLst>
                                      </p:cBhvr>
                                      <p:tavLst>
                                        <p:tav tm="0">
                                          <p:val>
                                            <p:strVal val="1+#ppt_w/2"/>
                                          </p:val>
                                        </p:tav>
                                        <p:tav tm="100000">
                                          <p:val>
                                            <p:strVal val="#ppt_x"/>
                                          </p:val>
                                        </p:tav>
                                      </p:tavLst>
                                    </p:anim>
                                    <p:anim calcmode="lin" valueType="num">
                                      <p:cBhvr additive="base">
                                        <p:cTn id="68" dur="30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par>
                          <p:cTn id="69" fill="hold">
                            <p:stCondLst>
                              <p:cond delay="39000"/>
                            </p:stCondLst>
                            <p:childTnLst>
                              <p:par>
                                <p:cTn id="70" presetID="2" presetClass="entr" presetSubtype="6" fill="hold" grpId="0" nodeType="afterEffect">
                                  <p:stCondLst>
                                    <p:cond delay="0"/>
                                  </p:stCondLst>
                                  <p:childTnLst>
                                    <p:set>
                                      <p:cBhvr>
                                        <p:cTn id="71" dur="1" fill="hold">
                                          <p:stCondLst>
                                            <p:cond delay="0"/>
                                          </p:stCondLst>
                                        </p:cTn>
                                        <p:tgtEl>
                                          <p:spTgt spid="3">
                                            <p:txEl>
                                              <p:pRg st="15" end="15"/>
                                            </p:txEl>
                                          </p:spTgt>
                                        </p:tgtEl>
                                        <p:attrNameLst>
                                          <p:attrName>style.visibility</p:attrName>
                                        </p:attrNameLst>
                                      </p:cBhvr>
                                      <p:to>
                                        <p:strVal val="visible"/>
                                      </p:to>
                                    </p:set>
                                    <p:anim calcmode="lin" valueType="num">
                                      <p:cBhvr additive="base">
                                        <p:cTn id="72" dur="3000" fill="hold"/>
                                        <p:tgtEl>
                                          <p:spTgt spid="3">
                                            <p:txEl>
                                              <p:pRg st="15" end="15"/>
                                            </p:txEl>
                                          </p:spTgt>
                                        </p:tgtEl>
                                        <p:attrNameLst>
                                          <p:attrName>ppt_x</p:attrName>
                                        </p:attrNameLst>
                                      </p:cBhvr>
                                      <p:tavLst>
                                        <p:tav tm="0">
                                          <p:val>
                                            <p:strVal val="1+#ppt_w/2"/>
                                          </p:val>
                                        </p:tav>
                                        <p:tav tm="100000">
                                          <p:val>
                                            <p:strVal val="#ppt_x"/>
                                          </p:val>
                                        </p:tav>
                                      </p:tavLst>
                                    </p:anim>
                                    <p:anim calcmode="lin" valueType="num">
                                      <p:cBhvr additive="base">
                                        <p:cTn id="73" dur="30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fontScale="90000"/>
          </a:bodyPr>
          <a:lstStyle/>
          <a:p>
            <a:pPr marL="514350" indent="-514350" algn="ctr"/>
            <a:r>
              <a:rPr lang="mr-IN" dirty="0" smtClean="0"/>
              <a:t/>
            </a:r>
            <a:br>
              <a:rPr lang="mr-IN" dirty="0" smtClean="0"/>
            </a:br>
            <a:r>
              <a:rPr lang="mr-IN" dirty="0" smtClean="0"/>
              <a:t>  </a:t>
            </a:r>
            <a:r>
              <a:rPr lang="en-US" sz="2700" dirty="0" smtClean="0"/>
              <a:t/>
            </a:r>
            <a:br>
              <a:rPr lang="en-US" sz="2700" dirty="0" smtClean="0"/>
            </a:br>
            <a:r>
              <a:rPr lang="mr-IN" sz="2700" dirty="0" smtClean="0"/>
              <a:t/>
            </a:r>
            <a:br>
              <a:rPr lang="mr-IN" sz="2700" dirty="0" smtClean="0"/>
            </a:br>
            <a:r>
              <a:rPr lang="mr-IN" sz="2700" dirty="0" smtClean="0"/>
              <a:t/>
            </a:r>
            <a:br>
              <a:rPr lang="mr-IN" sz="2700" dirty="0" smtClean="0"/>
            </a:br>
            <a:r>
              <a:rPr lang="mr-IN" sz="2700" dirty="0" smtClean="0"/>
              <a:t>वित्त विभागाचे लेखापरीक्षण : लेखापरीक्षणाची व्याप्ती</a:t>
            </a:r>
            <a:br>
              <a:rPr lang="mr-IN" sz="2700" dirty="0" smtClean="0"/>
            </a:br>
            <a:endParaRPr lang="en-US" sz="2700" dirty="0"/>
          </a:p>
        </p:txBody>
      </p:sp>
      <p:sp>
        <p:nvSpPr>
          <p:cNvPr id="3" name="Content Placeholder 2"/>
          <p:cNvSpPr>
            <a:spLocks noGrp="1"/>
          </p:cNvSpPr>
          <p:nvPr>
            <p:ph sz="half" idx="1"/>
          </p:nvPr>
        </p:nvSpPr>
        <p:spPr>
          <a:xfrm>
            <a:off x="304800" y="1645920"/>
            <a:ext cx="4191000" cy="4983480"/>
          </a:xfrm>
        </p:spPr>
        <p:txBody>
          <a:bodyPr>
            <a:normAutofit fontScale="92500" lnSpcReduction="20000"/>
          </a:bodyPr>
          <a:lstStyle/>
          <a:p>
            <a:pPr marL="444500" indent="-355600">
              <a:lnSpc>
                <a:spcPct val="150000"/>
              </a:lnSpc>
              <a:buFont typeface="+mj-lt"/>
              <a:buAutoNum type="arabicPeriod"/>
            </a:pPr>
            <a:r>
              <a:rPr lang="mr-IN" dirty="0" smtClean="0"/>
              <a:t>लेखा विषयक नोंदवह्या</a:t>
            </a:r>
          </a:p>
          <a:p>
            <a:pPr marL="444500" indent="-355600">
              <a:lnSpc>
                <a:spcPct val="150000"/>
              </a:lnSpc>
              <a:buFont typeface="+mj-lt"/>
              <a:buAutoNum type="arabicPeriod"/>
            </a:pPr>
            <a:r>
              <a:rPr lang="mr-IN" dirty="0" smtClean="0"/>
              <a:t>अर्थसंकल्प </a:t>
            </a:r>
          </a:p>
          <a:p>
            <a:pPr marL="444500" indent="-355600">
              <a:lnSpc>
                <a:spcPct val="150000"/>
              </a:lnSpc>
              <a:buFont typeface="+mj-lt"/>
              <a:buAutoNum type="arabicPeriod"/>
            </a:pPr>
            <a:r>
              <a:rPr lang="mr-IN" dirty="0" smtClean="0"/>
              <a:t>मासिक आणि वार्षिक लेखा.</a:t>
            </a:r>
          </a:p>
          <a:p>
            <a:pPr marL="444500" indent="-355600">
              <a:lnSpc>
                <a:spcPct val="150000"/>
              </a:lnSpc>
              <a:buFont typeface="+mj-lt"/>
              <a:buAutoNum type="arabicPeriod"/>
            </a:pPr>
            <a:r>
              <a:rPr lang="mr-IN" dirty="0" smtClean="0"/>
              <a:t>मत्ता व दायित्व</a:t>
            </a:r>
          </a:p>
          <a:p>
            <a:pPr marL="444500" indent="-355600">
              <a:lnSpc>
                <a:spcPct val="150000"/>
              </a:lnSpc>
              <a:buFont typeface="+mj-lt"/>
              <a:buAutoNum type="arabicPeriod"/>
            </a:pPr>
            <a:r>
              <a:rPr lang="mr-IN" dirty="0" smtClean="0"/>
              <a:t>भांडार व खरेदी</a:t>
            </a:r>
          </a:p>
          <a:p>
            <a:pPr marL="444500" indent="-355600">
              <a:lnSpc>
                <a:spcPct val="150000"/>
              </a:lnSpc>
              <a:buFont typeface="+mj-lt"/>
              <a:buAutoNum type="arabicPeriod"/>
            </a:pPr>
            <a:r>
              <a:rPr lang="mr-IN" dirty="0" smtClean="0"/>
              <a:t>गुंतवणुका</a:t>
            </a:r>
          </a:p>
          <a:p>
            <a:pPr marL="444500" indent="-355600">
              <a:lnSpc>
                <a:spcPct val="150000"/>
              </a:lnSpc>
              <a:buFont typeface="+mj-lt"/>
              <a:buAutoNum type="arabicPeriod"/>
            </a:pPr>
            <a:r>
              <a:rPr lang="mr-IN" dirty="0" smtClean="0"/>
              <a:t>घसारा निधी </a:t>
            </a:r>
          </a:p>
          <a:p>
            <a:pPr marL="444500" indent="-355600">
              <a:lnSpc>
                <a:spcPct val="150000"/>
              </a:lnSpc>
              <a:buFont typeface="+mj-lt"/>
              <a:buAutoNum type="arabicPeriod"/>
            </a:pPr>
            <a:r>
              <a:rPr lang="mr-IN" dirty="0" smtClean="0"/>
              <a:t>वाहन लेखा</a:t>
            </a:r>
          </a:p>
          <a:p>
            <a:pPr marL="990600" indent="-457200">
              <a:buFont typeface="+mj-lt"/>
              <a:buAutoNum type="arabicPeriod"/>
            </a:pPr>
            <a:endParaRPr lang="mr-IN" sz="2400" dirty="0" smtClean="0"/>
          </a:p>
        </p:txBody>
      </p:sp>
      <p:sp>
        <p:nvSpPr>
          <p:cNvPr id="9" name="Content Placeholder 8"/>
          <p:cNvSpPr>
            <a:spLocks noGrp="1"/>
          </p:cNvSpPr>
          <p:nvPr>
            <p:ph sz="half" idx="2"/>
          </p:nvPr>
        </p:nvSpPr>
        <p:spPr>
          <a:xfrm>
            <a:off x="4648200" y="1645920"/>
            <a:ext cx="4267200" cy="4983480"/>
          </a:xfrm>
        </p:spPr>
        <p:txBody>
          <a:bodyPr>
            <a:normAutofit fontScale="92500" lnSpcReduction="20000"/>
          </a:bodyPr>
          <a:lstStyle/>
          <a:p>
            <a:pPr marL="723900" indent="-457200">
              <a:lnSpc>
                <a:spcPct val="170000"/>
              </a:lnSpc>
              <a:buFont typeface="+mj-lt"/>
              <a:buAutoNum type="arabicPeriod" startAt="9"/>
            </a:pPr>
            <a:r>
              <a:rPr lang="mr-IN" dirty="0" smtClean="0"/>
              <a:t>अनामत</a:t>
            </a:r>
          </a:p>
          <a:p>
            <a:pPr marL="723900" indent="-457200">
              <a:lnSpc>
                <a:spcPct val="170000"/>
              </a:lnSpc>
              <a:buFont typeface="+mj-lt"/>
              <a:buAutoNum type="arabicPeriod" startAt="9"/>
            </a:pPr>
            <a:r>
              <a:rPr lang="mr-IN" dirty="0" smtClean="0"/>
              <a:t>अखर्चित शासन निधी </a:t>
            </a:r>
          </a:p>
          <a:p>
            <a:pPr marL="723900" indent="-457200">
              <a:lnSpc>
                <a:spcPct val="170000"/>
              </a:lnSpc>
              <a:buFont typeface="+mj-lt"/>
              <a:buAutoNum type="arabicPeriod" startAt="9"/>
            </a:pPr>
            <a:r>
              <a:rPr lang="mr-IN" dirty="0" smtClean="0"/>
              <a:t>अभिकरण शुल्क</a:t>
            </a:r>
          </a:p>
          <a:p>
            <a:pPr marL="723900" indent="-457200">
              <a:lnSpc>
                <a:spcPct val="170000"/>
              </a:lnSpc>
              <a:buFont typeface="+mj-lt"/>
              <a:buAutoNum type="arabicPeriod" startAt="9"/>
            </a:pPr>
            <a:r>
              <a:rPr lang="mr-IN" dirty="0" smtClean="0"/>
              <a:t>तसलमात</a:t>
            </a:r>
          </a:p>
          <a:p>
            <a:pPr marL="723900" indent="-457200">
              <a:lnSpc>
                <a:spcPct val="170000"/>
              </a:lnSpc>
              <a:buFont typeface="+mj-lt"/>
              <a:buAutoNum type="arabicPeriod" startAt="9"/>
            </a:pPr>
            <a:r>
              <a:rPr lang="mr-IN" dirty="0" smtClean="0"/>
              <a:t>वित्त प्रेषण, कोषागार </a:t>
            </a:r>
          </a:p>
          <a:p>
            <a:pPr marL="723900" indent="-457200">
              <a:lnSpc>
                <a:spcPct val="170000"/>
              </a:lnSpc>
              <a:buFont typeface="+mj-lt"/>
              <a:buAutoNum type="arabicPeriod" startAt="9"/>
            </a:pPr>
            <a:r>
              <a:rPr lang="mr-IN" dirty="0" smtClean="0"/>
              <a:t>लेखापरीक्षण अनुपालन </a:t>
            </a:r>
          </a:p>
          <a:p>
            <a:pPr marL="723900" indent="-457200">
              <a:lnSpc>
                <a:spcPct val="170000"/>
              </a:lnSpc>
              <a:buFont typeface="+mj-lt"/>
              <a:buAutoNum type="arabicPeriod" startAt="9"/>
            </a:pPr>
            <a:r>
              <a:rPr lang="mr-IN" dirty="0" smtClean="0"/>
              <a:t>आस्थापना</a:t>
            </a:r>
          </a:p>
          <a:p>
            <a:pPr marL="723900" indent="-457200">
              <a:lnSpc>
                <a:spcPct val="170000"/>
              </a:lnSpc>
              <a:buFont typeface="+mj-lt"/>
              <a:buAutoNum type="arabicPeriod" startAt="9"/>
            </a:pPr>
            <a:r>
              <a:rPr lang="mr-IN" dirty="0" smtClean="0"/>
              <a:t>प्रदाने व कर भरणा  </a:t>
            </a:r>
          </a:p>
          <a:p>
            <a:pPr marL="723900" indent="-457200">
              <a:lnSpc>
                <a:spcPct val="170000"/>
              </a:lnSpc>
              <a:buFont typeface="+mj-lt"/>
              <a:buAutoNum type="arabicPeriod" startAt="9"/>
            </a:pPr>
            <a:endParaRPr lang="mr-IN" sz="2400" dirty="0" smtClean="0"/>
          </a:p>
          <a:p>
            <a:pPr>
              <a:lnSpc>
                <a:spcPct val="170000"/>
              </a:lnSpc>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7"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7" presetClass="entr" presetSubtype="4"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7" presetClass="entr" presetSubtype="4" fill="hold" grpId="0"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7" presetClass="entr" presetSubtype="4"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0"/>
                            </p:stCondLst>
                            <p:childTnLst>
                              <p:par>
                                <p:cTn id="30" presetID="7" presetClass="entr" presetSubtype="4"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0"/>
                            </p:stCondLst>
                            <p:childTnLst>
                              <p:par>
                                <p:cTn id="35" presetID="7" presetClass="entr" presetSubtype="4" fill="hold" grpId="0"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0"/>
                            </p:stCondLst>
                            <p:childTnLst>
                              <p:par>
                                <p:cTn id="40" presetID="7" presetClass="entr" presetSubtype="4" fill="hold" grpId="0"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0"/>
                            </p:stCondLst>
                            <p:childTnLst>
                              <p:par>
                                <p:cTn id="45" presetID="7" presetClass="entr" presetSubtype="4" fill="hold" grpId="0" nodeType="after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calcmode="lin" valueType="num">
                                      <p:cBhvr additive="base">
                                        <p:cTn id="47"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8" dur="5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0"/>
                            </p:stCondLst>
                            <p:childTnLst>
                              <p:par>
                                <p:cTn id="50" presetID="7" presetClass="entr" presetSubtype="4" fill="hold" grpId="0" nodeType="afterEffect">
                                  <p:stCondLst>
                                    <p:cond delay="0"/>
                                  </p:stCondLst>
                                  <p:childTnLst>
                                    <p:set>
                                      <p:cBhvr>
                                        <p:cTn id="51" dur="1" fill="hold">
                                          <p:stCondLst>
                                            <p:cond delay="0"/>
                                          </p:stCondLst>
                                        </p:cTn>
                                        <p:tgtEl>
                                          <p:spTgt spid="9">
                                            <p:txEl>
                                              <p:pRg st="1" end="1"/>
                                            </p:txEl>
                                          </p:spTgt>
                                        </p:tgtEl>
                                        <p:attrNameLst>
                                          <p:attrName>style.visibility</p:attrName>
                                        </p:attrNameLst>
                                      </p:cBhvr>
                                      <p:to>
                                        <p:strVal val="visible"/>
                                      </p:to>
                                    </p:set>
                                    <p:anim calcmode="lin" valueType="num">
                                      <p:cBhvr additive="base">
                                        <p:cTn id="52" dur="5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53" dur="50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par>
                          <p:cTn id="54" fill="hold">
                            <p:stCondLst>
                              <p:cond delay="50000"/>
                            </p:stCondLst>
                            <p:childTnLst>
                              <p:par>
                                <p:cTn id="55" presetID="7" presetClass="entr" presetSubtype="4" fill="hold" grpId="0" nodeType="afterEffect">
                                  <p:stCondLst>
                                    <p:cond delay="0"/>
                                  </p:stCondLst>
                                  <p:childTnLst>
                                    <p:set>
                                      <p:cBhvr>
                                        <p:cTn id="56" dur="1" fill="hold">
                                          <p:stCondLst>
                                            <p:cond delay="0"/>
                                          </p:stCondLst>
                                        </p:cTn>
                                        <p:tgtEl>
                                          <p:spTgt spid="9">
                                            <p:txEl>
                                              <p:pRg st="2" end="2"/>
                                            </p:txEl>
                                          </p:spTgt>
                                        </p:tgtEl>
                                        <p:attrNameLst>
                                          <p:attrName>style.visibility</p:attrName>
                                        </p:attrNameLst>
                                      </p:cBhvr>
                                      <p:to>
                                        <p:strVal val="visible"/>
                                      </p:to>
                                    </p:set>
                                    <p:anim calcmode="lin" valueType="num">
                                      <p:cBhvr additive="base">
                                        <p:cTn id="57" dur="50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58" dur="50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5000"/>
                            </p:stCondLst>
                            <p:childTnLst>
                              <p:par>
                                <p:cTn id="60" presetID="7" presetClass="entr" presetSubtype="4" fill="hold" grpId="0" nodeType="afterEffect">
                                  <p:stCondLst>
                                    <p:cond delay="0"/>
                                  </p:stCondLst>
                                  <p:childTnLst>
                                    <p:set>
                                      <p:cBhvr>
                                        <p:cTn id="61" dur="1" fill="hold">
                                          <p:stCondLst>
                                            <p:cond delay="0"/>
                                          </p:stCondLst>
                                        </p:cTn>
                                        <p:tgtEl>
                                          <p:spTgt spid="9">
                                            <p:txEl>
                                              <p:pRg st="3" end="3"/>
                                            </p:txEl>
                                          </p:spTgt>
                                        </p:tgtEl>
                                        <p:attrNameLst>
                                          <p:attrName>style.visibility</p:attrName>
                                        </p:attrNameLst>
                                      </p:cBhvr>
                                      <p:to>
                                        <p:strVal val="visible"/>
                                      </p:to>
                                    </p:set>
                                    <p:anim calcmode="lin" valueType="num">
                                      <p:cBhvr additive="base">
                                        <p:cTn id="62" dur="50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63" dur="50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par>
                          <p:cTn id="64" fill="hold">
                            <p:stCondLst>
                              <p:cond delay="60000"/>
                            </p:stCondLst>
                            <p:childTnLst>
                              <p:par>
                                <p:cTn id="65" presetID="7" presetClass="entr" presetSubtype="4" fill="hold" grpId="0" nodeType="afterEffect">
                                  <p:stCondLst>
                                    <p:cond delay="0"/>
                                  </p:stCondLst>
                                  <p:childTnLst>
                                    <p:set>
                                      <p:cBhvr>
                                        <p:cTn id="66" dur="1" fill="hold">
                                          <p:stCondLst>
                                            <p:cond delay="0"/>
                                          </p:stCondLst>
                                        </p:cTn>
                                        <p:tgtEl>
                                          <p:spTgt spid="9">
                                            <p:txEl>
                                              <p:pRg st="4" end="4"/>
                                            </p:txEl>
                                          </p:spTgt>
                                        </p:tgtEl>
                                        <p:attrNameLst>
                                          <p:attrName>style.visibility</p:attrName>
                                        </p:attrNameLst>
                                      </p:cBhvr>
                                      <p:to>
                                        <p:strVal val="visible"/>
                                      </p:to>
                                    </p:set>
                                    <p:anim calcmode="lin" valueType="num">
                                      <p:cBhvr additive="base">
                                        <p:cTn id="67" dur="50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68" dur="50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par>
                          <p:cTn id="69" fill="hold">
                            <p:stCondLst>
                              <p:cond delay="65000"/>
                            </p:stCondLst>
                            <p:childTnLst>
                              <p:par>
                                <p:cTn id="70" presetID="7" presetClass="entr" presetSubtype="4" fill="hold" grpId="0" nodeType="afterEffect">
                                  <p:stCondLst>
                                    <p:cond delay="0"/>
                                  </p:stCondLst>
                                  <p:childTnLst>
                                    <p:set>
                                      <p:cBhvr>
                                        <p:cTn id="71" dur="1" fill="hold">
                                          <p:stCondLst>
                                            <p:cond delay="0"/>
                                          </p:stCondLst>
                                        </p:cTn>
                                        <p:tgtEl>
                                          <p:spTgt spid="9">
                                            <p:txEl>
                                              <p:pRg st="5" end="5"/>
                                            </p:txEl>
                                          </p:spTgt>
                                        </p:tgtEl>
                                        <p:attrNameLst>
                                          <p:attrName>style.visibility</p:attrName>
                                        </p:attrNameLst>
                                      </p:cBhvr>
                                      <p:to>
                                        <p:strVal val="visible"/>
                                      </p:to>
                                    </p:set>
                                    <p:anim calcmode="lin" valueType="num">
                                      <p:cBhvr additive="base">
                                        <p:cTn id="72" dur="50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73" dur="50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par>
                          <p:cTn id="74" fill="hold">
                            <p:stCondLst>
                              <p:cond delay="70000"/>
                            </p:stCondLst>
                            <p:childTnLst>
                              <p:par>
                                <p:cTn id="75" presetID="7" presetClass="entr" presetSubtype="4" fill="hold" grpId="0" nodeType="afterEffect">
                                  <p:stCondLst>
                                    <p:cond delay="0"/>
                                  </p:stCondLst>
                                  <p:childTnLst>
                                    <p:set>
                                      <p:cBhvr>
                                        <p:cTn id="76" dur="1" fill="hold">
                                          <p:stCondLst>
                                            <p:cond delay="0"/>
                                          </p:stCondLst>
                                        </p:cTn>
                                        <p:tgtEl>
                                          <p:spTgt spid="9">
                                            <p:txEl>
                                              <p:pRg st="6" end="6"/>
                                            </p:txEl>
                                          </p:spTgt>
                                        </p:tgtEl>
                                        <p:attrNameLst>
                                          <p:attrName>style.visibility</p:attrName>
                                        </p:attrNameLst>
                                      </p:cBhvr>
                                      <p:to>
                                        <p:strVal val="visible"/>
                                      </p:to>
                                    </p:set>
                                    <p:anim calcmode="lin" valueType="num">
                                      <p:cBhvr additive="base">
                                        <p:cTn id="77" dur="50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78" dur="50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par>
                          <p:cTn id="79" fill="hold">
                            <p:stCondLst>
                              <p:cond delay="75000"/>
                            </p:stCondLst>
                            <p:childTnLst>
                              <p:par>
                                <p:cTn id="80" presetID="7" presetClass="entr" presetSubtype="4" fill="hold" grpId="0" nodeType="afterEffect">
                                  <p:stCondLst>
                                    <p:cond delay="0"/>
                                  </p:stCondLst>
                                  <p:childTnLst>
                                    <p:set>
                                      <p:cBhvr>
                                        <p:cTn id="81" dur="1" fill="hold">
                                          <p:stCondLst>
                                            <p:cond delay="0"/>
                                          </p:stCondLst>
                                        </p:cTn>
                                        <p:tgtEl>
                                          <p:spTgt spid="9">
                                            <p:txEl>
                                              <p:pRg st="7" end="7"/>
                                            </p:txEl>
                                          </p:spTgt>
                                        </p:tgtEl>
                                        <p:attrNameLst>
                                          <p:attrName>style.visibility</p:attrName>
                                        </p:attrNameLst>
                                      </p:cBhvr>
                                      <p:to>
                                        <p:strVal val="visible"/>
                                      </p:to>
                                    </p:set>
                                    <p:anim calcmode="lin" valueType="num">
                                      <p:cBhvr additive="base">
                                        <p:cTn id="82" dur="50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83" dur="50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254000"/>
            <a:ext cx="6477000" cy="3098800"/>
          </a:xfrm>
        </p:spPr>
        <p:txBody>
          <a:bodyPr anchor="ctr">
            <a:normAutofit/>
          </a:bodyPr>
          <a:lstStyle/>
          <a:p>
            <a:pPr algn="ctr"/>
            <a:r>
              <a:rPr lang="mr-IN" sz="5400" dirty="0" smtClean="0"/>
              <a:t>मन:पूर्वक धन्यवाद !</a:t>
            </a:r>
            <a:endParaRPr lang="en-US" sz="6600" dirty="0"/>
          </a:p>
        </p:txBody>
      </p:sp>
      <p:sp>
        <p:nvSpPr>
          <p:cNvPr id="3" name="Content Placeholder 2"/>
          <p:cNvSpPr>
            <a:spLocks noGrp="1"/>
          </p:cNvSpPr>
          <p:nvPr>
            <p:ph idx="4294967295"/>
          </p:nvPr>
        </p:nvSpPr>
        <p:spPr>
          <a:xfrm>
            <a:off x="762000" y="3581400"/>
            <a:ext cx="7467600" cy="2057400"/>
          </a:xfrm>
        </p:spPr>
        <p:txBody>
          <a:bodyPr anchor="ctr">
            <a:normAutofit/>
          </a:bodyPr>
          <a:lstStyle/>
          <a:p>
            <a:pPr algn="ctr">
              <a:buNone/>
            </a:pPr>
            <a:r>
              <a:rPr lang="mr-IN" sz="6000" dirty="0" smtClean="0"/>
              <a:t>हार्दिक शुभेच्छा !!</a:t>
            </a:r>
            <a:endParaRPr 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grpId="1" nodeType="clickEffect">
                                  <p:stCondLst>
                                    <p:cond delay="0"/>
                                  </p:stCondLst>
                                  <p:childTnLst>
                                    <p:animScale>
                                      <p:cBhvr>
                                        <p:cTn id="24" dur="2000" fill="hold"/>
                                        <p:tgtEl>
                                          <p:spTgt spid="2"/>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grpId="0"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wipe(down)">
                                      <p:cBhvr>
                                        <p:cTn id="29" dur="580">
                                          <p:stCondLst>
                                            <p:cond delay="0"/>
                                          </p:stCondLst>
                                        </p:cTn>
                                        <p:tgtEl>
                                          <p:spTgt spid="3">
                                            <p:txEl>
                                              <p:pRg st="0" end="0"/>
                                            </p:txEl>
                                          </p:spTgt>
                                        </p:tgtEl>
                                      </p:cBhvr>
                                    </p:animEffect>
                                    <p:anim calcmode="lin" valueType="num">
                                      <p:cBhvr>
                                        <p:cTn id="30"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3">
                                            <p:txEl>
                                              <p:pRg st="0" end="0"/>
                                            </p:txEl>
                                          </p:spTgt>
                                        </p:tgtEl>
                                      </p:cBhvr>
                                      <p:to x="100000" y="60000"/>
                                    </p:animScale>
                                    <p:animScale>
                                      <p:cBhvr>
                                        <p:cTn id="36" dur="166" decel="50000">
                                          <p:stCondLst>
                                            <p:cond delay="676"/>
                                          </p:stCondLst>
                                        </p:cTn>
                                        <p:tgtEl>
                                          <p:spTgt spid="3">
                                            <p:txEl>
                                              <p:pRg st="0" end="0"/>
                                            </p:txEl>
                                          </p:spTgt>
                                        </p:tgtEl>
                                      </p:cBhvr>
                                      <p:to x="100000" y="100000"/>
                                    </p:animScale>
                                    <p:animScale>
                                      <p:cBhvr>
                                        <p:cTn id="37" dur="26">
                                          <p:stCondLst>
                                            <p:cond delay="1312"/>
                                          </p:stCondLst>
                                        </p:cTn>
                                        <p:tgtEl>
                                          <p:spTgt spid="3">
                                            <p:txEl>
                                              <p:pRg st="0" end="0"/>
                                            </p:txEl>
                                          </p:spTgt>
                                        </p:tgtEl>
                                      </p:cBhvr>
                                      <p:to x="100000" y="80000"/>
                                    </p:animScale>
                                    <p:animScale>
                                      <p:cBhvr>
                                        <p:cTn id="38" dur="166" decel="50000">
                                          <p:stCondLst>
                                            <p:cond delay="1338"/>
                                          </p:stCondLst>
                                        </p:cTn>
                                        <p:tgtEl>
                                          <p:spTgt spid="3">
                                            <p:txEl>
                                              <p:pRg st="0" end="0"/>
                                            </p:txEl>
                                          </p:spTgt>
                                        </p:tgtEl>
                                      </p:cBhvr>
                                      <p:to x="100000" y="100000"/>
                                    </p:animScale>
                                    <p:animScale>
                                      <p:cBhvr>
                                        <p:cTn id="39" dur="26">
                                          <p:stCondLst>
                                            <p:cond delay="1642"/>
                                          </p:stCondLst>
                                        </p:cTn>
                                        <p:tgtEl>
                                          <p:spTgt spid="3">
                                            <p:txEl>
                                              <p:pRg st="0" end="0"/>
                                            </p:txEl>
                                          </p:spTgt>
                                        </p:tgtEl>
                                      </p:cBhvr>
                                      <p:to x="100000" y="90000"/>
                                    </p:animScale>
                                    <p:animScale>
                                      <p:cBhvr>
                                        <p:cTn id="40" dur="166" decel="50000">
                                          <p:stCondLst>
                                            <p:cond delay="1668"/>
                                          </p:stCondLst>
                                        </p:cTn>
                                        <p:tgtEl>
                                          <p:spTgt spid="3">
                                            <p:txEl>
                                              <p:pRg st="0" end="0"/>
                                            </p:txEl>
                                          </p:spTgt>
                                        </p:tgtEl>
                                      </p:cBhvr>
                                      <p:to x="100000" y="100000"/>
                                    </p:animScale>
                                    <p:animScale>
                                      <p:cBhvr>
                                        <p:cTn id="41" dur="26">
                                          <p:stCondLst>
                                            <p:cond delay="1808"/>
                                          </p:stCondLst>
                                        </p:cTn>
                                        <p:tgtEl>
                                          <p:spTgt spid="3">
                                            <p:txEl>
                                              <p:pRg st="0" end="0"/>
                                            </p:txEl>
                                          </p:spTgt>
                                        </p:tgtEl>
                                      </p:cBhvr>
                                      <p:to x="100000" y="95000"/>
                                    </p:animScale>
                                    <p:animScale>
                                      <p:cBhvr>
                                        <p:cTn id="42" dur="166" decel="50000">
                                          <p:stCondLst>
                                            <p:cond delay="1834"/>
                                          </p:stCondLst>
                                        </p:cTn>
                                        <p:tgtEl>
                                          <p:spTgt spid="3">
                                            <p:txEl>
                                              <p:pRg st="0" end="0"/>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grpId="1" nodeType="clickEffect">
                                  <p:stCondLst>
                                    <p:cond delay="0"/>
                                  </p:stCondLst>
                                  <p:childTnLst>
                                    <p:animRot by="21600000">
                                      <p:cBhvr>
                                        <p:cTn id="46"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r-IN" dirty="0" smtClean="0"/>
              <a:t>जिल्हा परिषद : </a:t>
            </a:r>
            <a:r>
              <a:rPr lang="mr-IN" dirty="0" smtClean="0">
                <a:hlinkClick r:id="rId3" action="ppaction://hlinksldjump"/>
              </a:rPr>
              <a:t>रचना</a:t>
            </a:r>
            <a:endParaRPr lang="en-GB" dirty="0"/>
          </a:p>
        </p:txBody>
      </p:sp>
      <p:sp>
        <p:nvSpPr>
          <p:cNvPr id="3" name="Text Placeholder 2"/>
          <p:cNvSpPr>
            <a:spLocks noGrp="1"/>
          </p:cNvSpPr>
          <p:nvPr>
            <p:ph type="body" idx="1"/>
          </p:nvPr>
        </p:nvSpPr>
        <p:spPr>
          <a:xfrm>
            <a:off x="457200" y="1535113"/>
            <a:ext cx="8153400" cy="639762"/>
          </a:xfrm>
        </p:spPr>
        <p:txBody>
          <a:bodyPr/>
          <a:lstStyle/>
          <a:p>
            <a:pPr algn="ctr"/>
            <a:r>
              <a:rPr lang="mr-IN" sz="3200" dirty="0" smtClean="0"/>
              <a:t>पदाधिकारी </a:t>
            </a:r>
            <a:endParaRPr lang="en-GB" sz="3200" dirty="0"/>
          </a:p>
        </p:txBody>
      </p:sp>
      <p:graphicFrame>
        <p:nvGraphicFramePr>
          <p:cNvPr id="8" name="Content Placeholder 7"/>
          <p:cNvGraphicFramePr>
            <a:graphicFrameLocks noGrp="1"/>
          </p:cNvGraphicFramePr>
          <p:nvPr>
            <p:ph sz="quarter" idx="2"/>
          </p:nvPr>
        </p:nvGraphicFramePr>
        <p:xfrm>
          <a:off x="457200" y="2362200"/>
          <a:ext cx="8229600" cy="39417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3218"/>
            <a:ext cx="8229600" cy="813582"/>
          </a:xfrm>
        </p:spPr>
        <p:txBody>
          <a:bodyPr>
            <a:normAutofit/>
          </a:bodyPr>
          <a:lstStyle/>
          <a:p>
            <a:pPr algn="ctr"/>
            <a:r>
              <a:rPr lang="mr-IN" dirty="0" smtClean="0"/>
              <a:t> जिल्हा परिषदेची </a:t>
            </a:r>
            <a:r>
              <a:rPr lang="mr-IN" dirty="0" smtClean="0">
                <a:hlinkClick r:id="rId3" action="ppaction://hlinksldjump"/>
              </a:rPr>
              <a:t>प्राधिकरणे</a:t>
            </a:r>
            <a:r>
              <a:rPr lang="mr-IN" dirty="0" smtClean="0"/>
              <a:t>  </a:t>
            </a:r>
            <a:endParaRPr lang="en-US" dirty="0"/>
          </a:p>
        </p:txBody>
      </p:sp>
      <p:graphicFrame>
        <p:nvGraphicFramePr>
          <p:cNvPr id="11" name="Content Placeholder 10"/>
          <p:cNvGraphicFramePr>
            <a:graphicFrameLocks noGrp="1"/>
          </p:cNvGraphicFramePr>
          <p:nvPr>
            <p:ph sz="quarter" idx="4294967295"/>
          </p:nvPr>
        </p:nvGraphicFramePr>
        <p:xfrm>
          <a:off x="304800" y="1143000"/>
          <a:ext cx="8534400" cy="5410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ormAutofit/>
          </a:bodyPr>
          <a:lstStyle/>
          <a:p>
            <a:pPr marL="514350" indent="-514350" algn="ctr">
              <a:lnSpc>
                <a:spcPct val="150000"/>
              </a:lnSpc>
            </a:pPr>
            <a:r>
              <a:rPr lang="mr-IN" dirty="0" smtClean="0"/>
              <a:t>जिल्हा परिषद : संरचना </a:t>
            </a:r>
            <a:endParaRPr lang="en-US" dirty="0"/>
          </a:p>
        </p:txBody>
      </p:sp>
      <p:sp>
        <p:nvSpPr>
          <p:cNvPr id="3" name="Content Placeholder 2"/>
          <p:cNvSpPr>
            <a:spLocks noGrp="1"/>
          </p:cNvSpPr>
          <p:nvPr>
            <p:ph idx="1"/>
          </p:nvPr>
        </p:nvSpPr>
        <p:spPr>
          <a:xfrm>
            <a:off x="228600" y="1219200"/>
            <a:ext cx="8915400" cy="5410200"/>
          </a:xfrm>
        </p:spPr>
        <p:txBody>
          <a:bodyPr>
            <a:normAutofit fontScale="55000" lnSpcReduction="20000"/>
          </a:bodyPr>
          <a:lstStyle/>
          <a:p>
            <a:pPr>
              <a:lnSpc>
                <a:spcPct val="150000"/>
              </a:lnSpc>
            </a:pPr>
            <a:endParaRPr lang="en-US" dirty="0" smtClean="0"/>
          </a:p>
          <a:p>
            <a:pPr>
              <a:lnSpc>
                <a:spcPct val="150000"/>
              </a:lnSpc>
            </a:pPr>
            <a:r>
              <a:rPr lang="mr-IN" sz="4000" dirty="0" smtClean="0"/>
              <a:t>संस्थापन: म.जि.प. व पं.स. अधिनियम, १९६१: कलम ६</a:t>
            </a:r>
          </a:p>
          <a:p>
            <a:pPr>
              <a:lnSpc>
                <a:spcPct val="150000"/>
              </a:lnSpc>
              <a:buNone/>
            </a:pPr>
            <a:endParaRPr lang="mr-IN" sz="2000" dirty="0" smtClean="0"/>
          </a:p>
          <a:p>
            <a:pPr>
              <a:lnSpc>
                <a:spcPct val="150000"/>
              </a:lnSpc>
            </a:pPr>
            <a:r>
              <a:rPr lang="mr-IN" sz="4000" dirty="0" smtClean="0"/>
              <a:t>स्वरूप : निगम निकाय  </a:t>
            </a:r>
          </a:p>
          <a:p>
            <a:pPr>
              <a:lnSpc>
                <a:spcPct val="150000"/>
              </a:lnSpc>
              <a:buNone/>
            </a:pPr>
            <a:endParaRPr lang="mr-IN" sz="1700" dirty="0" smtClean="0"/>
          </a:p>
          <a:p>
            <a:pPr>
              <a:lnSpc>
                <a:spcPct val="150000"/>
              </a:lnSpc>
            </a:pPr>
            <a:r>
              <a:rPr lang="mr-IN" sz="4000" dirty="0" smtClean="0">
                <a:hlinkClick r:id="rId3" action="ppaction://hlinksldjump"/>
              </a:rPr>
              <a:t>रचना</a:t>
            </a:r>
            <a:r>
              <a:rPr lang="mr-IN" sz="4000" dirty="0" smtClean="0"/>
              <a:t> : अध्यक्ष + परिषद सदस्य (५० ते ७५ +);पदसिद्ध सचिव </a:t>
            </a:r>
          </a:p>
          <a:p>
            <a:pPr>
              <a:lnSpc>
                <a:spcPct val="150000"/>
              </a:lnSpc>
            </a:pPr>
            <a:endParaRPr lang="mr-IN" sz="2000" dirty="0" smtClean="0"/>
          </a:p>
          <a:p>
            <a:pPr>
              <a:lnSpc>
                <a:spcPct val="150000"/>
              </a:lnSpc>
            </a:pPr>
            <a:r>
              <a:rPr lang="mr-IN" sz="4000" dirty="0" smtClean="0"/>
              <a:t>जि.प. ची </a:t>
            </a:r>
            <a:r>
              <a:rPr lang="mr-IN" sz="4000" dirty="0" smtClean="0">
                <a:hlinkClick r:id="rId4" action="ppaction://hlinksldjump"/>
              </a:rPr>
              <a:t>प्राधिकरणे</a:t>
            </a:r>
            <a:r>
              <a:rPr lang="mr-IN" sz="4000" dirty="0" smtClean="0"/>
              <a:t> </a:t>
            </a:r>
          </a:p>
          <a:p>
            <a:pPr>
              <a:lnSpc>
                <a:spcPct val="150000"/>
              </a:lnSpc>
            </a:pPr>
            <a:endParaRPr lang="mr-IN" sz="1700" dirty="0" smtClean="0"/>
          </a:p>
          <a:p>
            <a:pPr>
              <a:lnSpc>
                <a:spcPct val="150000"/>
              </a:lnSpc>
            </a:pPr>
            <a:r>
              <a:rPr lang="mr-IN" sz="4000" dirty="0" smtClean="0"/>
              <a:t>विषय </a:t>
            </a:r>
            <a:r>
              <a:rPr lang="mr-IN" sz="4000" dirty="0" smtClean="0">
                <a:hlinkClick r:id="rId5" action="ppaction://hlinksldjump"/>
              </a:rPr>
              <a:t>समित्या</a:t>
            </a:r>
            <a:r>
              <a:rPr lang="mr-IN" sz="4000" dirty="0" smtClean="0"/>
              <a:t> </a:t>
            </a:r>
          </a:p>
          <a:p>
            <a:pPr>
              <a:lnSpc>
                <a:spcPct val="150000"/>
              </a:lnSpc>
            </a:pPr>
            <a:endParaRPr lang="mr-IN" sz="1700" dirty="0" smtClean="0"/>
          </a:p>
          <a:p>
            <a:pPr>
              <a:lnSpc>
                <a:spcPct val="150000"/>
              </a:lnSpc>
            </a:pPr>
            <a:r>
              <a:rPr lang="mr-IN" sz="4000" dirty="0" smtClean="0">
                <a:hlinkClick r:id="rId6" action="ppaction://hlinksldjump"/>
              </a:rPr>
              <a:t>विभाग</a:t>
            </a:r>
            <a:r>
              <a:rPr lang="mr-IN" sz="4000" dirty="0" smtClean="0"/>
              <a:t> ( जिल्हास्तरीय )</a:t>
            </a:r>
          </a:p>
          <a:p>
            <a:pPr>
              <a:lnSpc>
                <a:spcPct val="150000"/>
              </a:lnSpc>
            </a:pPr>
            <a:endParaRPr lang="mr-IN" sz="1700" dirty="0" smtClean="0"/>
          </a:p>
          <a:p>
            <a:pPr>
              <a:lnSpc>
                <a:spcPct val="150000"/>
              </a:lnSpc>
            </a:pPr>
            <a:r>
              <a:rPr lang="mr-IN" sz="4000" dirty="0" smtClean="0"/>
              <a:t>अधिकारी  </a:t>
            </a:r>
            <a:r>
              <a:rPr lang="mr-IN" sz="4000" dirty="0" smtClean="0">
                <a:hlinkClick r:id="rId7" action="ppaction://hlinksldjump"/>
              </a:rPr>
              <a:t>[ मु.का.अ. नियंत्रित </a:t>
            </a:r>
            <a:r>
              <a:rPr lang="mr-IN" sz="4000" dirty="0" smtClean="0"/>
              <a:t>] [</a:t>
            </a:r>
            <a:r>
              <a:rPr lang="en-GB" sz="4000" dirty="0" smtClean="0"/>
              <a:t> </a:t>
            </a:r>
            <a:r>
              <a:rPr lang="mr-IN" sz="4000" dirty="0" smtClean="0">
                <a:hlinkClick r:id="rId8" action="ppaction://hlinksldjump"/>
              </a:rPr>
              <a:t>अ.मु.का.अ.नियंत्रित</a:t>
            </a:r>
            <a:r>
              <a:rPr lang="mr-IN" sz="4000" dirty="0" smtClean="0"/>
              <a:t> ]</a:t>
            </a:r>
          </a:p>
          <a:p>
            <a:pPr>
              <a:lnSpc>
                <a:spcPct val="150000"/>
              </a:lnSpc>
            </a:pPr>
            <a:endParaRPr lang="mr-IN" sz="1500" dirty="0" smtClean="0"/>
          </a:p>
          <a:p>
            <a:pPr>
              <a:lnSpc>
                <a:spcPct val="150000"/>
              </a:lnSpc>
            </a:pPr>
            <a:r>
              <a:rPr lang="mr-IN" sz="4000" dirty="0" smtClean="0">
                <a:hlinkClick r:id="rId9" action="ppaction://hlinksldjump"/>
              </a:rPr>
              <a:t>क्षेत्रीय कार्यालये </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1000"/>
                                        <p:tgtEl>
                                          <p:spTgt spid="3">
                                            <p:txEl>
                                              <p:pRg st="3" end="3"/>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1000"/>
                                        <p:tgtEl>
                                          <p:spTgt spid="3">
                                            <p:txEl>
                                              <p:pRg st="5" end="5"/>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1000"/>
                                        <p:tgtEl>
                                          <p:spTgt spid="3">
                                            <p:txEl>
                                              <p:pRg st="7" end="7"/>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fade">
                                      <p:cBhvr>
                                        <p:cTn id="23" dur="1000"/>
                                        <p:tgtEl>
                                          <p:spTgt spid="3">
                                            <p:txEl>
                                              <p:pRg st="9" end="9"/>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fade">
                                      <p:cBhvr>
                                        <p:cTn id="27" dur="1000"/>
                                        <p:tgtEl>
                                          <p:spTgt spid="3">
                                            <p:txEl>
                                              <p:pRg st="11" end="11"/>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animEffect transition="in" filter="fade">
                                      <p:cBhvr>
                                        <p:cTn id="31" dur="1000"/>
                                        <p:tgtEl>
                                          <p:spTgt spid="3">
                                            <p:txEl>
                                              <p:pRg st="13" end="13"/>
                                            </p:txEl>
                                          </p:spTgt>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3">
                                            <p:txEl>
                                              <p:pRg st="15" end="15"/>
                                            </p:txEl>
                                          </p:spTgt>
                                        </p:tgtEl>
                                        <p:attrNameLst>
                                          <p:attrName>style.visibility</p:attrName>
                                        </p:attrNameLst>
                                      </p:cBhvr>
                                      <p:to>
                                        <p:strVal val="visible"/>
                                      </p:to>
                                    </p:set>
                                    <p:animEffect transition="in" filter="fade">
                                      <p:cBhvr>
                                        <p:cTn id="35" dur="1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quarter" idx="4294967295"/>
          </p:nvPr>
        </p:nvGraphicFramePr>
        <p:xfrm>
          <a:off x="228600" y="228600"/>
          <a:ext cx="8915400" cy="632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nvPr>
        </p:nvGraphicFramePr>
        <p:xfrm>
          <a:off x="152400" y="381000"/>
          <a:ext cx="8839200" cy="624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p:cNvSpPr/>
          <p:nvPr/>
        </p:nvSpPr>
        <p:spPr>
          <a:xfrm>
            <a:off x="3505200" y="2209800"/>
            <a:ext cx="2209800" cy="2514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sz="3200" dirty="0" smtClean="0"/>
              <a:t>जिल्हा परिषदेचे </a:t>
            </a:r>
            <a:r>
              <a:rPr lang="mr-IN" sz="3200" dirty="0" smtClean="0">
                <a:hlinkClick r:id="rId8" action="ppaction://hlinksldjump"/>
              </a:rPr>
              <a:t>विभाग</a:t>
            </a:r>
            <a:r>
              <a:rPr lang="mr-IN" sz="3200" dirty="0" smtClean="0"/>
              <a:t> </a:t>
            </a:r>
            <a:endParaRPr lang="en-US" sz="32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4294967295"/>
          </p:nvPr>
        </p:nvGraphicFramePr>
        <p:xfrm>
          <a:off x="304800" y="304800"/>
          <a:ext cx="8534400" cy="624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nvPr>
        </p:nvGraphicFramePr>
        <p:xfrm>
          <a:off x="304800" y="457200"/>
          <a:ext cx="8458200" cy="609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ormAutofit/>
          </a:bodyPr>
          <a:lstStyle/>
          <a:p>
            <a:pPr algn="ctr"/>
            <a:r>
              <a:rPr lang="mr-IN" sz="4400" dirty="0" smtClean="0"/>
              <a:t>जिल्हा परिषदेची </a:t>
            </a:r>
            <a:r>
              <a:rPr lang="mr-IN" sz="4400" dirty="0" smtClean="0">
                <a:hlinkClick r:id="rId3" action="ppaction://hlinksldjump"/>
              </a:rPr>
              <a:t>क्षेत्रीय </a:t>
            </a:r>
            <a:r>
              <a:rPr lang="mr-IN" sz="4400" dirty="0" smtClean="0"/>
              <a:t>कार्यालये </a:t>
            </a:r>
            <a:endParaRPr lang="en-US" sz="4400" dirty="0"/>
          </a:p>
        </p:txBody>
      </p:sp>
      <p:graphicFrame>
        <p:nvGraphicFramePr>
          <p:cNvPr id="6" name="Content Placeholder 5"/>
          <p:cNvGraphicFramePr>
            <a:graphicFrameLocks noGrp="1"/>
          </p:cNvGraphicFramePr>
          <p:nvPr>
            <p:ph idx="1"/>
          </p:nvPr>
        </p:nvGraphicFramePr>
        <p:xfrm>
          <a:off x="457200" y="1646238"/>
          <a:ext cx="8229600" cy="45259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fontScale="90000"/>
          </a:bodyPr>
          <a:lstStyle/>
          <a:p>
            <a:pPr algn="ctr"/>
            <a:r>
              <a:rPr lang="mr-IN" dirty="0" smtClean="0"/>
              <a:t>वित्त विभागांतर्गत कार्य </a:t>
            </a:r>
            <a:r>
              <a:rPr lang="mr-IN" dirty="0" smtClean="0">
                <a:hlinkClick r:id="rId3" action="ppaction://hlinksldjump"/>
              </a:rPr>
              <a:t>विभागणी</a:t>
            </a:r>
            <a:r>
              <a:rPr lang="mr-IN" dirty="0" smtClean="0"/>
              <a:t> </a:t>
            </a:r>
            <a:endParaRPr lang="en-US" dirty="0"/>
          </a:p>
        </p:txBody>
      </p:sp>
      <p:graphicFrame>
        <p:nvGraphicFramePr>
          <p:cNvPr id="5" name="Content Placeholder 4"/>
          <p:cNvGraphicFramePr>
            <a:graphicFrameLocks noGrp="1"/>
          </p:cNvGraphicFramePr>
          <p:nvPr>
            <p:ph idx="1"/>
          </p:nvPr>
        </p:nvGraphicFramePr>
        <p:xfrm>
          <a:off x="457200" y="844777"/>
          <a:ext cx="8229600" cy="6013223"/>
        </p:xfrm>
        <a:graphic>
          <a:graphicData uri="http://schemas.openxmlformats.org/drawingml/2006/table">
            <a:tbl>
              <a:tblPr firstRow="1" bandRow="1">
                <a:tableStyleId>{93296810-A885-4BE3-A3E7-6D5BEEA58F35}</a:tableStyleId>
              </a:tblPr>
              <a:tblGrid>
                <a:gridCol w="2743200"/>
                <a:gridCol w="2743200"/>
                <a:gridCol w="2743200"/>
              </a:tblGrid>
              <a:tr h="679223">
                <a:tc gridSpan="3">
                  <a:txBody>
                    <a:bodyPr/>
                    <a:lstStyle/>
                    <a:p>
                      <a:pPr lvl="0" algn="ctr"/>
                      <a:r>
                        <a:rPr lang="mr-IN" sz="2800" dirty="0" smtClean="0"/>
                        <a:t>आस्थापना शाखा </a:t>
                      </a:r>
                      <a:endParaRPr lang="en-US" sz="2800" dirty="0"/>
                    </a:p>
                  </a:txBody>
                  <a:tcPr anchor="ctr"/>
                </a:tc>
                <a:tc hMerge="1">
                  <a:txBody>
                    <a:bodyPr/>
                    <a:lstStyle/>
                    <a:p>
                      <a:endParaRPr lang="en-US" dirty="0"/>
                    </a:p>
                  </a:txBody>
                  <a:tcPr/>
                </a:tc>
                <a:tc hMerge="1">
                  <a:txBody>
                    <a:bodyPr/>
                    <a:lstStyle/>
                    <a:p>
                      <a:endParaRPr lang="en-US" dirty="0"/>
                    </a:p>
                  </a:txBody>
                  <a:tcPr/>
                </a:tc>
              </a:tr>
              <a:tr h="6792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पूर्व लेखापरीक्षण शाखा </a:t>
                      </a:r>
                      <a:endParaRPr lang="en-US" sz="2000" dirty="0" smtClean="0"/>
                    </a:p>
                    <a:p>
                      <a:pPr lvl="0" algn="ctr"/>
                      <a:r>
                        <a:rPr lang="mr-IN" sz="2000" dirty="0" smtClean="0"/>
                        <a:t> </a:t>
                      </a: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कोषागार शाखा </a:t>
                      </a:r>
                      <a:endParaRPr lang="en-US" sz="2000" dirty="0" smtClean="0"/>
                    </a:p>
                    <a:p>
                      <a:pPr lvl="0" algn="ctr"/>
                      <a:endParaRPr lang="en-US" sz="2000" dirty="0"/>
                    </a:p>
                  </a:txBody>
                  <a:tcPr anchor="ctr"/>
                </a:tc>
                <a:tc>
                  <a:txBody>
                    <a:bodyPr/>
                    <a:lstStyle/>
                    <a:p>
                      <a:pPr lvl="0" algn="ctr"/>
                      <a:r>
                        <a:rPr lang="mr-IN" sz="2000" dirty="0" smtClean="0"/>
                        <a:t>वित्त समिती सभा शाखा </a:t>
                      </a:r>
                      <a:endParaRPr lang="en-US" sz="2000" dirty="0"/>
                    </a:p>
                  </a:txBody>
                  <a:tcPr anchor="ctr"/>
                </a:tc>
              </a:tr>
              <a:tr h="11644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निवृत्तीवेतन व ग.वी.यो.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राष्ट्रीय निवृत्तीवेतन शाखा </a:t>
                      </a:r>
                      <a:endParaRPr lang="en-US" sz="2000" dirty="0" smtClean="0"/>
                    </a:p>
                    <a:p>
                      <a:pPr lvl="0" algn="ctr"/>
                      <a:r>
                        <a:rPr lang="mr-IN" sz="2000" dirty="0" smtClean="0"/>
                        <a:t> </a:t>
                      </a: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अंतर्गत लेखापरीक्षण शाखा </a:t>
                      </a:r>
                      <a:endParaRPr lang="en-US" sz="2000" dirty="0" smtClean="0"/>
                    </a:p>
                    <a:p>
                      <a:pPr lvl="0" algn="ctr"/>
                      <a:endParaRPr lang="en-US" sz="2000" dirty="0"/>
                    </a:p>
                  </a:txBody>
                  <a:tcPr anchor="ctr"/>
                </a:tc>
              </a:tr>
              <a:tr h="6792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अनामत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वेतन पडताळणी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संकलन शाखा </a:t>
                      </a:r>
                      <a:endParaRPr lang="en-US" sz="2000" dirty="0"/>
                    </a:p>
                  </a:txBody>
                  <a:tcPr anchor="ctr"/>
                </a:tc>
              </a:tr>
              <a:tr h="6792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रोख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वित्तप्रेषण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अर्थसंकल्प शाखा </a:t>
                      </a:r>
                      <a:endParaRPr lang="en-US" sz="2000" dirty="0" smtClean="0"/>
                    </a:p>
                    <a:p>
                      <a:pPr lvl="0" algn="ctr"/>
                      <a:endParaRPr lang="en-US" sz="2000" dirty="0"/>
                    </a:p>
                  </a:txBody>
                  <a:tcPr anchor="ctr"/>
                </a:tc>
              </a:tr>
              <a:tr h="679223">
                <a:tc>
                  <a:txBody>
                    <a:bodyPr/>
                    <a:lstStyle/>
                    <a:p>
                      <a:pPr lvl="0" algn="ctr"/>
                      <a:endParaRPr lang="mr-IN" sz="2000" dirty="0" smtClean="0"/>
                    </a:p>
                    <a:p>
                      <a:pPr lvl="0" algn="ctr"/>
                      <a:r>
                        <a:rPr lang="mr-IN" sz="2000" dirty="0" smtClean="0"/>
                        <a:t>घसारा निधी </a:t>
                      </a: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भांडार शाखा </a:t>
                      </a:r>
                      <a:endParaRPr lang="en-US" sz="2000" dirty="0" smtClean="0"/>
                    </a:p>
                    <a:p>
                      <a:pPr lvl="0" algn="ctr"/>
                      <a:endParaRPr lang="en-US" sz="20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mr-IN" sz="20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mr-IN" sz="2000" dirty="0" smtClean="0"/>
                        <a:t>अग्रिम शाखा </a:t>
                      </a:r>
                      <a:endParaRPr lang="en-US" sz="2000" dirty="0" smtClean="0"/>
                    </a:p>
                    <a:p>
                      <a:pPr lvl="0" algn="ctr"/>
                      <a:endParaRPr lang="en-US" sz="2000" dirty="0"/>
                    </a:p>
                  </a:txBody>
                  <a:tcPr anchor="ctr"/>
                </a:tc>
              </a:tr>
            </a:tbl>
          </a:graphicData>
        </a:graphic>
      </p:graphicFrame>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53536"/>
            <a:ext cx="8229600" cy="737064"/>
          </a:xfrm>
        </p:spPr>
        <p:txBody>
          <a:bodyPr>
            <a:normAutofit fontScale="90000"/>
          </a:bodyPr>
          <a:lstStyle/>
          <a:p>
            <a:pPr algn="ctr"/>
            <a:r>
              <a:rPr lang="mr-IN" dirty="0" smtClean="0"/>
              <a:t>वित्त विभाग </a:t>
            </a:r>
            <a:r>
              <a:rPr lang="mr-IN" dirty="0" smtClean="0">
                <a:hlinkClick r:id="rId3" action="ppaction://hlinksldjump"/>
              </a:rPr>
              <a:t>आकृतीबंध</a:t>
            </a:r>
            <a:r>
              <a:rPr lang="mr-IN" dirty="0" smtClean="0"/>
              <a:t> </a:t>
            </a:r>
            <a:endParaRPr lang="en-US" dirty="0"/>
          </a:p>
        </p:txBody>
      </p:sp>
      <p:graphicFrame>
        <p:nvGraphicFramePr>
          <p:cNvPr id="6" name="Content Placeholder 5"/>
          <p:cNvGraphicFramePr>
            <a:graphicFrameLocks noGrp="1"/>
          </p:cNvGraphicFramePr>
          <p:nvPr>
            <p:ph idx="1"/>
          </p:nvPr>
        </p:nvGraphicFramePr>
        <p:xfrm>
          <a:off x="381001" y="990600"/>
          <a:ext cx="8381999" cy="5443537"/>
        </p:xfrm>
        <a:graphic>
          <a:graphicData uri="http://schemas.openxmlformats.org/drawingml/2006/table">
            <a:tbl>
              <a:tblPr firstRow="1" bandRow="1">
                <a:tableStyleId>{5C22544A-7EE6-4342-B048-85BDC9FD1C3A}</a:tableStyleId>
              </a:tblPr>
              <a:tblGrid>
                <a:gridCol w="776111"/>
                <a:gridCol w="3725334"/>
                <a:gridCol w="1552222"/>
                <a:gridCol w="1397000"/>
                <a:gridCol w="931332"/>
              </a:tblGrid>
              <a:tr h="494867">
                <a:tc>
                  <a:txBody>
                    <a:bodyPr/>
                    <a:lstStyle/>
                    <a:p>
                      <a:pPr algn="ctr"/>
                      <a:r>
                        <a:rPr lang="mr-IN" dirty="0" smtClean="0"/>
                        <a:t>अ.क्र.</a:t>
                      </a:r>
                      <a:endParaRPr lang="en-US" dirty="0"/>
                    </a:p>
                  </a:txBody>
                  <a:tcPr anchor="ctr"/>
                </a:tc>
                <a:tc>
                  <a:txBody>
                    <a:bodyPr/>
                    <a:lstStyle/>
                    <a:p>
                      <a:pPr algn="ctr"/>
                      <a:r>
                        <a:rPr lang="mr-IN" dirty="0" smtClean="0"/>
                        <a:t>पदनाम </a:t>
                      </a:r>
                      <a:endParaRPr lang="en-US" dirty="0"/>
                    </a:p>
                  </a:txBody>
                  <a:tcPr anchor="ctr"/>
                </a:tc>
                <a:tc>
                  <a:txBody>
                    <a:bodyPr/>
                    <a:lstStyle/>
                    <a:p>
                      <a:pPr algn="ctr"/>
                      <a:r>
                        <a:rPr lang="mr-IN" dirty="0" smtClean="0"/>
                        <a:t>जिल्हा स्तर </a:t>
                      </a:r>
                      <a:endParaRPr lang="en-US" dirty="0"/>
                    </a:p>
                  </a:txBody>
                  <a:tcPr anchor="ctr"/>
                </a:tc>
                <a:tc>
                  <a:txBody>
                    <a:bodyPr/>
                    <a:lstStyle/>
                    <a:p>
                      <a:pPr algn="ctr"/>
                      <a:r>
                        <a:rPr lang="mr-IN" dirty="0" smtClean="0"/>
                        <a:t>तालुका स्तर </a:t>
                      </a:r>
                      <a:endParaRPr lang="en-US" dirty="0"/>
                    </a:p>
                  </a:txBody>
                  <a:tcPr anchor="ctr"/>
                </a:tc>
                <a:tc>
                  <a:txBody>
                    <a:bodyPr/>
                    <a:lstStyle/>
                    <a:p>
                      <a:pPr algn="ctr"/>
                      <a:r>
                        <a:rPr lang="mr-IN" dirty="0" smtClean="0"/>
                        <a:t>एकूण </a:t>
                      </a:r>
                      <a:endParaRPr lang="en-US" dirty="0"/>
                    </a:p>
                  </a:txBody>
                  <a:tcPr anchor="ctr"/>
                </a:tc>
              </a:tr>
              <a:tr h="494867">
                <a:tc>
                  <a:txBody>
                    <a:bodyPr/>
                    <a:lstStyle/>
                    <a:p>
                      <a:pPr algn="ctr"/>
                      <a:r>
                        <a:rPr lang="mr-IN" dirty="0" smtClean="0"/>
                        <a:t>१ </a:t>
                      </a:r>
                      <a:endParaRPr lang="en-US" dirty="0"/>
                    </a:p>
                  </a:txBody>
                  <a:tcPr anchor="ctr"/>
                </a:tc>
                <a:tc>
                  <a:txBody>
                    <a:bodyPr/>
                    <a:lstStyle/>
                    <a:p>
                      <a:pPr algn="l"/>
                      <a:r>
                        <a:rPr lang="mr-IN" dirty="0" smtClean="0"/>
                        <a:t>मुख्य लेखा  व वित्त अधिकारी </a:t>
                      </a:r>
                      <a:endParaRPr lang="en-US" dirty="0"/>
                    </a:p>
                  </a:txBody>
                  <a:tcPr anchor="ctr"/>
                </a:tc>
                <a:tc>
                  <a:txBody>
                    <a:bodyPr/>
                    <a:lstStyle/>
                    <a:p>
                      <a:pPr algn="ctr"/>
                      <a:r>
                        <a:rPr lang="mr-IN" dirty="0" smtClean="0"/>
                        <a:t>१ </a:t>
                      </a:r>
                      <a:endParaRPr lang="en-US" dirty="0"/>
                    </a:p>
                  </a:txBody>
                  <a:tcPr anchor="ctr"/>
                </a:tc>
                <a:tc>
                  <a:txBody>
                    <a:bodyPr/>
                    <a:lstStyle/>
                    <a:p>
                      <a:pPr algn="ctr"/>
                      <a:r>
                        <a:rPr lang="mr-IN" dirty="0" smtClean="0"/>
                        <a:t>-</a:t>
                      </a:r>
                      <a:endParaRPr lang="en-US" dirty="0"/>
                    </a:p>
                  </a:txBody>
                  <a:tcPr anchor="ctr"/>
                </a:tc>
                <a:tc>
                  <a:txBody>
                    <a:bodyPr/>
                    <a:lstStyle/>
                    <a:p>
                      <a:pPr algn="ctr"/>
                      <a:r>
                        <a:rPr lang="mr-IN" dirty="0" smtClean="0"/>
                        <a:t>१ </a:t>
                      </a:r>
                      <a:endParaRPr lang="en-US" dirty="0"/>
                    </a:p>
                  </a:txBody>
                  <a:tcPr anchor="ctr"/>
                </a:tc>
              </a:tr>
              <a:tr h="494867">
                <a:tc>
                  <a:txBody>
                    <a:bodyPr/>
                    <a:lstStyle/>
                    <a:p>
                      <a:pPr algn="ctr"/>
                      <a:r>
                        <a:rPr lang="mr-IN" dirty="0" smtClean="0"/>
                        <a:t>२ </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dirty="0" smtClean="0"/>
                        <a:t>उप मुख्य लेखा  व वित्त अधिकारी </a:t>
                      </a:r>
                      <a:endParaRPr lang="en-US" dirty="0" smtClean="0"/>
                    </a:p>
                  </a:txBody>
                  <a:tcPr anchor="ctr"/>
                </a:tc>
                <a:tc>
                  <a:txBody>
                    <a:bodyPr/>
                    <a:lstStyle/>
                    <a:p>
                      <a:pPr algn="ctr"/>
                      <a:r>
                        <a:rPr lang="mr-IN" dirty="0" smtClean="0"/>
                        <a:t>१ </a:t>
                      </a:r>
                      <a:endParaRPr lang="en-US" dirty="0"/>
                    </a:p>
                  </a:txBody>
                  <a:tcPr anchor="ctr"/>
                </a:tc>
                <a:tc>
                  <a:txBody>
                    <a:bodyPr/>
                    <a:lstStyle/>
                    <a:p>
                      <a:pPr algn="ctr"/>
                      <a:r>
                        <a:rPr lang="mr-IN" dirty="0" smtClean="0"/>
                        <a:t>- </a:t>
                      </a:r>
                      <a:endParaRPr lang="en-US" dirty="0"/>
                    </a:p>
                  </a:txBody>
                  <a:tcPr anchor="ctr"/>
                </a:tc>
                <a:tc>
                  <a:txBody>
                    <a:bodyPr/>
                    <a:lstStyle/>
                    <a:p>
                      <a:pPr algn="ctr"/>
                      <a:r>
                        <a:rPr lang="mr-IN" dirty="0" smtClean="0"/>
                        <a:t>१ </a:t>
                      </a:r>
                      <a:endParaRPr lang="en-US" dirty="0"/>
                    </a:p>
                  </a:txBody>
                  <a:tcPr anchor="ctr"/>
                </a:tc>
              </a:tr>
              <a:tr h="494867">
                <a:tc>
                  <a:txBody>
                    <a:bodyPr/>
                    <a:lstStyle/>
                    <a:p>
                      <a:pPr algn="ctr"/>
                      <a:r>
                        <a:rPr lang="mr-IN" dirty="0" smtClean="0"/>
                        <a:t>३ </a:t>
                      </a:r>
                      <a:endParaRPr lang="en-US" dirty="0"/>
                    </a:p>
                  </a:txBody>
                  <a:tcPr anchor="ctr"/>
                </a:tc>
                <a:tc>
                  <a:txBody>
                    <a:bodyPr/>
                    <a:lstStyle/>
                    <a:p>
                      <a:pPr algn="l"/>
                      <a:r>
                        <a:rPr lang="mr-IN" dirty="0" smtClean="0"/>
                        <a:t>लेखा अधिकारी </a:t>
                      </a:r>
                      <a:endParaRPr lang="en-US" dirty="0"/>
                    </a:p>
                  </a:txBody>
                  <a:tcPr anchor="ctr"/>
                </a:tc>
                <a:tc>
                  <a:txBody>
                    <a:bodyPr/>
                    <a:lstStyle/>
                    <a:p>
                      <a:pPr algn="ctr"/>
                      <a:r>
                        <a:rPr lang="mr-IN" dirty="0" smtClean="0"/>
                        <a:t>२ </a:t>
                      </a:r>
                      <a:endParaRPr lang="en-US" dirty="0"/>
                    </a:p>
                  </a:txBody>
                  <a:tcPr anchor="ctr"/>
                </a:tc>
                <a:tc>
                  <a:txBody>
                    <a:bodyPr/>
                    <a:lstStyle/>
                    <a:p>
                      <a:pPr algn="ctr"/>
                      <a:r>
                        <a:rPr lang="mr-IN" dirty="0" smtClean="0"/>
                        <a:t>-</a:t>
                      </a:r>
                      <a:endParaRPr lang="en-US" dirty="0"/>
                    </a:p>
                  </a:txBody>
                  <a:tcPr anchor="ctr"/>
                </a:tc>
                <a:tc>
                  <a:txBody>
                    <a:bodyPr/>
                    <a:lstStyle/>
                    <a:p>
                      <a:pPr algn="ctr"/>
                      <a:r>
                        <a:rPr lang="mr-IN" dirty="0" smtClean="0"/>
                        <a:t>२ </a:t>
                      </a:r>
                      <a:endParaRPr lang="en-US" dirty="0"/>
                    </a:p>
                  </a:txBody>
                  <a:tcPr anchor="ctr"/>
                </a:tc>
              </a:tr>
              <a:tr h="494867">
                <a:tc>
                  <a:txBody>
                    <a:bodyPr/>
                    <a:lstStyle/>
                    <a:p>
                      <a:pPr algn="ctr"/>
                      <a:r>
                        <a:rPr lang="mr-IN" dirty="0" smtClean="0"/>
                        <a:t>४ </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dirty="0" smtClean="0"/>
                        <a:t>सहाय्यक लेखा अधिकारी </a:t>
                      </a:r>
                      <a:endParaRPr lang="en-US" dirty="0" smtClean="0"/>
                    </a:p>
                  </a:txBody>
                  <a:tcPr anchor="ctr"/>
                </a:tc>
                <a:tc>
                  <a:txBody>
                    <a:bodyPr/>
                    <a:lstStyle/>
                    <a:p>
                      <a:pPr algn="ctr"/>
                      <a:r>
                        <a:rPr lang="mr-IN" dirty="0" smtClean="0"/>
                        <a:t>१२ </a:t>
                      </a:r>
                      <a:endParaRPr lang="en-US" dirty="0"/>
                    </a:p>
                  </a:txBody>
                  <a:tcPr anchor="ctr"/>
                </a:tc>
                <a:tc>
                  <a:txBody>
                    <a:bodyPr/>
                    <a:lstStyle/>
                    <a:p>
                      <a:pPr algn="ctr"/>
                      <a:r>
                        <a:rPr lang="mr-IN" dirty="0" smtClean="0"/>
                        <a:t>१० </a:t>
                      </a:r>
                      <a:endParaRPr lang="en-US" dirty="0"/>
                    </a:p>
                  </a:txBody>
                  <a:tcPr anchor="ctr"/>
                </a:tc>
                <a:tc>
                  <a:txBody>
                    <a:bodyPr/>
                    <a:lstStyle/>
                    <a:p>
                      <a:pPr algn="ctr"/>
                      <a:r>
                        <a:rPr lang="mr-IN" dirty="0" smtClean="0"/>
                        <a:t>२२ </a:t>
                      </a:r>
                      <a:endParaRPr lang="en-US" dirty="0"/>
                    </a:p>
                  </a:txBody>
                  <a:tcPr anchor="ctr"/>
                </a:tc>
              </a:tr>
              <a:tr h="494867">
                <a:tc>
                  <a:txBody>
                    <a:bodyPr/>
                    <a:lstStyle/>
                    <a:p>
                      <a:pPr algn="ctr"/>
                      <a:r>
                        <a:rPr lang="mr-IN" dirty="0" smtClean="0"/>
                        <a:t>५ </a:t>
                      </a:r>
                      <a:endParaRPr lang="en-US"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mr-IN" dirty="0" smtClean="0"/>
                        <a:t>कनिष्ठ लेखा अधिकारी </a:t>
                      </a:r>
                      <a:endParaRPr lang="en-US" dirty="0" smtClean="0"/>
                    </a:p>
                  </a:txBody>
                  <a:tcPr anchor="ctr"/>
                </a:tc>
                <a:tc>
                  <a:txBody>
                    <a:bodyPr/>
                    <a:lstStyle/>
                    <a:p>
                      <a:pPr algn="ctr"/>
                      <a:r>
                        <a:rPr lang="mr-IN" dirty="0" smtClean="0"/>
                        <a:t>९ </a:t>
                      </a:r>
                      <a:endParaRPr lang="en-US" dirty="0"/>
                    </a:p>
                  </a:txBody>
                  <a:tcPr anchor="ctr"/>
                </a:tc>
                <a:tc>
                  <a:txBody>
                    <a:bodyPr/>
                    <a:lstStyle/>
                    <a:p>
                      <a:pPr algn="ctr"/>
                      <a:r>
                        <a:rPr lang="mr-IN" dirty="0" smtClean="0"/>
                        <a:t>१० </a:t>
                      </a:r>
                      <a:endParaRPr lang="en-US" dirty="0"/>
                    </a:p>
                  </a:txBody>
                  <a:tcPr anchor="ctr"/>
                </a:tc>
                <a:tc>
                  <a:txBody>
                    <a:bodyPr/>
                    <a:lstStyle/>
                    <a:p>
                      <a:pPr algn="ctr"/>
                      <a:r>
                        <a:rPr lang="mr-IN" dirty="0" smtClean="0"/>
                        <a:t>१९ </a:t>
                      </a:r>
                      <a:endParaRPr lang="en-US" dirty="0"/>
                    </a:p>
                  </a:txBody>
                  <a:tcPr anchor="ctr"/>
                </a:tc>
              </a:tr>
              <a:tr h="494867">
                <a:tc>
                  <a:txBody>
                    <a:bodyPr/>
                    <a:lstStyle/>
                    <a:p>
                      <a:pPr algn="ctr"/>
                      <a:r>
                        <a:rPr lang="mr-IN" dirty="0" smtClean="0"/>
                        <a:t>६ </a:t>
                      </a:r>
                      <a:endParaRPr lang="en-US" dirty="0"/>
                    </a:p>
                  </a:txBody>
                  <a:tcPr anchor="ctr"/>
                </a:tc>
                <a:tc>
                  <a:txBody>
                    <a:bodyPr/>
                    <a:lstStyle/>
                    <a:p>
                      <a:pPr algn="l"/>
                      <a:r>
                        <a:rPr lang="mr-IN" dirty="0" smtClean="0"/>
                        <a:t>वरिष्ठ सहय्य्यक </a:t>
                      </a:r>
                      <a:endParaRPr lang="en-US" dirty="0"/>
                    </a:p>
                  </a:txBody>
                  <a:tcPr anchor="ctr"/>
                </a:tc>
                <a:tc>
                  <a:txBody>
                    <a:bodyPr/>
                    <a:lstStyle/>
                    <a:p>
                      <a:pPr algn="ctr"/>
                      <a:r>
                        <a:rPr lang="mr-IN" dirty="0" smtClean="0"/>
                        <a:t>३० </a:t>
                      </a:r>
                      <a:endParaRPr lang="en-US" dirty="0"/>
                    </a:p>
                  </a:txBody>
                  <a:tcPr anchor="ctr"/>
                </a:tc>
                <a:tc>
                  <a:txBody>
                    <a:bodyPr/>
                    <a:lstStyle/>
                    <a:p>
                      <a:pPr algn="ctr"/>
                      <a:r>
                        <a:rPr lang="mr-IN" dirty="0" smtClean="0"/>
                        <a:t>१० </a:t>
                      </a:r>
                      <a:endParaRPr lang="en-US" dirty="0"/>
                    </a:p>
                  </a:txBody>
                  <a:tcPr anchor="ctr"/>
                </a:tc>
                <a:tc>
                  <a:txBody>
                    <a:bodyPr/>
                    <a:lstStyle/>
                    <a:p>
                      <a:pPr algn="ctr"/>
                      <a:r>
                        <a:rPr lang="mr-IN" dirty="0" smtClean="0"/>
                        <a:t>४० </a:t>
                      </a:r>
                      <a:endParaRPr lang="en-US" dirty="0"/>
                    </a:p>
                  </a:txBody>
                  <a:tcPr anchor="ctr"/>
                </a:tc>
              </a:tr>
              <a:tr h="494867">
                <a:tc>
                  <a:txBody>
                    <a:bodyPr/>
                    <a:lstStyle/>
                    <a:p>
                      <a:pPr algn="ctr"/>
                      <a:r>
                        <a:rPr lang="mr-IN" dirty="0" smtClean="0"/>
                        <a:t>७ </a:t>
                      </a:r>
                      <a:endParaRPr lang="en-US" dirty="0"/>
                    </a:p>
                  </a:txBody>
                  <a:tcPr anchor="ctr"/>
                </a:tc>
                <a:tc>
                  <a:txBody>
                    <a:bodyPr/>
                    <a:lstStyle/>
                    <a:p>
                      <a:pPr algn="l"/>
                      <a:r>
                        <a:rPr lang="mr-IN" dirty="0" smtClean="0"/>
                        <a:t>कनिष्ठ सहाय्यक </a:t>
                      </a:r>
                      <a:endParaRPr lang="en-US" dirty="0"/>
                    </a:p>
                  </a:txBody>
                  <a:tcPr anchor="ctr"/>
                </a:tc>
                <a:tc>
                  <a:txBody>
                    <a:bodyPr/>
                    <a:lstStyle/>
                    <a:p>
                      <a:pPr algn="ctr"/>
                      <a:r>
                        <a:rPr lang="mr-IN" dirty="0" smtClean="0"/>
                        <a:t>२७ </a:t>
                      </a:r>
                      <a:endParaRPr lang="en-US" dirty="0"/>
                    </a:p>
                  </a:txBody>
                  <a:tcPr anchor="ctr"/>
                </a:tc>
                <a:tc>
                  <a:txBody>
                    <a:bodyPr/>
                    <a:lstStyle/>
                    <a:p>
                      <a:pPr algn="ctr"/>
                      <a:r>
                        <a:rPr lang="mr-IN" dirty="0" smtClean="0"/>
                        <a:t>८ </a:t>
                      </a:r>
                      <a:endParaRPr lang="en-US" dirty="0"/>
                    </a:p>
                  </a:txBody>
                  <a:tcPr anchor="ctr"/>
                </a:tc>
                <a:tc>
                  <a:txBody>
                    <a:bodyPr/>
                    <a:lstStyle/>
                    <a:p>
                      <a:pPr algn="ctr"/>
                      <a:r>
                        <a:rPr lang="mr-IN" dirty="0" smtClean="0"/>
                        <a:t>३५ </a:t>
                      </a:r>
                      <a:endParaRPr lang="en-US" dirty="0"/>
                    </a:p>
                  </a:txBody>
                  <a:tcPr anchor="ctr"/>
                </a:tc>
              </a:tr>
              <a:tr h="494867">
                <a:tc>
                  <a:txBody>
                    <a:bodyPr/>
                    <a:lstStyle/>
                    <a:p>
                      <a:pPr algn="ctr"/>
                      <a:r>
                        <a:rPr lang="mr-IN" dirty="0" smtClean="0"/>
                        <a:t>८ </a:t>
                      </a:r>
                      <a:endParaRPr lang="en-US" dirty="0"/>
                    </a:p>
                  </a:txBody>
                  <a:tcPr anchor="ctr"/>
                </a:tc>
                <a:tc>
                  <a:txBody>
                    <a:bodyPr/>
                    <a:lstStyle/>
                    <a:p>
                      <a:pPr algn="l"/>
                      <a:r>
                        <a:rPr lang="mr-IN" dirty="0" smtClean="0"/>
                        <a:t>वाहन चालक </a:t>
                      </a:r>
                      <a:endParaRPr lang="en-US" dirty="0"/>
                    </a:p>
                  </a:txBody>
                  <a:tcPr anchor="ctr"/>
                </a:tc>
                <a:tc>
                  <a:txBody>
                    <a:bodyPr/>
                    <a:lstStyle/>
                    <a:p>
                      <a:pPr algn="ctr"/>
                      <a:r>
                        <a:rPr lang="mr-IN" dirty="0" smtClean="0"/>
                        <a:t>२ </a:t>
                      </a:r>
                      <a:endParaRPr lang="en-US" dirty="0"/>
                    </a:p>
                  </a:txBody>
                  <a:tcPr anchor="ctr"/>
                </a:tc>
                <a:tc>
                  <a:txBody>
                    <a:bodyPr/>
                    <a:lstStyle/>
                    <a:p>
                      <a:pPr algn="ctr"/>
                      <a:r>
                        <a:rPr lang="mr-IN" dirty="0" smtClean="0"/>
                        <a:t>- </a:t>
                      </a:r>
                      <a:endParaRPr lang="en-US" dirty="0"/>
                    </a:p>
                  </a:txBody>
                  <a:tcPr anchor="ctr"/>
                </a:tc>
                <a:tc>
                  <a:txBody>
                    <a:bodyPr/>
                    <a:lstStyle/>
                    <a:p>
                      <a:pPr algn="ctr"/>
                      <a:r>
                        <a:rPr lang="mr-IN" dirty="0" smtClean="0"/>
                        <a:t>२ </a:t>
                      </a:r>
                      <a:endParaRPr lang="en-US" dirty="0"/>
                    </a:p>
                  </a:txBody>
                  <a:tcPr anchor="ctr"/>
                </a:tc>
              </a:tr>
              <a:tr h="494867">
                <a:tc>
                  <a:txBody>
                    <a:bodyPr/>
                    <a:lstStyle/>
                    <a:p>
                      <a:pPr algn="ctr"/>
                      <a:r>
                        <a:rPr lang="mr-IN" dirty="0" smtClean="0"/>
                        <a:t>९ </a:t>
                      </a:r>
                    </a:p>
                  </a:txBody>
                  <a:tcPr anchor="ctr"/>
                </a:tc>
                <a:tc>
                  <a:txBody>
                    <a:bodyPr/>
                    <a:lstStyle/>
                    <a:p>
                      <a:pPr algn="l"/>
                      <a:r>
                        <a:rPr lang="mr-IN" dirty="0" smtClean="0"/>
                        <a:t>परिचर  </a:t>
                      </a:r>
                      <a:endParaRPr lang="en-US" dirty="0"/>
                    </a:p>
                  </a:txBody>
                  <a:tcPr anchor="ctr"/>
                </a:tc>
                <a:tc>
                  <a:txBody>
                    <a:bodyPr/>
                    <a:lstStyle/>
                    <a:p>
                      <a:pPr algn="ctr"/>
                      <a:r>
                        <a:rPr lang="mr-IN" dirty="0" smtClean="0"/>
                        <a:t>५ </a:t>
                      </a:r>
                      <a:endParaRPr lang="en-US" dirty="0"/>
                    </a:p>
                  </a:txBody>
                  <a:tcPr anchor="ctr"/>
                </a:tc>
                <a:tc>
                  <a:txBody>
                    <a:bodyPr/>
                    <a:lstStyle/>
                    <a:p>
                      <a:pPr algn="ctr"/>
                      <a:r>
                        <a:rPr lang="mr-IN" dirty="0" smtClean="0"/>
                        <a:t>१० </a:t>
                      </a:r>
                      <a:endParaRPr lang="en-US" dirty="0"/>
                    </a:p>
                  </a:txBody>
                  <a:tcPr anchor="ctr"/>
                </a:tc>
                <a:tc>
                  <a:txBody>
                    <a:bodyPr/>
                    <a:lstStyle/>
                    <a:p>
                      <a:pPr algn="ctr"/>
                      <a:r>
                        <a:rPr lang="mr-IN" dirty="0" smtClean="0"/>
                        <a:t>१५ </a:t>
                      </a:r>
                      <a:endParaRPr lang="en-US" dirty="0"/>
                    </a:p>
                  </a:txBody>
                  <a:tcPr anchor="ctr"/>
                </a:tc>
              </a:tr>
              <a:tr h="494867">
                <a:tc>
                  <a:txBody>
                    <a:bodyPr/>
                    <a:lstStyle/>
                    <a:p>
                      <a:pPr algn="ctr"/>
                      <a:r>
                        <a:rPr lang="mr-IN" dirty="0" smtClean="0"/>
                        <a:t>१० </a:t>
                      </a:r>
                    </a:p>
                  </a:txBody>
                  <a:tcPr anchor="ctr"/>
                </a:tc>
                <a:tc>
                  <a:txBody>
                    <a:bodyPr/>
                    <a:lstStyle/>
                    <a:p>
                      <a:pPr algn="l"/>
                      <a:r>
                        <a:rPr lang="mr-IN" dirty="0" smtClean="0"/>
                        <a:t>एकूण </a:t>
                      </a:r>
                      <a:endParaRPr lang="en-US" dirty="0"/>
                    </a:p>
                  </a:txBody>
                  <a:tcPr anchor="ctr"/>
                </a:tc>
                <a:tc>
                  <a:txBody>
                    <a:bodyPr/>
                    <a:lstStyle/>
                    <a:p>
                      <a:pPr algn="ctr"/>
                      <a:r>
                        <a:rPr lang="mr-IN" dirty="0" smtClean="0"/>
                        <a:t>८९ </a:t>
                      </a:r>
                      <a:endParaRPr lang="en-US" dirty="0"/>
                    </a:p>
                  </a:txBody>
                  <a:tcPr anchor="ctr"/>
                </a:tc>
                <a:tc>
                  <a:txBody>
                    <a:bodyPr/>
                    <a:lstStyle/>
                    <a:p>
                      <a:pPr algn="ctr"/>
                      <a:r>
                        <a:rPr lang="mr-IN" dirty="0" smtClean="0"/>
                        <a:t>४८ </a:t>
                      </a:r>
                      <a:endParaRPr lang="en-US" dirty="0"/>
                    </a:p>
                  </a:txBody>
                  <a:tcPr anchor="ctr"/>
                </a:tc>
                <a:tc>
                  <a:txBody>
                    <a:bodyPr/>
                    <a:lstStyle/>
                    <a:p>
                      <a:pPr algn="ctr"/>
                      <a:r>
                        <a:rPr lang="mr-IN" dirty="0" smtClean="0"/>
                        <a:t>१३७ </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28600"/>
            <a:ext cx="8229600" cy="914400"/>
          </a:xfrm>
        </p:spPr>
        <p:txBody>
          <a:bodyPr anchor="ctr"/>
          <a:lstStyle/>
          <a:p>
            <a:pPr algn="ctr"/>
            <a:r>
              <a:rPr lang="mr-IN" dirty="0" smtClean="0">
                <a:hlinkClick r:id="rId3" action="ppaction://hlinksldjump"/>
              </a:rPr>
              <a:t>पदानुक्रम</a:t>
            </a:r>
            <a:r>
              <a:rPr lang="mr-IN" dirty="0" smtClean="0"/>
              <a:t>  </a:t>
            </a:r>
            <a:endParaRPr lang="en-US" dirty="0"/>
          </a:p>
        </p:txBody>
      </p:sp>
      <p:sp>
        <p:nvSpPr>
          <p:cNvPr id="5" name="Text Placeholder 4"/>
          <p:cNvSpPr>
            <a:spLocks noGrp="1"/>
          </p:cNvSpPr>
          <p:nvPr>
            <p:ph type="body" idx="4294967295"/>
          </p:nvPr>
        </p:nvSpPr>
        <p:spPr>
          <a:xfrm>
            <a:off x="0" y="1066800"/>
            <a:ext cx="4040188" cy="914400"/>
          </a:xfrm>
        </p:spPr>
        <p:txBody>
          <a:bodyPr anchor="ctr"/>
          <a:lstStyle/>
          <a:p>
            <a:pPr algn="ctr"/>
            <a:r>
              <a:rPr lang="mr-IN" dirty="0" smtClean="0"/>
              <a:t>वित्त विभाग खुद्द </a:t>
            </a:r>
            <a:endParaRPr lang="en-US" dirty="0"/>
          </a:p>
        </p:txBody>
      </p:sp>
      <p:sp>
        <p:nvSpPr>
          <p:cNvPr id="7" name="Text Placeholder 6"/>
          <p:cNvSpPr>
            <a:spLocks noGrp="1"/>
          </p:cNvSpPr>
          <p:nvPr>
            <p:ph type="body" sz="half" idx="4294967295"/>
          </p:nvPr>
        </p:nvSpPr>
        <p:spPr>
          <a:xfrm>
            <a:off x="4114800" y="1066800"/>
            <a:ext cx="5029201" cy="914400"/>
          </a:xfrm>
        </p:spPr>
        <p:txBody>
          <a:bodyPr anchor="ctr">
            <a:normAutofit fontScale="92500" lnSpcReduction="10000"/>
          </a:bodyPr>
          <a:lstStyle/>
          <a:p>
            <a:pPr algn="ctr"/>
            <a:r>
              <a:rPr lang="mr-IN" dirty="0" smtClean="0"/>
              <a:t>मुख्यालय विभाग / पं. स. स्तर </a:t>
            </a:r>
            <a:endParaRPr lang="en-US" dirty="0"/>
          </a:p>
        </p:txBody>
      </p:sp>
      <p:graphicFrame>
        <p:nvGraphicFramePr>
          <p:cNvPr id="9" name="Content Placeholder 8"/>
          <p:cNvGraphicFramePr>
            <a:graphicFrameLocks noGrp="1"/>
          </p:cNvGraphicFramePr>
          <p:nvPr>
            <p:ph sz="quarter" idx="4294967295"/>
          </p:nvPr>
        </p:nvGraphicFramePr>
        <p:xfrm>
          <a:off x="0" y="228600"/>
          <a:ext cx="4192588" cy="6629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0"/>
          <p:cNvSpPr/>
          <p:nvPr/>
        </p:nvSpPr>
        <p:spPr>
          <a:xfrm>
            <a:off x="1524000" y="5181600"/>
            <a:ext cx="1600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dirty="0" smtClean="0"/>
              <a:t>स. ले. अ. </a:t>
            </a:r>
            <a:endParaRPr lang="en-US" dirty="0"/>
          </a:p>
        </p:txBody>
      </p:sp>
      <p:sp>
        <p:nvSpPr>
          <p:cNvPr id="12" name="Rectangle 11"/>
          <p:cNvSpPr/>
          <p:nvPr/>
        </p:nvSpPr>
        <p:spPr>
          <a:xfrm>
            <a:off x="1524000" y="5715000"/>
            <a:ext cx="1600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dirty="0" smtClean="0"/>
              <a:t>क. ले.अ. </a:t>
            </a:r>
            <a:endParaRPr lang="en-US" dirty="0"/>
          </a:p>
        </p:txBody>
      </p:sp>
      <p:sp>
        <p:nvSpPr>
          <p:cNvPr id="19" name="Down Arrow 18"/>
          <p:cNvSpPr/>
          <p:nvPr/>
        </p:nvSpPr>
        <p:spPr>
          <a:xfrm>
            <a:off x="990600" y="5105400"/>
            <a:ext cx="484632"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own Arrow 19"/>
          <p:cNvSpPr/>
          <p:nvPr/>
        </p:nvSpPr>
        <p:spPr>
          <a:xfrm>
            <a:off x="3124200" y="5181600"/>
            <a:ext cx="484632"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524000" y="6248400"/>
            <a:ext cx="1600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dirty="0" smtClean="0"/>
              <a:t>व.स. / क. स. </a:t>
            </a:r>
            <a:endParaRPr lang="en-US" dirty="0"/>
          </a:p>
        </p:txBody>
      </p:sp>
      <p:graphicFrame>
        <p:nvGraphicFramePr>
          <p:cNvPr id="22" name="Content Placeholder 8"/>
          <p:cNvGraphicFramePr>
            <a:graphicFrameLocks/>
          </p:cNvGraphicFramePr>
          <p:nvPr/>
        </p:nvGraphicFramePr>
        <p:xfrm>
          <a:off x="4572000" y="1676400"/>
          <a:ext cx="4192588" cy="51816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660864"/>
          </a:xfrm>
        </p:spPr>
        <p:txBody>
          <a:bodyPr>
            <a:normAutofit fontScale="90000"/>
          </a:bodyPr>
          <a:lstStyle/>
          <a:p>
            <a:pPr algn="ctr"/>
            <a:r>
              <a:rPr lang="mr-IN" dirty="0" smtClean="0"/>
              <a:t>वित्त विभागांतर्गत </a:t>
            </a:r>
            <a:r>
              <a:rPr lang="mr-IN" dirty="0" smtClean="0">
                <a:hlinkClick r:id="rId3" action="ppaction://hlinksldjump"/>
              </a:rPr>
              <a:t>संवर्ग</a:t>
            </a:r>
            <a:r>
              <a:rPr lang="mr-IN" dirty="0" smtClean="0"/>
              <a:t> </a:t>
            </a:r>
            <a:endParaRPr lang="en-US" dirty="0"/>
          </a:p>
        </p:txBody>
      </p:sp>
      <p:graphicFrame>
        <p:nvGraphicFramePr>
          <p:cNvPr id="4" name="Content Placeholder 3"/>
          <p:cNvGraphicFramePr>
            <a:graphicFrameLocks noGrp="1"/>
          </p:cNvGraphicFramePr>
          <p:nvPr>
            <p:ph idx="1"/>
          </p:nvPr>
        </p:nvGraphicFramePr>
        <p:xfrm>
          <a:off x="457200" y="914404"/>
          <a:ext cx="8229600" cy="5552755"/>
        </p:xfrm>
        <a:graphic>
          <a:graphicData uri="http://schemas.openxmlformats.org/drawingml/2006/table">
            <a:tbl>
              <a:tblPr firstRow="1" bandRow="1">
                <a:tableStyleId>{5C22544A-7EE6-4342-B048-85BDC9FD1C3A}</a:tableStyleId>
              </a:tblPr>
              <a:tblGrid>
                <a:gridCol w="419100"/>
                <a:gridCol w="419100"/>
                <a:gridCol w="7391400"/>
              </a:tblGrid>
              <a:tr h="427135">
                <a:tc gridSpan="2">
                  <a:txBody>
                    <a:bodyPr/>
                    <a:lstStyle/>
                    <a:p>
                      <a:pPr algn="ctr"/>
                      <a:r>
                        <a:rPr lang="mr-IN" dirty="0" smtClean="0"/>
                        <a:t>अ.क्र.</a:t>
                      </a:r>
                      <a:endParaRPr lang="en-US" dirty="0"/>
                    </a:p>
                  </a:txBody>
                  <a:tcPr/>
                </a:tc>
                <a:tc hMerge="1">
                  <a:txBody>
                    <a:bodyPr/>
                    <a:lstStyle/>
                    <a:p>
                      <a:endParaRPr lang="en-US"/>
                    </a:p>
                  </a:txBody>
                  <a:tcPr/>
                </a:tc>
                <a:tc>
                  <a:txBody>
                    <a:bodyPr/>
                    <a:lstStyle/>
                    <a:p>
                      <a:pPr algn="ctr"/>
                      <a:r>
                        <a:rPr lang="mr-IN" dirty="0" smtClean="0"/>
                        <a:t>संवर्गाचे नाव </a:t>
                      </a:r>
                      <a:endParaRPr lang="en-US" dirty="0"/>
                    </a:p>
                  </a:txBody>
                  <a:tcPr/>
                </a:tc>
              </a:tr>
              <a:tr h="427135">
                <a:tc gridSpan="3">
                  <a:txBody>
                    <a:bodyPr/>
                    <a:lstStyle/>
                    <a:p>
                      <a:pPr algn="ctr"/>
                      <a:r>
                        <a:rPr lang="mr-IN" dirty="0" smtClean="0">
                          <a:solidFill>
                            <a:srgbClr val="0070C0"/>
                          </a:solidFill>
                        </a:rPr>
                        <a:t>महाराष्ट्र शासन  वित्त विभागाच्या नियंत्रणाखालील संवर्ग </a:t>
                      </a:r>
                      <a:endParaRPr lang="en-US" dirty="0">
                        <a:solidFill>
                          <a:srgbClr val="0070C0"/>
                        </a:solidFill>
                      </a:endParaRPr>
                    </a:p>
                  </a:txBody>
                  <a:tcPr/>
                </a:tc>
                <a:tc hMerge="1">
                  <a:txBody>
                    <a:bodyPr/>
                    <a:lstStyle/>
                    <a:p>
                      <a:endParaRPr lang="en-US"/>
                    </a:p>
                  </a:txBody>
                  <a:tcPr/>
                </a:tc>
                <a:tc hMerge="1">
                  <a:txBody>
                    <a:bodyPr/>
                    <a:lstStyle/>
                    <a:p>
                      <a:endParaRPr lang="en-US" dirty="0"/>
                    </a:p>
                  </a:txBody>
                  <a:tcPr/>
                </a:tc>
              </a:tr>
              <a:tr h="427135">
                <a:tc gridSpan="2">
                  <a:txBody>
                    <a:bodyPr/>
                    <a:lstStyle/>
                    <a:p>
                      <a:r>
                        <a:rPr lang="mr-IN" dirty="0" smtClean="0"/>
                        <a:t>१ </a:t>
                      </a:r>
                      <a:endParaRPr lang="en-US" dirty="0"/>
                    </a:p>
                  </a:txBody>
                  <a:tcPr/>
                </a:tc>
                <a:tc hMerge="1">
                  <a:txBody>
                    <a:bodyPr/>
                    <a:lstStyle/>
                    <a:p>
                      <a:endParaRPr lang="en-US"/>
                    </a:p>
                  </a:txBody>
                  <a:tcPr/>
                </a:tc>
                <a:tc>
                  <a:txBody>
                    <a:bodyPr/>
                    <a:lstStyle/>
                    <a:p>
                      <a:pPr algn="ctr"/>
                      <a:r>
                        <a:rPr lang="mr-IN" dirty="0" smtClean="0"/>
                        <a:t>महाराष्ट्र वित्त व लेखा सेवा , गट अ : उप संचालक संवर्ग </a:t>
                      </a:r>
                      <a:endParaRPr lang="en-US" dirty="0"/>
                    </a:p>
                  </a:txBody>
                  <a:tcPr/>
                </a:tc>
              </a:tr>
              <a:tr h="427135">
                <a:tc gridSpan="2">
                  <a:txBody>
                    <a:bodyPr/>
                    <a:lstStyle/>
                    <a:p>
                      <a:r>
                        <a:rPr lang="mr-IN" dirty="0" smtClean="0"/>
                        <a:t>२. </a:t>
                      </a:r>
                      <a:endParaRPr lang="en-US" dirty="0"/>
                    </a:p>
                  </a:txBody>
                  <a:tcPr/>
                </a:tc>
                <a:tc hMerge="1">
                  <a:txBody>
                    <a:bodyPr/>
                    <a:lstStyle/>
                    <a:p>
                      <a:endParaRPr lang="en-US"/>
                    </a:p>
                  </a:txBody>
                  <a:tcPr/>
                </a:tc>
                <a:tc>
                  <a:txBody>
                    <a:bodyPr/>
                    <a:lstStyle/>
                    <a:p>
                      <a:pPr algn="ctr"/>
                      <a:r>
                        <a:rPr lang="mr-IN" dirty="0" smtClean="0"/>
                        <a:t>महाराष्ट्र वित्त व लेखा सेवा , गट अ : सहाय्यक संचालक संवर्ग </a:t>
                      </a:r>
                      <a:endParaRPr lang="en-US" dirty="0"/>
                    </a:p>
                  </a:txBody>
                  <a:tcPr/>
                </a:tc>
              </a:tr>
              <a:tr h="427135">
                <a:tc>
                  <a:txBody>
                    <a:bodyPr/>
                    <a:lstStyle/>
                    <a:p>
                      <a:r>
                        <a:rPr lang="mr-IN" dirty="0" smtClean="0"/>
                        <a:t>३ </a:t>
                      </a:r>
                      <a:endParaRPr lang="en-US" dirty="0"/>
                    </a:p>
                  </a:txBody>
                  <a:tcPr/>
                </a:tc>
                <a:tc>
                  <a:txBody>
                    <a:bodyPr/>
                    <a:lstStyle/>
                    <a:p>
                      <a:endParaRPr lang="en-US" dirty="0"/>
                    </a:p>
                  </a:txBody>
                  <a:tcPr/>
                </a:tc>
                <a:tc>
                  <a:txBody>
                    <a:bodyPr/>
                    <a:lstStyle/>
                    <a:p>
                      <a:pPr algn="ctr"/>
                      <a:r>
                        <a:rPr lang="mr-IN" dirty="0" smtClean="0"/>
                        <a:t>महाराष्ट्र वित्त व लेखा सेवा , गट ब  : लेखा अधिकारी  संवर्ग </a:t>
                      </a:r>
                      <a:endParaRPr lang="en-US" dirty="0"/>
                    </a:p>
                  </a:txBody>
                  <a:tcPr/>
                </a:tc>
              </a:tr>
              <a:tr h="427135">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mr-IN" kern="1200" dirty="0" smtClean="0">
                          <a:solidFill>
                            <a:srgbClr val="0070C0"/>
                          </a:solidFill>
                          <a:latin typeface="+mn-lt"/>
                          <a:ea typeface="+mn-ea"/>
                          <a:cs typeface="+mn-cs"/>
                        </a:rPr>
                        <a:t>जिल्हा परिषद वित्त विभागाच्या नियंत्रणाखालील संवर्ग</a:t>
                      </a:r>
                      <a:r>
                        <a:rPr lang="mr-IN" dirty="0" smtClean="0"/>
                        <a:t> </a:t>
                      </a:r>
                      <a:endParaRPr lang="en-US" dirty="0" smtClean="0"/>
                    </a:p>
                  </a:txBody>
                  <a:tcPr/>
                </a:tc>
                <a:tc hMerge="1">
                  <a:txBody>
                    <a:bodyPr/>
                    <a:lstStyle/>
                    <a:p>
                      <a:endParaRPr lang="en-US"/>
                    </a:p>
                  </a:txBody>
                  <a:tcPr/>
                </a:tc>
                <a:tc hMerge="1">
                  <a:txBody>
                    <a:bodyPr/>
                    <a:lstStyle/>
                    <a:p>
                      <a:endParaRPr lang="en-US" dirty="0"/>
                    </a:p>
                  </a:txBody>
                  <a:tcPr/>
                </a:tc>
              </a:tr>
              <a:tr h="427135">
                <a:tc gridSpan="2">
                  <a:txBody>
                    <a:bodyPr/>
                    <a:lstStyle/>
                    <a:p>
                      <a:r>
                        <a:rPr lang="mr-IN" dirty="0" smtClean="0"/>
                        <a:t>१  </a:t>
                      </a:r>
                      <a:endParaRPr lang="en-US" dirty="0"/>
                    </a:p>
                  </a:txBody>
                  <a:tcPr/>
                </a:tc>
                <a:tc hMerge="1">
                  <a:txBody>
                    <a:bodyPr/>
                    <a:lstStyle/>
                    <a:p>
                      <a:endParaRPr lang="en-US"/>
                    </a:p>
                  </a:txBody>
                  <a:tcPr/>
                </a:tc>
                <a:tc>
                  <a:txBody>
                    <a:bodyPr/>
                    <a:lstStyle/>
                    <a:p>
                      <a:pPr algn="ctr"/>
                      <a:r>
                        <a:rPr lang="mr-IN" dirty="0" smtClean="0"/>
                        <a:t>सहाय्यक  लेखा अधिकारी  </a:t>
                      </a:r>
                      <a:endParaRPr lang="en-US" dirty="0"/>
                    </a:p>
                  </a:txBody>
                  <a:tcPr/>
                </a:tc>
              </a:tr>
              <a:tr h="427135">
                <a:tc gridSpan="2">
                  <a:txBody>
                    <a:bodyPr/>
                    <a:lstStyle/>
                    <a:p>
                      <a:r>
                        <a:rPr lang="mr-IN" dirty="0" smtClean="0"/>
                        <a:t>२ </a:t>
                      </a:r>
                      <a:endParaRPr lang="en-US" dirty="0"/>
                    </a:p>
                  </a:txBody>
                  <a:tcPr/>
                </a:tc>
                <a:tc hMerge="1">
                  <a:txBody>
                    <a:bodyPr/>
                    <a:lstStyle/>
                    <a:p>
                      <a:endParaRPr lang="en-US"/>
                    </a:p>
                  </a:txBody>
                  <a:tcPr/>
                </a:tc>
                <a:tc>
                  <a:txBody>
                    <a:bodyPr/>
                    <a:lstStyle/>
                    <a:p>
                      <a:pPr algn="ctr"/>
                      <a:r>
                        <a:rPr lang="mr-IN" dirty="0" smtClean="0"/>
                        <a:t>कनिष्ठ लेखा अधिकारी  </a:t>
                      </a:r>
                      <a:endParaRPr lang="en-US" dirty="0"/>
                    </a:p>
                  </a:txBody>
                  <a:tcPr/>
                </a:tc>
              </a:tr>
              <a:tr h="427135">
                <a:tc gridSpan="2">
                  <a:txBody>
                    <a:bodyPr/>
                    <a:lstStyle/>
                    <a:p>
                      <a:r>
                        <a:rPr lang="mr-IN" dirty="0" smtClean="0"/>
                        <a:t>३ </a:t>
                      </a:r>
                      <a:endParaRPr lang="en-US" dirty="0"/>
                    </a:p>
                  </a:txBody>
                  <a:tcPr/>
                </a:tc>
                <a:tc hMerge="1">
                  <a:txBody>
                    <a:bodyPr/>
                    <a:lstStyle/>
                    <a:p>
                      <a:endParaRPr lang="en-US"/>
                    </a:p>
                  </a:txBody>
                  <a:tcPr/>
                </a:tc>
                <a:tc>
                  <a:txBody>
                    <a:bodyPr/>
                    <a:lstStyle/>
                    <a:p>
                      <a:pPr algn="ctr"/>
                      <a:r>
                        <a:rPr lang="mr-IN" dirty="0" smtClean="0"/>
                        <a:t>वरिष्ठ सहाय्यक (लेखा)</a:t>
                      </a:r>
                      <a:endParaRPr lang="en-US" dirty="0"/>
                    </a:p>
                  </a:txBody>
                  <a:tcPr/>
                </a:tc>
              </a:tr>
              <a:tr h="427135">
                <a:tc gridSpan="2">
                  <a:txBody>
                    <a:bodyPr/>
                    <a:lstStyle/>
                    <a:p>
                      <a:r>
                        <a:rPr lang="mr-IN" dirty="0" smtClean="0"/>
                        <a:t>४ </a:t>
                      </a:r>
                      <a:endParaRPr lang="en-US" dirty="0"/>
                    </a:p>
                  </a:txBody>
                  <a:tcPr/>
                </a:tc>
                <a:tc hMerge="1">
                  <a:txBody>
                    <a:bodyPr/>
                    <a:lstStyle/>
                    <a:p>
                      <a:endParaRPr lang="en-US"/>
                    </a:p>
                  </a:txBody>
                  <a:tcPr/>
                </a:tc>
                <a:tc>
                  <a:txBody>
                    <a:bodyPr/>
                    <a:lstStyle/>
                    <a:p>
                      <a:pPr algn="ctr"/>
                      <a:r>
                        <a:rPr lang="mr-IN" dirty="0" smtClean="0"/>
                        <a:t>कनिष्ठ सहाय्यक (लेखा)</a:t>
                      </a:r>
                      <a:endParaRPr lang="en-US" dirty="0"/>
                    </a:p>
                  </a:txBody>
                  <a:tcPr/>
                </a:tc>
              </a:tr>
              <a:tr h="427135">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mr-IN" kern="1200" dirty="0" smtClean="0">
                          <a:solidFill>
                            <a:srgbClr val="0070C0"/>
                          </a:solidFill>
                          <a:latin typeface="+mn-lt"/>
                          <a:ea typeface="+mn-ea"/>
                          <a:cs typeface="+mn-cs"/>
                        </a:rPr>
                        <a:t>जिल्हा परिषद सामान्य प्रशासन विभागाच्या नियंत्रणाखालील संवर्ग </a:t>
                      </a:r>
                      <a:endParaRPr kumimoji="0" lang="en-US" kern="1200" dirty="0" smtClean="0">
                        <a:solidFill>
                          <a:srgbClr val="0070C0"/>
                        </a:solidFill>
                        <a:latin typeface="+mn-lt"/>
                        <a:ea typeface="+mn-ea"/>
                        <a:cs typeface="+mn-cs"/>
                      </a:endParaRPr>
                    </a:p>
                  </a:txBody>
                  <a:tcPr/>
                </a:tc>
                <a:tc hMerge="1">
                  <a:txBody>
                    <a:bodyPr/>
                    <a:lstStyle/>
                    <a:p>
                      <a:endParaRPr lang="en-US"/>
                    </a:p>
                  </a:txBody>
                  <a:tcPr/>
                </a:tc>
                <a:tc hMerge="1">
                  <a:txBody>
                    <a:bodyPr/>
                    <a:lstStyle/>
                    <a:p>
                      <a:endParaRPr lang="en-US" dirty="0"/>
                    </a:p>
                  </a:txBody>
                  <a:tcPr/>
                </a:tc>
              </a:tr>
              <a:tr h="427135">
                <a:tc gridSpan="2">
                  <a:txBody>
                    <a:bodyPr/>
                    <a:lstStyle/>
                    <a:p>
                      <a:r>
                        <a:rPr lang="mr-IN" dirty="0" smtClean="0"/>
                        <a:t>१ </a:t>
                      </a:r>
                      <a:endParaRPr lang="en-US" dirty="0"/>
                    </a:p>
                  </a:txBody>
                  <a:tcPr/>
                </a:tc>
                <a:tc hMerge="1">
                  <a:txBody>
                    <a:bodyPr/>
                    <a:lstStyle/>
                    <a:p>
                      <a:endParaRPr lang="en-US"/>
                    </a:p>
                  </a:txBody>
                  <a:tcPr/>
                </a:tc>
                <a:tc>
                  <a:txBody>
                    <a:bodyPr/>
                    <a:lstStyle/>
                    <a:p>
                      <a:pPr algn="ctr"/>
                      <a:r>
                        <a:rPr lang="mr-IN" dirty="0" smtClean="0"/>
                        <a:t>वाहन चालक  </a:t>
                      </a:r>
                      <a:endParaRPr lang="en-US" dirty="0"/>
                    </a:p>
                  </a:txBody>
                  <a:tcPr/>
                </a:tc>
              </a:tr>
              <a:tr h="427135">
                <a:tc gridSpan="2">
                  <a:txBody>
                    <a:bodyPr/>
                    <a:lstStyle/>
                    <a:p>
                      <a:r>
                        <a:rPr lang="mr-IN" dirty="0" smtClean="0"/>
                        <a:t>२ </a:t>
                      </a:r>
                      <a:endParaRPr lang="en-US" dirty="0"/>
                    </a:p>
                  </a:txBody>
                  <a:tcPr/>
                </a:tc>
                <a:tc hMerge="1">
                  <a:txBody>
                    <a:bodyPr/>
                    <a:lstStyle/>
                    <a:p>
                      <a:endParaRPr lang="en-US"/>
                    </a:p>
                  </a:txBody>
                  <a:tcPr/>
                </a:tc>
                <a:tc>
                  <a:txBody>
                    <a:bodyPr/>
                    <a:lstStyle/>
                    <a:p>
                      <a:pPr algn="ctr"/>
                      <a:r>
                        <a:rPr lang="mr-IN" dirty="0" smtClean="0"/>
                        <a:t>परिचर </a:t>
                      </a:r>
                      <a:endParaRPr lang="en-US" dirty="0"/>
                    </a:p>
                  </a:txBody>
                  <a:tcPr/>
                </a:tc>
              </a:tr>
            </a:tbl>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09600" y="254000"/>
            <a:ext cx="8077200" cy="660400"/>
          </a:xfrm>
        </p:spPr>
        <p:txBody>
          <a:bodyPr anchor="ctr">
            <a:noAutofit/>
          </a:bodyPr>
          <a:lstStyle/>
          <a:p>
            <a:pPr algn="ctr"/>
            <a:r>
              <a:rPr lang="mr-IN" sz="3200" dirty="0" smtClean="0"/>
              <a:t>मासिक/ वार्षिक लेख्यांसाठी आधारभूत </a:t>
            </a:r>
            <a:r>
              <a:rPr lang="mr-IN" sz="3200" dirty="0" smtClean="0">
                <a:hlinkClick r:id="rId3" action="ppaction://hlinksldjump"/>
              </a:rPr>
              <a:t>अभिलेख</a:t>
            </a:r>
            <a:r>
              <a:rPr lang="mr-IN" sz="3200" dirty="0" smtClean="0"/>
              <a:t> </a:t>
            </a:r>
            <a:endParaRPr lang="en-US" sz="3200" dirty="0"/>
          </a:p>
        </p:txBody>
      </p:sp>
      <p:graphicFrame>
        <p:nvGraphicFramePr>
          <p:cNvPr id="5" name="Content Placeholder 4"/>
          <p:cNvGraphicFramePr>
            <a:graphicFrameLocks noGrp="1"/>
          </p:cNvGraphicFramePr>
          <p:nvPr>
            <p:ph idx="4294967295"/>
          </p:nvPr>
        </p:nvGraphicFramePr>
        <p:xfrm>
          <a:off x="304800" y="990600"/>
          <a:ext cx="8458200" cy="5181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ormAutofit fontScale="90000"/>
          </a:bodyPr>
          <a:lstStyle/>
          <a:p>
            <a:pPr marL="514350" indent="-514350" algn="ctr">
              <a:lnSpc>
                <a:spcPct val="150000"/>
              </a:lnSpc>
            </a:pPr>
            <a:r>
              <a:rPr lang="mr-IN" dirty="0" smtClean="0"/>
              <a:t/>
            </a:r>
            <a:br>
              <a:rPr lang="mr-IN" dirty="0" smtClean="0"/>
            </a:br>
            <a:r>
              <a:rPr lang="mr-IN" dirty="0" smtClean="0"/>
              <a:t/>
            </a:r>
            <a:br>
              <a:rPr lang="mr-IN" dirty="0" smtClean="0"/>
            </a:br>
            <a:r>
              <a:rPr lang="mr-IN" sz="4800" i="1" dirty="0" smtClean="0"/>
              <a:t> </a:t>
            </a:r>
            <a:r>
              <a:rPr lang="mr-IN" sz="4400" i="1" dirty="0" smtClean="0"/>
              <a:t>वित्त विभाग : संरचना </a:t>
            </a:r>
            <a:endParaRPr lang="en-US" dirty="0"/>
          </a:p>
        </p:txBody>
      </p:sp>
      <p:sp>
        <p:nvSpPr>
          <p:cNvPr id="3" name="Content Placeholder 2"/>
          <p:cNvSpPr>
            <a:spLocks noGrp="1"/>
          </p:cNvSpPr>
          <p:nvPr>
            <p:ph idx="1"/>
          </p:nvPr>
        </p:nvSpPr>
        <p:spPr>
          <a:xfrm>
            <a:off x="228600" y="1219200"/>
            <a:ext cx="8610600" cy="5410200"/>
          </a:xfrm>
        </p:spPr>
        <p:txBody>
          <a:bodyPr>
            <a:normAutofit/>
          </a:bodyPr>
          <a:lstStyle/>
          <a:p>
            <a:pPr algn="ctr"/>
            <a:endParaRPr lang="mr-IN" dirty="0" smtClean="0"/>
          </a:p>
          <a:p>
            <a:pPr algn="ctr"/>
            <a:r>
              <a:rPr lang="mr-IN" sz="4000" dirty="0" smtClean="0"/>
              <a:t> कार्य विभागणी : १६  </a:t>
            </a:r>
            <a:r>
              <a:rPr lang="mr-IN" sz="4000" dirty="0" smtClean="0">
                <a:hlinkClick r:id="rId3" action="ppaction://hlinksldjump"/>
              </a:rPr>
              <a:t>शाखा</a:t>
            </a:r>
            <a:r>
              <a:rPr lang="mr-IN" sz="4000" dirty="0" smtClean="0">
                <a:hlinkClick r:id="rId4" action="ppaction://hlinksldjump"/>
              </a:rPr>
              <a:t> </a:t>
            </a:r>
            <a:r>
              <a:rPr lang="mr-IN" sz="4000" dirty="0" smtClean="0"/>
              <a:t> </a:t>
            </a:r>
          </a:p>
          <a:p>
            <a:pPr algn="ctr">
              <a:buNone/>
            </a:pPr>
            <a:endParaRPr lang="mr-IN" sz="4000" dirty="0" smtClean="0"/>
          </a:p>
          <a:p>
            <a:pPr algn="ctr"/>
            <a:r>
              <a:rPr lang="mr-IN" sz="4000" dirty="0" smtClean="0"/>
              <a:t> </a:t>
            </a:r>
            <a:r>
              <a:rPr lang="mr-IN" sz="4000" dirty="0" smtClean="0">
                <a:hlinkClick r:id="rId5" action="ppaction://hlinksldjump"/>
              </a:rPr>
              <a:t>आकृतीबंध</a:t>
            </a:r>
            <a:r>
              <a:rPr lang="mr-IN" sz="4000" dirty="0" smtClean="0"/>
              <a:t> :१२० अधिकारी –  कर्मचारी </a:t>
            </a:r>
          </a:p>
          <a:p>
            <a:pPr algn="ctr">
              <a:buNone/>
            </a:pPr>
            <a:r>
              <a:rPr lang="mr-IN" sz="4000" dirty="0" smtClean="0"/>
              <a:t> </a:t>
            </a:r>
          </a:p>
          <a:p>
            <a:pPr algn="ctr"/>
            <a:r>
              <a:rPr lang="mr-IN" sz="4000" dirty="0" smtClean="0"/>
              <a:t> </a:t>
            </a:r>
            <a:r>
              <a:rPr lang="mr-IN" sz="4000" dirty="0" smtClean="0">
                <a:hlinkClick r:id="rId6" action="ppaction://hlinksldjump"/>
              </a:rPr>
              <a:t>पदानुक्रम</a:t>
            </a:r>
            <a:endParaRPr lang="mr-IN" sz="4000" dirty="0" smtClean="0"/>
          </a:p>
          <a:p>
            <a:pPr algn="ctr">
              <a:buNone/>
            </a:pPr>
            <a:r>
              <a:rPr lang="mr-IN" sz="4000" dirty="0" smtClean="0"/>
              <a:t> </a:t>
            </a:r>
          </a:p>
          <a:p>
            <a:pPr algn="ctr"/>
            <a:r>
              <a:rPr lang="mr-IN" sz="4000" dirty="0" smtClean="0"/>
              <a:t> </a:t>
            </a:r>
            <a:r>
              <a:rPr lang="mr-IN" sz="4000" dirty="0" smtClean="0">
                <a:hlinkClick r:id="rId7" action="ppaction://hlinksldjump"/>
              </a:rPr>
              <a:t>वित्त विभागांतर्गत </a:t>
            </a:r>
            <a:r>
              <a:rPr lang="mr-IN" sz="4000" dirty="0" smtClean="0"/>
              <a:t>संवर्ग : ९</a:t>
            </a:r>
            <a:endParaRPr lang="mr-IN" dirty="0" smtClean="0"/>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diamond(in)">
                                      <p:cBhvr>
                                        <p:cTn id="11" dur="1000"/>
                                        <p:tgtEl>
                                          <p:spTgt spid="3">
                                            <p:txEl>
                                              <p:pRg st="3" end="3"/>
                                            </p:txEl>
                                          </p:spTgt>
                                        </p:tgtEl>
                                      </p:cBhvr>
                                    </p:animEffect>
                                  </p:childTnLst>
                                </p:cTn>
                              </p:par>
                            </p:childTnLst>
                          </p:cTn>
                        </p:par>
                        <p:par>
                          <p:cTn id="12" fill="hold">
                            <p:stCondLst>
                              <p:cond delay="2000"/>
                            </p:stCondLst>
                            <p:childTnLst>
                              <p:par>
                                <p:cTn id="13" presetID="8" presetClass="entr" presetSubtype="16" fill="hold"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diamond(in)">
                                      <p:cBhvr>
                                        <p:cTn id="15" dur="1000"/>
                                        <p:tgtEl>
                                          <p:spTgt spid="3">
                                            <p:txEl>
                                              <p:pRg st="4" end="4"/>
                                            </p:txEl>
                                          </p:spTgt>
                                        </p:tgtEl>
                                      </p:cBhvr>
                                    </p:animEffect>
                                  </p:childTnLst>
                                </p:cTn>
                              </p:par>
                            </p:childTnLst>
                          </p:cTn>
                        </p:par>
                        <p:par>
                          <p:cTn id="16" fill="hold">
                            <p:stCondLst>
                              <p:cond delay="3000"/>
                            </p:stCondLst>
                            <p:childTnLst>
                              <p:par>
                                <p:cTn id="17" presetID="8" presetClass="entr" presetSubtype="16"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diamond(in)">
                                      <p:cBhvr>
                                        <p:cTn id="19" dur="1000"/>
                                        <p:tgtEl>
                                          <p:spTgt spid="3">
                                            <p:txEl>
                                              <p:pRg st="5" end="5"/>
                                            </p:txEl>
                                          </p:spTgt>
                                        </p:tgtEl>
                                      </p:cBhvr>
                                    </p:animEffect>
                                  </p:childTnLst>
                                </p:cTn>
                              </p:par>
                            </p:childTnLst>
                          </p:cTn>
                        </p:par>
                        <p:par>
                          <p:cTn id="20" fill="hold">
                            <p:stCondLst>
                              <p:cond delay="4000"/>
                            </p:stCondLst>
                            <p:childTnLst>
                              <p:par>
                                <p:cTn id="21" presetID="8" presetClass="entr" presetSubtype="16" fill="hold"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diamond(in)">
                                      <p:cBhvr>
                                        <p:cTn id="23" dur="1000"/>
                                        <p:tgtEl>
                                          <p:spTgt spid="3">
                                            <p:txEl>
                                              <p:pRg st="6" end="6"/>
                                            </p:txEl>
                                          </p:spTgt>
                                        </p:tgtEl>
                                      </p:cBhvr>
                                    </p:animEffect>
                                  </p:childTnLst>
                                </p:cTn>
                              </p:par>
                            </p:childTnLst>
                          </p:cTn>
                        </p:par>
                        <p:par>
                          <p:cTn id="24" fill="hold">
                            <p:stCondLst>
                              <p:cond delay="5000"/>
                            </p:stCondLst>
                            <p:childTnLst>
                              <p:par>
                                <p:cTn id="25" presetID="8" presetClass="entr" presetSubtype="16" fill="hold" nodeType="after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diamond(in)">
                                      <p:cBhvr>
                                        <p:cTn id="27"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4294967295"/>
          </p:nvPr>
        </p:nvGraphicFramePr>
        <p:xfrm>
          <a:off x="457200" y="1295400"/>
          <a:ext cx="82296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idx="4294967295"/>
          </p:nvPr>
        </p:nvSpPr>
        <p:spPr>
          <a:xfrm>
            <a:off x="381000" y="254000"/>
            <a:ext cx="8305800" cy="812800"/>
          </a:xfrm>
        </p:spPr>
        <p:txBody>
          <a:bodyPr>
            <a:normAutofit fontScale="90000"/>
          </a:bodyPr>
          <a:lstStyle/>
          <a:p>
            <a:pPr algn="ctr"/>
            <a:r>
              <a:rPr lang="mr-IN" dirty="0" smtClean="0"/>
              <a:t>मासिक / वार्षिक लेखा विषयी </a:t>
            </a:r>
            <a:r>
              <a:rPr lang="mr-IN" dirty="0" smtClean="0">
                <a:hlinkClick r:id="rId8" action="ppaction://hlinksldjump"/>
              </a:rPr>
              <a:t>तरतुदी</a:t>
            </a:r>
            <a:r>
              <a:rPr lang="mr-IN" dirty="0" smtClean="0"/>
              <a:t> </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chor="ctr">
            <a:noAutofit/>
          </a:bodyPr>
          <a:lstStyle/>
          <a:p>
            <a:pPr algn="ctr"/>
            <a:r>
              <a:rPr lang="mr-IN" sz="3200" dirty="0" smtClean="0"/>
              <a:t>संकलन, मासिक/ वार्षिक लेखा विषयक विवरण </a:t>
            </a:r>
            <a:r>
              <a:rPr lang="mr-IN" sz="3200" dirty="0" smtClean="0">
                <a:hlinkClick r:id="rId3" action="ppaction://hlinksldjump"/>
              </a:rPr>
              <a:t>पत्रे</a:t>
            </a:r>
            <a:r>
              <a:rPr lang="mr-IN" sz="2800" dirty="0" smtClean="0"/>
              <a:t> </a:t>
            </a:r>
            <a:endParaRPr lang="en-US" sz="2800" dirty="0"/>
          </a:p>
        </p:txBody>
      </p:sp>
      <p:graphicFrame>
        <p:nvGraphicFramePr>
          <p:cNvPr id="4" name="Content Placeholder 3"/>
          <p:cNvGraphicFramePr>
            <a:graphicFrameLocks noGrp="1"/>
          </p:cNvGraphicFramePr>
          <p:nvPr>
            <p:ph idx="1"/>
          </p:nvPr>
        </p:nvGraphicFramePr>
        <p:xfrm>
          <a:off x="457200" y="990600"/>
          <a:ext cx="8229600" cy="5562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lgn="ctr"/>
            <a:r>
              <a:rPr lang="mr-IN" dirty="0" smtClean="0">
                <a:hlinkClick r:id="rId3" action="ppaction://hlinksldjump"/>
              </a:rPr>
              <a:t>हितसंबंधी</a:t>
            </a:r>
            <a:r>
              <a:rPr lang="mr-IN" dirty="0" smtClean="0"/>
              <a:t> </a:t>
            </a:r>
            <a:endParaRPr lang="en-US" dirty="0"/>
          </a:p>
        </p:txBody>
      </p:sp>
      <p:graphicFrame>
        <p:nvGraphicFramePr>
          <p:cNvPr id="6" name="Content Placeholder 5"/>
          <p:cNvGraphicFramePr>
            <a:graphicFrameLocks noGrp="1"/>
          </p:cNvGraphicFramePr>
          <p:nvPr>
            <p:ph sz="half" idx="1"/>
          </p:nvPr>
        </p:nvGraphicFramePr>
        <p:xfrm>
          <a:off x="457200" y="1066800"/>
          <a:ext cx="4038600" cy="5486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 name="Content Placeholder 6"/>
          <p:cNvGraphicFramePr>
            <a:graphicFrameLocks noGrp="1"/>
          </p:cNvGraphicFramePr>
          <p:nvPr>
            <p:ph sz="half" idx="2"/>
          </p:nvPr>
        </p:nvGraphicFramePr>
        <p:xfrm>
          <a:off x="4648200" y="1066800"/>
          <a:ext cx="4038600" cy="54864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pPr algn="ctr"/>
            <a:r>
              <a:rPr lang="mr-IN" dirty="0" smtClean="0"/>
              <a:t>काल मर्यादा आणि अनुज्ञेय कालावधी</a:t>
            </a:r>
            <a:endParaRPr lang="en-US" dirty="0"/>
          </a:p>
        </p:txBody>
      </p:sp>
      <p:graphicFrame>
        <p:nvGraphicFramePr>
          <p:cNvPr id="4" name="Content Placeholder 3"/>
          <p:cNvGraphicFramePr>
            <a:graphicFrameLocks noGrp="1"/>
          </p:cNvGraphicFramePr>
          <p:nvPr>
            <p:ph idx="1"/>
          </p:nvPr>
        </p:nvGraphicFramePr>
        <p:xfrm>
          <a:off x="457200" y="1066800"/>
          <a:ext cx="8229600" cy="5562600"/>
        </p:xfrm>
        <a:graphic>
          <a:graphicData uri="http://schemas.openxmlformats.org/drawingml/2006/table">
            <a:tbl>
              <a:tblPr firstRow="1" bandRow="1">
                <a:tableStyleId>{5C22544A-7EE6-4342-B048-85BDC9FD1C3A}</a:tableStyleId>
              </a:tblPr>
              <a:tblGrid>
                <a:gridCol w="685800"/>
                <a:gridCol w="2606040"/>
                <a:gridCol w="1645920"/>
                <a:gridCol w="1645920"/>
                <a:gridCol w="1645920"/>
              </a:tblGrid>
              <a:tr h="556260">
                <a:tc>
                  <a:txBody>
                    <a:bodyPr/>
                    <a:lstStyle/>
                    <a:p>
                      <a:pPr algn="ctr"/>
                      <a:r>
                        <a:rPr lang="mr-IN" dirty="0" smtClean="0"/>
                        <a:t>अ.क्र. </a:t>
                      </a:r>
                      <a:endParaRPr lang="en-US" dirty="0"/>
                    </a:p>
                  </a:txBody>
                  <a:tcPr anchor="ctr"/>
                </a:tc>
                <a:tc>
                  <a:txBody>
                    <a:bodyPr/>
                    <a:lstStyle/>
                    <a:p>
                      <a:pPr algn="ctr"/>
                      <a:r>
                        <a:rPr lang="mr-IN" dirty="0" smtClean="0"/>
                        <a:t>प्राधिकरण </a:t>
                      </a:r>
                      <a:endParaRPr lang="en-US" dirty="0"/>
                    </a:p>
                  </a:txBody>
                  <a:tcPr anchor="ctr"/>
                </a:tc>
                <a:tc>
                  <a:txBody>
                    <a:bodyPr/>
                    <a:lstStyle/>
                    <a:p>
                      <a:pPr algn="ctr"/>
                      <a:r>
                        <a:rPr lang="mr-IN" dirty="0" smtClean="0"/>
                        <a:t>कृती </a:t>
                      </a:r>
                      <a:endParaRPr lang="en-US" dirty="0"/>
                    </a:p>
                  </a:txBody>
                  <a:tcPr anchor="ctr"/>
                </a:tc>
                <a:tc>
                  <a:txBody>
                    <a:bodyPr/>
                    <a:lstStyle/>
                    <a:p>
                      <a:pPr algn="ctr"/>
                      <a:r>
                        <a:rPr lang="mr-IN" dirty="0" smtClean="0"/>
                        <a:t>कालमर्यादा </a:t>
                      </a:r>
                      <a:endParaRPr lang="en-US" dirty="0"/>
                    </a:p>
                  </a:txBody>
                  <a:tcPr anchor="ctr"/>
                </a:tc>
                <a:tc>
                  <a:txBody>
                    <a:bodyPr/>
                    <a:lstStyle/>
                    <a:p>
                      <a:pPr algn="ctr"/>
                      <a:r>
                        <a:rPr lang="mr-IN" dirty="0" smtClean="0"/>
                        <a:t>कालावधी </a:t>
                      </a:r>
                      <a:endParaRPr lang="en-US" dirty="0"/>
                    </a:p>
                  </a:txBody>
                  <a:tcPr anchor="ctr"/>
                </a:tc>
              </a:tr>
              <a:tr h="556260">
                <a:tc>
                  <a:txBody>
                    <a:bodyPr/>
                    <a:lstStyle/>
                    <a:p>
                      <a:pPr algn="ctr"/>
                      <a:r>
                        <a:rPr lang="mr-IN" dirty="0" smtClean="0"/>
                        <a:t>१ </a:t>
                      </a:r>
                      <a:endParaRPr lang="en-US" dirty="0"/>
                    </a:p>
                  </a:txBody>
                  <a:tcPr anchor="ctr"/>
                </a:tc>
                <a:tc>
                  <a:txBody>
                    <a:bodyPr/>
                    <a:lstStyle/>
                    <a:p>
                      <a:pPr algn="ctr"/>
                      <a:r>
                        <a:rPr lang="mr-IN" dirty="0" smtClean="0"/>
                        <a:t>लेखा शाखा </a:t>
                      </a:r>
                      <a:endParaRPr lang="en-US" dirty="0"/>
                    </a:p>
                  </a:txBody>
                  <a:tcPr anchor="ctr"/>
                </a:tc>
                <a:tc>
                  <a:txBody>
                    <a:bodyPr/>
                    <a:lstStyle/>
                    <a:p>
                      <a:pPr algn="ctr"/>
                      <a:r>
                        <a:rPr lang="mr-IN" dirty="0" smtClean="0"/>
                        <a:t>संकलन </a:t>
                      </a:r>
                      <a:endParaRPr lang="en-US" dirty="0"/>
                    </a:p>
                  </a:txBody>
                  <a:tcPr anchor="ctr"/>
                </a:tc>
                <a:tc>
                  <a:txBody>
                    <a:bodyPr/>
                    <a:lstStyle/>
                    <a:p>
                      <a:pPr algn="ctr"/>
                      <a:r>
                        <a:rPr lang="mr-IN" dirty="0" smtClean="0"/>
                        <a:t>अनुवर्ती दि.५ </a:t>
                      </a:r>
                      <a:endParaRPr lang="en-US" dirty="0"/>
                    </a:p>
                  </a:txBody>
                  <a:tcPr anchor="ctr"/>
                </a:tc>
                <a:tc>
                  <a:txBody>
                    <a:bodyPr/>
                    <a:lstStyle/>
                    <a:p>
                      <a:pPr algn="ctr"/>
                      <a:r>
                        <a:rPr lang="mr-IN" dirty="0" smtClean="0"/>
                        <a:t>५ दिवस </a:t>
                      </a:r>
                      <a:endParaRPr lang="en-US" dirty="0"/>
                    </a:p>
                  </a:txBody>
                  <a:tcPr anchor="ctr"/>
                </a:tc>
              </a:tr>
              <a:tr h="556260">
                <a:tc>
                  <a:txBody>
                    <a:bodyPr/>
                    <a:lstStyle/>
                    <a:p>
                      <a:pPr algn="ctr"/>
                      <a:r>
                        <a:rPr lang="mr-IN" dirty="0" smtClean="0"/>
                        <a:t>२ </a:t>
                      </a:r>
                      <a:endParaRPr lang="en-US" dirty="0"/>
                    </a:p>
                  </a:txBody>
                  <a:tcPr anchor="ctr"/>
                </a:tc>
                <a:tc>
                  <a:txBody>
                    <a:bodyPr/>
                    <a:lstStyle/>
                    <a:p>
                      <a:pPr algn="ctr"/>
                      <a:r>
                        <a:rPr lang="mr-IN" dirty="0" smtClean="0"/>
                        <a:t>विभाग </a:t>
                      </a:r>
                      <a:endParaRPr lang="en-US" dirty="0"/>
                    </a:p>
                  </a:txBody>
                  <a:tcPr anchor="ctr"/>
                </a:tc>
                <a:tc>
                  <a:txBody>
                    <a:bodyPr/>
                    <a:lstStyle/>
                    <a:p>
                      <a:pPr algn="ctr"/>
                      <a:r>
                        <a:rPr lang="mr-IN" dirty="0" smtClean="0"/>
                        <a:t>संकलन </a:t>
                      </a:r>
                      <a:endParaRPr lang="en-US" dirty="0"/>
                    </a:p>
                  </a:txBody>
                  <a:tcPr anchor="ctr"/>
                </a:tc>
                <a:tc>
                  <a:txBody>
                    <a:bodyPr/>
                    <a:lstStyle/>
                    <a:p>
                      <a:pPr algn="ctr"/>
                      <a:r>
                        <a:rPr lang="mr-IN" dirty="0" smtClean="0"/>
                        <a:t>अनुवर्ती दि.५ </a:t>
                      </a:r>
                      <a:endParaRPr lang="en-US" dirty="0"/>
                    </a:p>
                  </a:txBody>
                  <a:tcPr anchor="ctr"/>
                </a:tc>
                <a:tc>
                  <a:txBody>
                    <a:bodyPr/>
                    <a:lstStyle/>
                    <a:p>
                      <a:pPr algn="ctr"/>
                      <a:r>
                        <a:rPr lang="mr-IN" dirty="0" smtClean="0"/>
                        <a:t>५ दिवस </a:t>
                      </a:r>
                      <a:endParaRPr lang="en-US" dirty="0"/>
                    </a:p>
                  </a:txBody>
                  <a:tcPr anchor="ctr"/>
                </a:tc>
              </a:tr>
              <a:tr h="556260">
                <a:tc>
                  <a:txBody>
                    <a:bodyPr/>
                    <a:lstStyle/>
                    <a:p>
                      <a:pPr algn="ctr"/>
                      <a:r>
                        <a:rPr lang="mr-IN" dirty="0" smtClean="0"/>
                        <a:t>३ </a:t>
                      </a:r>
                      <a:endParaRPr lang="en-US" dirty="0"/>
                    </a:p>
                  </a:txBody>
                  <a:tcPr anchor="ctr"/>
                </a:tc>
                <a:tc>
                  <a:txBody>
                    <a:bodyPr/>
                    <a:lstStyle/>
                    <a:p>
                      <a:pPr algn="ctr"/>
                      <a:r>
                        <a:rPr lang="mr-IN" dirty="0" smtClean="0"/>
                        <a:t>वित्त विभाग </a:t>
                      </a:r>
                      <a:endParaRPr lang="en-US" dirty="0"/>
                    </a:p>
                  </a:txBody>
                  <a:tcPr anchor="ctr"/>
                </a:tc>
                <a:tc>
                  <a:txBody>
                    <a:bodyPr/>
                    <a:lstStyle/>
                    <a:p>
                      <a:pPr algn="ctr"/>
                      <a:r>
                        <a:rPr lang="mr-IN" dirty="0" smtClean="0"/>
                        <a:t>संकलन </a:t>
                      </a:r>
                      <a:endParaRPr lang="en-US" dirty="0"/>
                    </a:p>
                  </a:txBody>
                  <a:tcPr anchor="ctr"/>
                </a:tc>
                <a:tc>
                  <a:txBody>
                    <a:bodyPr/>
                    <a:lstStyle/>
                    <a:p>
                      <a:pPr algn="ctr"/>
                      <a:r>
                        <a:rPr lang="mr-IN" dirty="0" smtClean="0"/>
                        <a:t>अनुवर्ती दि.५ </a:t>
                      </a:r>
                      <a:endParaRPr lang="en-US" dirty="0"/>
                    </a:p>
                  </a:txBody>
                  <a:tcPr anchor="ctr"/>
                </a:tc>
                <a:tc>
                  <a:txBody>
                    <a:bodyPr/>
                    <a:lstStyle/>
                    <a:p>
                      <a:pPr algn="ctr"/>
                      <a:r>
                        <a:rPr lang="mr-IN" dirty="0" smtClean="0"/>
                        <a:t>५ दिवस </a:t>
                      </a:r>
                      <a:endParaRPr lang="en-US" dirty="0"/>
                    </a:p>
                  </a:txBody>
                  <a:tcPr anchor="ctr"/>
                </a:tc>
              </a:tr>
              <a:tr h="556260">
                <a:tc>
                  <a:txBody>
                    <a:bodyPr/>
                    <a:lstStyle/>
                    <a:p>
                      <a:pPr algn="ctr"/>
                      <a:r>
                        <a:rPr lang="mr-IN" dirty="0" smtClean="0"/>
                        <a:t>४ </a:t>
                      </a:r>
                      <a:endParaRPr lang="en-US" dirty="0"/>
                    </a:p>
                  </a:txBody>
                  <a:tcPr anchor="ctr"/>
                </a:tc>
                <a:tc>
                  <a:txBody>
                    <a:bodyPr/>
                    <a:lstStyle/>
                    <a:p>
                      <a:pPr algn="ctr"/>
                      <a:r>
                        <a:rPr lang="mr-IN" dirty="0" smtClean="0"/>
                        <a:t>पं.स. कार्यालय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r h="556260">
                <a:tc>
                  <a:txBody>
                    <a:bodyPr/>
                    <a:lstStyle/>
                    <a:p>
                      <a:pPr algn="ctr"/>
                      <a:r>
                        <a:rPr lang="mr-IN" dirty="0" smtClean="0"/>
                        <a:t>५ </a:t>
                      </a:r>
                      <a:endParaRPr lang="en-US" dirty="0"/>
                    </a:p>
                  </a:txBody>
                  <a:tcPr anchor="ctr"/>
                </a:tc>
                <a:tc>
                  <a:txBody>
                    <a:bodyPr/>
                    <a:lstStyle/>
                    <a:p>
                      <a:pPr algn="ctr"/>
                      <a:r>
                        <a:rPr lang="mr-IN" dirty="0" smtClean="0"/>
                        <a:t>पं.स. सभा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r h="556260">
                <a:tc>
                  <a:txBody>
                    <a:bodyPr/>
                    <a:lstStyle/>
                    <a:p>
                      <a:pPr algn="ctr"/>
                      <a:r>
                        <a:rPr lang="mr-IN" dirty="0" smtClean="0"/>
                        <a:t>६ </a:t>
                      </a:r>
                      <a:endParaRPr lang="en-US" dirty="0"/>
                    </a:p>
                  </a:txBody>
                  <a:tcPr anchor="ctr"/>
                </a:tc>
                <a:tc>
                  <a:txBody>
                    <a:bodyPr/>
                    <a:lstStyle/>
                    <a:p>
                      <a:pPr algn="ctr"/>
                      <a:r>
                        <a:rPr lang="mr-IN" dirty="0" smtClean="0"/>
                        <a:t>वित्त विभाग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r h="556260">
                <a:tc>
                  <a:txBody>
                    <a:bodyPr/>
                    <a:lstStyle/>
                    <a:p>
                      <a:pPr algn="ctr"/>
                      <a:r>
                        <a:rPr lang="mr-IN" dirty="0" smtClean="0"/>
                        <a:t>७ </a:t>
                      </a:r>
                      <a:endParaRPr lang="en-US" dirty="0"/>
                    </a:p>
                  </a:txBody>
                  <a:tcPr anchor="ctr"/>
                </a:tc>
                <a:tc>
                  <a:txBody>
                    <a:bodyPr/>
                    <a:lstStyle/>
                    <a:p>
                      <a:pPr algn="ctr"/>
                      <a:r>
                        <a:rPr lang="mr-IN" dirty="0" smtClean="0"/>
                        <a:t>मुख्य कार्यकारी अधिकारी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r h="556260">
                <a:tc>
                  <a:txBody>
                    <a:bodyPr/>
                    <a:lstStyle/>
                    <a:p>
                      <a:pPr algn="ctr"/>
                      <a:r>
                        <a:rPr lang="mr-IN" dirty="0" smtClean="0"/>
                        <a:t>८ </a:t>
                      </a:r>
                      <a:endParaRPr lang="en-US" dirty="0"/>
                    </a:p>
                  </a:txBody>
                  <a:tcPr anchor="ctr"/>
                </a:tc>
                <a:tc>
                  <a:txBody>
                    <a:bodyPr/>
                    <a:lstStyle/>
                    <a:p>
                      <a:pPr algn="ctr"/>
                      <a:r>
                        <a:rPr lang="mr-IN" dirty="0" smtClean="0"/>
                        <a:t>वित्त समिती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r h="556260">
                <a:tc>
                  <a:txBody>
                    <a:bodyPr/>
                    <a:lstStyle/>
                    <a:p>
                      <a:pPr algn="ctr"/>
                      <a:r>
                        <a:rPr lang="mr-IN" dirty="0" smtClean="0"/>
                        <a:t>९ </a:t>
                      </a:r>
                      <a:endParaRPr lang="en-US" dirty="0"/>
                    </a:p>
                  </a:txBody>
                  <a:tcPr anchor="ctr"/>
                </a:tc>
                <a:tc>
                  <a:txBody>
                    <a:bodyPr/>
                    <a:lstStyle/>
                    <a:p>
                      <a:pPr algn="ctr"/>
                      <a:r>
                        <a:rPr lang="mr-IN" dirty="0" smtClean="0"/>
                        <a:t> स्थायी समिती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dirty="0" smtClean="0"/>
                        <a:t>अनुवर्ती दि.२०  </a:t>
                      </a:r>
                      <a:endParaRPr lang="en-US" dirty="0"/>
                    </a:p>
                  </a:txBody>
                  <a:tcPr anchor="ctr"/>
                </a:tc>
                <a:tc>
                  <a:txBody>
                    <a:bodyPr/>
                    <a:lstStyle/>
                    <a:p>
                      <a:pPr algn="ctr"/>
                      <a:r>
                        <a:rPr lang="mr-IN" dirty="0" smtClean="0"/>
                        <a:t>२०  दिवस </a:t>
                      </a:r>
                      <a:endParaRPr lang="en-US" dirty="0"/>
                    </a:p>
                  </a:txBody>
                  <a:tcPr anchor="ct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660864"/>
          </a:xfrm>
        </p:spPr>
        <p:txBody>
          <a:bodyPr anchor="t">
            <a:normAutofit fontScale="90000"/>
          </a:bodyPr>
          <a:lstStyle/>
          <a:p>
            <a:pPr algn="ctr"/>
            <a:r>
              <a:rPr lang="mr-IN" dirty="0" smtClean="0"/>
              <a:t>काल मर्यादा आणि अनुज्ञेय </a:t>
            </a:r>
            <a:r>
              <a:rPr lang="mr-IN" dirty="0" smtClean="0">
                <a:hlinkClick r:id="rId3" action="ppaction://hlinksldjump"/>
              </a:rPr>
              <a:t>कालावधी</a:t>
            </a:r>
            <a:endParaRPr lang="en-US" dirty="0"/>
          </a:p>
        </p:txBody>
      </p:sp>
      <p:graphicFrame>
        <p:nvGraphicFramePr>
          <p:cNvPr id="4" name="Content Placeholder 3"/>
          <p:cNvGraphicFramePr>
            <a:graphicFrameLocks noGrp="1"/>
          </p:cNvGraphicFramePr>
          <p:nvPr>
            <p:ph idx="1"/>
          </p:nvPr>
        </p:nvGraphicFramePr>
        <p:xfrm>
          <a:off x="457200" y="1066800"/>
          <a:ext cx="8229600" cy="5341620"/>
        </p:xfrm>
        <a:graphic>
          <a:graphicData uri="http://schemas.openxmlformats.org/drawingml/2006/table">
            <a:tbl>
              <a:tblPr firstRow="1" bandRow="1">
                <a:tableStyleId>{5C22544A-7EE6-4342-B048-85BDC9FD1C3A}</a:tableStyleId>
              </a:tblPr>
              <a:tblGrid>
                <a:gridCol w="685800"/>
                <a:gridCol w="2606040"/>
                <a:gridCol w="1645920"/>
                <a:gridCol w="1767840"/>
                <a:gridCol w="1524000"/>
              </a:tblGrid>
              <a:tr h="556260">
                <a:tc>
                  <a:txBody>
                    <a:bodyPr/>
                    <a:lstStyle/>
                    <a:p>
                      <a:pPr algn="ctr"/>
                      <a:r>
                        <a:rPr lang="mr-IN" dirty="0" smtClean="0"/>
                        <a:t>अ.क्र. </a:t>
                      </a:r>
                      <a:endParaRPr lang="en-US" dirty="0"/>
                    </a:p>
                  </a:txBody>
                  <a:tcPr anchor="ctr"/>
                </a:tc>
                <a:tc>
                  <a:txBody>
                    <a:bodyPr/>
                    <a:lstStyle/>
                    <a:p>
                      <a:pPr algn="ctr"/>
                      <a:r>
                        <a:rPr lang="mr-IN" dirty="0" smtClean="0"/>
                        <a:t>प्राधिकरण </a:t>
                      </a:r>
                      <a:endParaRPr lang="en-US" dirty="0"/>
                    </a:p>
                  </a:txBody>
                  <a:tcPr anchor="ctr"/>
                </a:tc>
                <a:tc>
                  <a:txBody>
                    <a:bodyPr/>
                    <a:lstStyle/>
                    <a:p>
                      <a:pPr algn="ctr"/>
                      <a:r>
                        <a:rPr lang="mr-IN" dirty="0" smtClean="0"/>
                        <a:t>कृती </a:t>
                      </a:r>
                      <a:endParaRPr lang="en-US" dirty="0"/>
                    </a:p>
                  </a:txBody>
                  <a:tcPr anchor="ctr"/>
                </a:tc>
                <a:tc>
                  <a:txBody>
                    <a:bodyPr/>
                    <a:lstStyle/>
                    <a:p>
                      <a:pPr algn="ctr"/>
                      <a:r>
                        <a:rPr lang="mr-IN" dirty="0" smtClean="0"/>
                        <a:t>कालमर्यादा </a:t>
                      </a:r>
                      <a:endParaRPr lang="en-US" dirty="0"/>
                    </a:p>
                  </a:txBody>
                  <a:tcPr anchor="ctr"/>
                </a:tc>
                <a:tc>
                  <a:txBody>
                    <a:bodyPr/>
                    <a:lstStyle/>
                    <a:p>
                      <a:pPr algn="ctr"/>
                      <a:r>
                        <a:rPr lang="mr-IN" dirty="0" smtClean="0"/>
                        <a:t>कालावधी </a:t>
                      </a:r>
                      <a:endParaRPr lang="en-US" dirty="0"/>
                    </a:p>
                  </a:txBody>
                  <a:tcPr anchor="ctr"/>
                </a:tc>
              </a:tr>
              <a:tr h="556260">
                <a:tc>
                  <a:txBody>
                    <a:bodyPr/>
                    <a:lstStyle/>
                    <a:p>
                      <a:pPr algn="ctr"/>
                      <a:r>
                        <a:rPr lang="mr-IN" dirty="0" smtClean="0"/>
                        <a:t>१०  </a:t>
                      </a:r>
                      <a:endParaRPr lang="en-US" dirty="0"/>
                    </a:p>
                  </a:txBody>
                  <a:tcPr anchor="ctr"/>
                </a:tc>
                <a:tc>
                  <a:txBody>
                    <a:bodyPr/>
                    <a:lstStyle/>
                    <a:p>
                      <a:pPr algn="ctr"/>
                      <a:r>
                        <a:rPr lang="mr-IN" dirty="0" smtClean="0"/>
                        <a:t>पं. स.कार्यालय </a:t>
                      </a:r>
                      <a:endParaRPr lang="en-US" dirty="0"/>
                    </a:p>
                  </a:txBody>
                  <a:tcPr anchor="ctr"/>
                </a:tc>
                <a:tc>
                  <a:txBody>
                    <a:bodyPr/>
                    <a:lstStyle/>
                    <a:p>
                      <a:pPr algn="ctr"/>
                      <a:r>
                        <a:rPr lang="mr-IN" dirty="0" smtClean="0"/>
                        <a:t>लेखे समतोलन </a:t>
                      </a:r>
                      <a:endParaRPr lang="en-US" dirty="0"/>
                    </a:p>
                  </a:txBody>
                  <a:tcPr anchor="ctr"/>
                </a:tc>
                <a:tc>
                  <a:txBody>
                    <a:bodyPr/>
                    <a:lstStyle/>
                    <a:p>
                      <a:pPr algn="ctr"/>
                      <a:r>
                        <a:rPr lang="mr-IN" dirty="0" smtClean="0"/>
                        <a:t>दि.३१ मार्च </a:t>
                      </a:r>
                      <a:endParaRPr lang="en-US" dirty="0"/>
                    </a:p>
                  </a:txBody>
                  <a:tcPr anchor="ctr"/>
                </a:tc>
                <a:tc>
                  <a:txBody>
                    <a:bodyPr/>
                    <a:lstStyle/>
                    <a:p>
                      <a:pPr algn="ctr"/>
                      <a:r>
                        <a:rPr lang="mr-IN" dirty="0" smtClean="0"/>
                        <a:t>तात्काळ </a:t>
                      </a:r>
                      <a:endParaRPr lang="en-US" dirty="0"/>
                    </a:p>
                  </a:txBody>
                  <a:tcPr anchor="ctr"/>
                </a:tc>
              </a:tr>
              <a:tr h="556260">
                <a:tc>
                  <a:txBody>
                    <a:bodyPr/>
                    <a:lstStyle/>
                    <a:p>
                      <a:pPr algn="ctr"/>
                      <a:r>
                        <a:rPr lang="mr-IN" dirty="0" smtClean="0"/>
                        <a:t>११ </a:t>
                      </a:r>
                      <a:endParaRPr lang="en-US" dirty="0"/>
                    </a:p>
                  </a:txBody>
                  <a:tcPr anchor="ctr"/>
                </a:tc>
                <a:tc>
                  <a:txBody>
                    <a:bodyPr/>
                    <a:lstStyle/>
                    <a:p>
                      <a:pPr algn="ctr"/>
                      <a:r>
                        <a:rPr lang="mr-IN" dirty="0" smtClean="0"/>
                        <a:t>वित्त विभाग </a:t>
                      </a:r>
                      <a:endParaRPr lang="en-US" dirty="0"/>
                    </a:p>
                  </a:txBody>
                  <a:tcPr anchor="ctr"/>
                </a:tc>
                <a:tc>
                  <a:txBody>
                    <a:bodyPr/>
                    <a:lstStyle/>
                    <a:p>
                      <a:pPr algn="ctr"/>
                      <a:r>
                        <a:rPr lang="mr-IN" dirty="0" smtClean="0"/>
                        <a:t>लेखे समतोलन </a:t>
                      </a:r>
                      <a:endParaRPr lang="en-US" dirty="0"/>
                    </a:p>
                  </a:txBody>
                  <a:tcPr anchor="ctr"/>
                </a:tc>
                <a:tc>
                  <a:txBody>
                    <a:bodyPr/>
                    <a:lstStyle/>
                    <a:p>
                      <a:pPr algn="ctr"/>
                      <a:r>
                        <a:rPr lang="mr-IN" dirty="0" smtClean="0"/>
                        <a:t>दि.३१ मार्च </a:t>
                      </a:r>
                      <a:endParaRPr lang="en-US" dirty="0"/>
                    </a:p>
                  </a:txBody>
                  <a:tcPr anchor="ctr"/>
                </a:tc>
                <a:tc>
                  <a:txBody>
                    <a:bodyPr/>
                    <a:lstStyle/>
                    <a:p>
                      <a:pPr algn="ctr"/>
                      <a:r>
                        <a:rPr lang="mr-IN" dirty="0" smtClean="0"/>
                        <a:t>तात्काळ </a:t>
                      </a:r>
                      <a:endParaRPr lang="en-US" dirty="0"/>
                    </a:p>
                  </a:txBody>
                  <a:tcPr anchor="ctr"/>
                </a:tc>
              </a:tr>
              <a:tr h="556260">
                <a:tc>
                  <a:txBody>
                    <a:bodyPr/>
                    <a:lstStyle/>
                    <a:p>
                      <a:pPr algn="ctr"/>
                      <a:r>
                        <a:rPr lang="mr-IN" dirty="0" smtClean="0"/>
                        <a:t>१२ </a:t>
                      </a:r>
                      <a:endParaRPr lang="en-US" dirty="0"/>
                    </a:p>
                  </a:txBody>
                  <a:tcPr anchor="ctr"/>
                </a:tc>
                <a:tc>
                  <a:txBody>
                    <a:bodyPr/>
                    <a:lstStyle/>
                    <a:p>
                      <a:pPr algn="ctr"/>
                      <a:r>
                        <a:rPr lang="mr-IN" dirty="0" smtClean="0"/>
                        <a:t>पं. स.कार्यालय </a:t>
                      </a:r>
                      <a:endParaRPr lang="en-US" dirty="0"/>
                    </a:p>
                  </a:txBody>
                  <a:tcPr anchor="ctr"/>
                </a:tc>
                <a:tc>
                  <a:txBody>
                    <a:bodyPr/>
                    <a:lstStyle/>
                    <a:p>
                      <a:pPr algn="ctr"/>
                      <a:r>
                        <a:rPr lang="mr-IN" dirty="0" smtClean="0"/>
                        <a:t>शिल्लकेचा मेल  </a:t>
                      </a:r>
                      <a:endParaRPr lang="en-US" dirty="0"/>
                    </a:p>
                  </a:txBody>
                  <a:tcPr anchor="ctr"/>
                </a:tc>
                <a:tc>
                  <a:txBody>
                    <a:bodyPr/>
                    <a:lstStyle/>
                    <a:p>
                      <a:pPr algn="ctr"/>
                      <a:r>
                        <a:rPr lang="mr-IN" smtClean="0"/>
                        <a:t>दि. २ / ३ एप्रिल </a:t>
                      </a:r>
                      <a:endParaRPr lang="en-US" dirty="0"/>
                    </a:p>
                  </a:txBody>
                  <a:tcPr anchor="ctr"/>
                </a:tc>
                <a:tc>
                  <a:txBody>
                    <a:bodyPr/>
                    <a:lstStyle/>
                    <a:p>
                      <a:pPr algn="ctr"/>
                      <a:r>
                        <a:rPr lang="mr-IN" dirty="0" smtClean="0"/>
                        <a:t> २ / ३ दिवस </a:t>
                      </a:r>
                      <a:endParaRPr lang="en-US" dirty="0"/>
                    </a:p>
                  </a:txBody>
                  <a:tcPr anchor="ctr"/>
                </a:tc>
              </a:tr>
              <a:tr h="556260">
                <a:tc>
                  <a:txBody>
                    <a:bodyPr/>
                    <a:lstStyle/>
                    <a:p>
                      <a:pPr algn="ctr"/>
                      <a:r>
                        <a:rPr lang="mr-IN" dirty="0" smtClean="0"/>
                        <a:t>१३ </a:t>
                      </a:r>
                      <a:endParaRPr lang="en-US" dirty="0"/>
                    </a:p>
                  </a:txBody>
                  <a:tcPr anchor="ctr"/>
                </a:tc>
                <a:tc>
                  <a:txBody>
                    <a:bodyPr/>
                    <a:lstStyle/>
                    <a:p>
                      <a:pPr algn="ctr"/>
                      <a:r>
                        <a:rPr lang="mr-IN" dirty="0" smtClean="0"/>
                        <a:t>वित्त विभाग </a:t>
                      </a:r>
                      <a:endParaRPr lang="en-US" dirty="0"/>
                    </a:p>
                  </a:txBody>
                  <a:tcPr anchor="ctr"/>
                </a:tc>
                <a:tc>
                  <a:txBody>
                    <a:bodyPr/>
                    <a:lstStyle/>
                    <a:p>
                      <a:pPr algn="ctr"/>
                      <a:r>
                        <a:rPr lang="mr-IN" dirty="0" smtClean="0"/>
                        <a:t>मासिक लेखा </a:t>
                      </a:r>
                      <a:endParaRPr lang="en-US" dirty="0"/>
                    </a:p>
                  </a:txBody>
                  <a:tcPr anchor="ctr"/>
                </a:tc>
                <a:tc>
                  <a:txBody>
                    <a:bodyPr/>
                    <a:lstStyle/>
                    <a:p>
                      <a:pPr algn="ctr"/>
                      <a:r>
                        <a:rPr lang="mr-IN" smtClean="0"/>
                        <a:t>दि. २ / ३ एप्रिल </a:t>
                      </a:r>
                      <a:endParaRPr lang="en-US" dirty="0"/>
                    </a:p>
                  </a:txBody>
                  <a:tcPr anchor="ctr"/>
                </a:tc>
                <a:tc>
                  <a:txBody>
                    <a:bodyPr/>
                    <a:lstStyle/>
                    <a:p>
                      <a:pPr algn="ctr"/>
                      <a:r>
                        <a:rPr lang="mr-IN" dirty="0" smtClean="0"/>
                        <a:t>२ / ३ दिवस </a:t>
                      </a:r>
                      <a:endParaRPr lang="en-US" dirty="0"/>
                    </a:p>
                  </a:txBody>
                  <a:tcPr anchor="ctr"/>
                </a:tc>
              </a:tr>
              <a:tr h="556260">
                <a:tc>
                  <a:txBody>
                    <a:bodyPr/>
                    <a:lstStyle/>
                    <a:p>
                      <a:pPr algn="ctr"/>
                      <a:r>
                        <a:rPr lang="mr-IN" dirty="0" smtClean="0"/>
                        <a:t>१४  </a:t>
                      </a:r>
                      <a:endParaRPr lang="en-US" dirty="0"/>
                    </a:p>
                  </a:txBody>
                  <a:tcPr anchor="ctr"/>
                </a:tc>
                <a:tc>
                  <a:txBody>
                    <a:bodyPr/>
                    <a:lstStyle/>
                    <a:p>
                      <a:pPr algn="ctr"/>
                      <a:r>
                        <a:rPr lang="mr-IN" dirty="0" smtClean="0"/>
                        <a:t>पं. स.कार्यालय </a:t>
                      </a:r>
                      <a:endParaRPr lang="en-US" dirty="0"/>
                    </a:p>
                  </a:txBody>
                  <a:tcPr anchor="ctr"/>
                </a:tc>
                <a:tc>
                  <a:txBody>
                    <a:bodyPr/>
                    <a:lstStyle/>
                    <a:p>
                      <a:pPr algn="ctr"/>
                      <a:r>
                        <a:rPr lang="mr-IN" dirty="0" smtClean="0"/>
                        <a:t>पूरक लेखा संकलन  </a:t>
                      </a:r>
                      <a:endParaRPr lang="en-US" dirty="0"/>
                    </a:p>
                  </a:txBody>
                  <a:tcPr anchor="ctr"/>
                </a:tc>
                <a:tc>
                  <a:txBody>
                    <a:bodyPr/>
                    <a:lstStyle/>
                    <a:p>
                      <a:pPr algn="ctr"/>
                      <a:r>
                        <a:rPr lang="mr-IN" dirty="0" smtClean="0"/>
                        <a:t>अनुवर्ती दि.१० मे   </a:t>
                      </a:r>
                      <a:endParaRPr lang="en-US" dirty="0"/>
                    </a:p>
                  </a:txBody>
                  <a:tcPr anchor="ctr"/>
                </a:tc>
                <a:tc>
                  <a:txBody>
                    <a:bodyPr/>
                    <a:lstStyle/>
                    <a:p>
                      <a:pPr algn="ctr"/>
                      <a:r>
                        <a:rPr lang="mr-IN" dirty="0" smtClean="0"/>
                        <a:t>१ म.</a:t>
                      </a:r>
                      <a:r>
                        <a:rPr lang="mr-IN" baseline="0" dirty="0" smtClean="0"/>
                        <a:t> १०</a:t>
                      </a:r>
                      <a:r>
                        <a:rPr lang="mr-IN" dirty="0" smtClean="0"/>
                        <a:t> दि.</a:t>
                      </a:r>
                      <a:endParaRPr lang="en-US" dirty="0"/>
                    </a:p>
                  </a:txBody>
                  <a:tcPr anchor="ctr"/>
                </a:tc>
              </a:tr>
              <a:tr h="556260">
                <a:tc>
                  <a:txBody>
                    <a:bodyPr/>
                    <a:lstStyle/>
                    <a:p>
                      <a:pPr algn="ctr"/>
                      <a:r>
                        <a:rPr lang="mr-IN" dirty="0" smtClean="0"/>
                        <a:t>१५ </a:t>
                      </a:r>
                      <a:endParaRPr lang="en-US" dirty="0"/>
                    </a:p>
                  </a:txBody>
                  <a:tcPr anchor="ctr"/>
                </a:tc>
                <a:tc>
                  <a:txBody>
                    <a:bodyPr/>
                    <a:lstStyle/>
                    <a:p>
                      <a:pPr algn="ctr"/>
                      <a:r>
                        <a:rPr lang="mr-IN" dirty="0" smtClean="0"/>
                        <a:t>पं. स.कार्यालय </a:t>
                      </a:r>
                      <a:endParaRPr lang="en-US" dirty="0"/>
                    </a:p>
                  </a:txBody>
                  <a:tcPr anchor="ctr"/>
                </a:tc>
                <a:tc>
                  <a:txBody>
                    <a:bodyPr/>
                    <a:lstStyle/>
                    <a:p>
                      <a:pPr algn="ctr"/>
                      <a:r>
                        <a:rPr lang="mr-IN" dirty="0" smtClean="0"/>
                        <a:t>वार्षिक  लेखा संकलन  </a:t>
                      </a:r>
                      <a:endParaRPr lang="en-US" dirty="0"/>
                    </a:p>
                  </a:txBody>
                  <a:tcPr anchor="ctr"/>
                </a:tc>
                <a:tc>
                  <a:txBody>
                    <a:bodyPr/>
                    <a:lstStyle/>
                    <a:p>
                      <a:pPr algn="ctr"/>
                      <a:r>
                        <a:rPr lang="mr-IN" dirty="0" smtClean="0"/>
                        <a:t>अनुवर्ती दि.५ जून   </a:t>
                      </a:r>
                      <a:endParaRPr lang="en-US" dirty="0"/>
                    </a:p>
                  </a:txBody>
                  <a:tcPr anchor="ctr"/>
                </a:tc>
                <a:tc>
                  <a:txBody>
                    <a:bodyPr/>
                    <a:lstStyle/>
                    <a:p>
                      <a:pPr algn="ctr"/>
                      <a:r>
                        <a:rPr lang="mr-IN" dirty="0" smtClean="0"/>
                        <a:t>२ म. ५ दि.</a:t>
                      </a:r>
                      <a:endParaRPr lang="en-US" dirty="0"/>
                    </a:p>
                  </a:txBody>
                  <a:tcPr anchor="ctr"/>
                </a:tc>
              </a:tr>
              <a:tr h="556260">
                <a:tc>
                  <a:txBody>
                    <a:bodyPr/>
                    <a:lstStyle/>
                    <a:p>
                      <a:pPr algn="ctr"/>
                      <a:r>
                        <a:rPr lang="mr-IN" dirty="0" smtClean="0"/>
                        <a:t>१६ </a:t>
                      </a:r>
                      <a:endParaRPr lang="en-US" dirty="0"/>
                    </a:p>
                  </a:txBody>
                  <a:tcPr anchor="ctr"/>
                </a:tc>
                <a:tc>
                  <a:txBody>
                    <a:bodyPr/>
                    <a:lstStyle/>
                    <a:p>
                      <a:pPr algn="ctr"/>
                      <a:r>
                        <a:rPr lang="mr-IN" dirty="0" smtClean="0"/>
                        <a:t>वित्त विभाग</a:t>
                      </a:r>
                      <a:endParaRPr lang="en-US" dirty="0"/>
                    </a:p>
                  </a:txBody>
                  <a:tcPr anchor="ctr"/>
                </a:tc>
                <a:tc>
                  <a:txBody>
                    <a:bodyPr/>
                    <a:lstStyle/>
                    <a:p>
                      <a:pPr algn="ctr"/>
                      <a:r>
                        <a:rPr lang="mr-IN" dirty="0" smtClean="0"/>
                        <a:t>पूरक लेखा संकलन  </a:t>
                      </a:r>
                      <a:endParaRPr lang="en-US" dirty="0"/>
                    </a:p>
                  </a:txBody>
                  <a:tcPr anchor="ctr"/>
                </a:tc>
                <a:tc>
                  <a:txBody>
                    <a:bodyPr/>
                    <a:lstStyle/>
                    <a:p>
                      <a:pPr algn="ctr"/>
                      <a:r>
                        <a:rPr lang="mr-IN" dirty="0" smtClean="0"/>
                        <a:t>अनुवर्ती दि.१० जून    </a:t>
                      </a:r>
                      <a:endParaRPr lang="en-US" dirty="0"/>
                    </a:p>
                  </a:txBody>
                  <a:tcPr anchor="ctr"/>
                </a:tc>
                <a:tc>
                  <a:txBody>
                    <a:bodyPr/>
                    <a:lstStyle/>
                    <a:p>
                      <a:pPr algn="ctr"/>
                      <a:r>
                        <a:rPr lang="mr-IN" dirty="0" smtClean="0"/>
                        <a:t>२  म.</a:t>
                      </a:r>
                      <a:r>
                        <a:rPr lang="mr-IN" baseline="0" dirty="0" smtClean="0"/>
                        <a:t> १०</a:t>
                      </a:r>
                      <a:r>
                        <a:rPr lang="mr-IN" dirty="0" smtClean="0"/>
                        <a:t> दि.</a:t>
                      </a:r>
                      <a:endParaRPr lang="en-US" dirty="0"/>
                    </a:p>
                  </a:txBody>
                  <a:tcPr anchor="ctr"/>
                </a:tc>
              </a:tr>
              <a:tr h="556260">
                <a:tc>
                  <a:txBody>
                    <a:bodyPr/>
                    <a:lstStyle/>
                    <a:p>
                      <a:pPr algn="ctr"/>
                      <a:r>
                        <a:rPr lang="mr-IN" dirty="0" smtClean="0"/>
                        <a:t>१७ </a:t>
                      </a:r>
                      <a:endParaRPr lang="en-US" dirty="0"/>
                    </a:p>
                  </a:txBody>
                  <a:tcPr anchor="ctr"/>
                </a:tc>
                <a:tc>
                  <a:txBody>
                    <a:bodyPr/>
                    <a:lstStyle/>
                    <a:p>
                      <a:pPr algn="ctr"/>
                      <a:r>
                        <a:rPr lang="mr-IN" dirty="0" smtClean="0"/>
                        <a:t>वित्त विभाग </a:t>
                      </a:r>
                      <a:endParaRPr lang="en-US" dirty="0"/>
                    </a:p>
                  </a:txBody>
                  <a:tcPr anchor="ctr"/>
                </a:tc>
                <a:tc>
                  <a:txBody>
                    <a:bodyPr/>
                    <a:lstStyle/>
                    <a:p>
                      <a:pPr algn="ctr"/>
                      <a:r>
                        <a:rPr lang="mr-IN" dirty="0" smtClean="0"/>
                        <a:t>वार्षिक लेखा संकलन  </a:t>
                      </a:r>
                      <a:endParaRPr lang="en-US" dirty="0"/>
                    </a:p>
                  </a:txBody>
                  <a:tcPr anchor="ctr"/>
                </a:tc>
                <a:tc>
                  <a:txBody>
                    <a:bodyPr/>
                    <a:lstStyle/>
                    <a:p>
                      <a:pPr algn="ctr"/>
                      <a:r>
                        <a:rPr lang="mr-IN" dirty="0" smtClean="0"/>
                        <a:t>अनुवर्ती दि.३०  जून   </a:t>
                      </a:r>
                      <a:endParaRPr lang="en-US" dirty="0"/>
                    </a:p>
                  </a:txBody>
                  <a:tcPr anchor="ctr"/>
                </a:tc>
                <a:tc>
                  <a:txBody>
                    <a:bodyPr/>
                    <a:lstStyle/>
                    <a:p>
                      <a:pPr algn="ctr"/>
                      <a:r>
                        <a:rPr lang="mr-IN" dirty="0" smtClean="0"/>
                        <a:t>३ महिने </a:t>
                      </a:r>
                      <a:endParaRPr lang="en-US" dirty="0"/>
                    </a:p>
                  </a:txBody>
                  <a:tcPr anchor="ctr"/>
                </a:tc>
              </a:tr>
            </a:tbl>
          </a:graphicData>
        </a:graphic>
      </p:graphicFrame>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660864"/>
          </a:xfrm>
        </p:spPr>
        <p:txBody>
          <a:bodyPr anchor="t">
            <a:normAutofit fontScale="90000"/>
          </a:bodyPr>
          <a:lstStyle/>
          <a:p>
            <a:pPr algn="ctr"/>
            <a:r>
              <a:rPr lang="mr-IN" dirty="0" smtClean="0"/>
              <a:t>काल मर्यादा आणि अनुज्ञेय </a:t>
            </a:r>
            <a:r>
              <a:rPr lang="mr-IN" dirty="0" smtClean="0">
                <a:hlinkClick r:id="rId3" action="ppaction://hlinksldjump"/>
              </a:rPr>
              <a:t>कालावधी</a:t>
            </a:r>
            <a:endParaRPr lang="en-US" dirty="0"/>
          </a:p>
        </p:txBody>
      </p:sp>
      <p:graphicFrame>
        <p:nvGraphicFramePr>
          <p:cNvPr id="4" name="Content Placeholder 3"/>
          <p:cNvGraphicFramePr>
            <a:graphicFrameLocks noGrp="1"/>
          </p:cNvGraphicFramePr>
          <p:nvPr>
            <p:ph idx="1"/>
          </p:nvPr>
        </p:nvGraphicFramePr>
        <p:xfrm>
          <a:off x="457200" y="1066800"/>
          <a:ext cx="8229600" cy="5486398"/>
        </p:xfrm>
        <a:graphic>
          <a:graphicData uri="http://schemas.openxmlformats.org/drawingml/2006/table">
            <a:tbl>
              <a:tblPr firstRow="1" bandRow="1">
                <a:tableStyleId>{5C22544A-7EE6-4342-B048-85BDC9FD1C3A}</a:tableStyleId>
              </a:tblPr>
              <a:tblGrid>
                <a:gridCol w="685800"/>
                <a:gridCol w="2606040"/>
                <a:gridCol w="1645920"/>
                <a:gridCol w="1767840"/>
                <a:gridCol w="1524000"/>
              </a:tblGrid>
              <a:tr h="694120">
                <a:tc>
                  <a:txBody>
                    <a:bodyPr/>
                    <a:lstStyle/>
                    <a:p>
                      <a:pPr algn="ctr"/>
                      <a:r>
                        <a:rPr lang="mr-IN" dirty="0" smtClean="0"/>
                        <a:t>अ.क्र. </a:t>
                      </a:r>
                      <a:endParaRPr lang="en-US" dirty="0"/>
                    </a:p>
                  </a:txBody>
                  <a:tcPr anchor="ctr"/>
                </a:tc>
                <a:tc>
                  <a:txBody>
                    <a:bodyPr/>
                    <a:lstStyle/>
                    <a:p>
                      <a:pPr algn="ctr"/>
                      <a:r>
                        <a:rPr lang="mr-IN" dirty="0" smtClean="0"/>
                        <a:t>प्राधिकरण </a:t>
                      </a:r>
                      <a:endParaRPr lang="en-US" dirty="0"/>
                    </a:p>
                  </a:txBody>
                  <a:tcPr anchor="ctr"/>
                </a:tc>
                <a:tc>
                  <a:txBody>
                    <a:bodyPr/>
                    <a:lstStyle/>
                    <a:p>
                      <a:pPr algn="ctr"/>
                      <a:r>
                        <a:rPr lang="mr-IN" dirty="0" smtClean="0"/>
                        <a:t>कृती </a:t>
                      </a:r>
                      <a:endParaRPr lang="en-US" dirty="0"/>
                    </a:p>
                  </a:txBody>
                  <a:tcPr anchor="ctr"/>
                </a:tc>
                <a:tc>
                  <a:txBody>
                    <a:bodyPr/>
                    <a:lstStyle/>
                    <a:p>
                      <a:pPr algn="ctr"/>
                      <a:r>
                        <a:rPr lang="mr-IN" dirty="0" smtClean="0"/>
                        <a:t>कालमर्यादा </a:t>
                      </a:r>
                      <a:endParaRPr lang="en-US" dirty="0"/>
                    </a:p>
                  </a:txBody>
                  <a:tcPr anchor="ctr"/>
                </a:tc>
                <a:tc>
                  <a:txBody>
                    <a:bodyPr/>
                    <a:lstStyle/>
                    <a:p>
                      <a:pPr algn="ctr"/>
                      <a:r>
                        <a:rPr lang="mr-IN" dirty="0" smtClean="0"/>
                        <a:t>कालावधी </a:t>
                      </a:r>
                      <a:endParaRPr lang="en-US" dirty="0"/>
                    </a:p>
                  </a:txBody>
                  <a:tcPr anchor="ctr"/>
                </a:tc>
              </a:tr>
              <a:tr h="798713">
                <a:tc>
                  <a:txBody>
                    <a:bodyPr/>
                    <a:lstStyle/>
                    <a:p>
                      <a:pPr algn="ctr"/>
                      <a:r>
                        <a:rPr lang="mr-IN" dirty="0" smtClean="0"/>
                        <a:t>१८ </a:t>
                      </a:r>
                      <a:endParaRPr lang="en-US" dirty="0"/>
                    </a:p>
                  </a:txBody>
                  <a:tcPr anchor="ctr"/>
                </a:tc>
                <a:tc>
                  <a:txBody>
                    <a:bodyPr/>
                    <a:lstStyle/>
                    <a:p>
                      <a:pPr algn="ctr"/>
                      <a:r>
                        <a:rPr lang="mr-IN" dirty="0" smtClean="0"/>
                        <a:t>गट विकास  अधिकारी </a:t>
                      </a:r>
                      <a:endParaRPr lang="en-US" dirty="0"/>
                    </a:p>
                  </a:txBody>
                  <a:tcPr anchor="ctr"/>
                </a:tc>
                <a:tc>
                  <a:txBody>
                    <a:bodyPr/>
                    <a:lstStyle/>
                    <a:p>
                      <a:pPr algn="ctr"/>
                      <a:r>
                        <a:rPr lang="mr-IN" dirty="0" smtClean="0"/>
                        <a:t>जमा खर्चाचे विवरण पत्र </a:t>
                      </a:r>
                      <a:endParaRPr lang="en-US" dirty="0"/>
                    </a:p>
                  </a:txBody>
                  <a:tcPr anchor="ctr"/>
                </a:tc>
                <a:tc>
                  <a:txBody>
                    <a:bodyPr/>
                    <a:lstStyle/>
                    <a:p>
                      <a:pPr algn="ctr"/>
                      <a:r>
                        <a:rPr lang="mr-IN" dirty="0" smtClean="0"/>
                        <a:t>अनुवर्ती दि.१२  जुन    </a:t>
                      </a:r>
                      <a:endParaRPr lang="en-US" dirty="0"/>
                    </a:p>
                  </a:txBody>
                  <a:tcPr anchor="ctr"/>
                </a:tc>
                <a:tc>
                  <a:txBody>
                    <a:bodyPr/>
                    <a:lstStyle/>
                    <a:p>
                      <a:pPr algn="ctr"/>
                      <a:r>
                        <a:rPr lang="mr-IN" dirty="0" smtClean="0"/>
                        <a:t>२ म. १२  दिवस </a:t>
                      </a:r>
                      <a:endParaRPr lang="en-US" dirty="0"/>
                    </a:p>
                  </a:txBody>
                  <a:tcPr anchor="ctr"/>
                </a:tc>
              </a:tr>
              <a:tr h="798713">
                <a:tc>
                  <a:txBody>
                    <a:bodyPr/>
                    <a:lstStyle/>
                    <a:p>
                      <a:pPr algn="ctr"/>
                      <a:r>
                        <a:rPr lang="mr-IN" dirty="0" smtClean="0"/>
                        <a:t>१९ </a:t>
                      </a:r>
                      <a:endParaRPr lang="en-US" dirty="0"/>
                    </a:p>
                  </a:txBody>
                  <a:tcPr anchor="ctr"/>
                </a:tc>
                <a:tc>
                  <a:txBody>
                    <a:bodyPr/>
                    <a:lstStyle/>
                    <a:p>
                      <a:pPr algn="ctr"/>
                      <a:r>
                        <a:rPr lang="mr-IN" dirty="0" smtClean="0"/>
                        <a:t>गट विकास  अधिकारी </a:t>
                      </a:r>
                      <a:endParaRPr lang="en-US" dirty="0"/>
                    </a:p>
                  </a:txBody>
                  <a:tcPr anchor="ctr"/>
                </a:tc>
                <a:tc>
                  <a:txBody>
                    <a:bodyPr/>
                    <a:lstStyle/>
                    <a:p>
                      <a:pPr algn="ctr"/>
                      <a:r>
                        <a:rPr lang="mr-IN" dirty="0" smtClean="0"/>
                        <a:t>तफावतीचे विवरण पत्र </a:t>
                      </a:r>
                      <a:endParaRPr lang="en-US" dirty="0"/>
                    </a:p>
                  </a:txBody>
                  <a:tcPr anchor="ctr"/>
                </a:tc>
                <a:tc>
                  <a:txBody>
                    <a:bodyPr/>
                    <a:lstStyle/>
                    <a:p>
                      <a:pPr algn="ctr"/>
                      <a:r>
                        <a:rPr lang="mr-IN" dirty="0" smtClean="0"/>
                        <a:t>अनुवर्ती दि.१९ जुन    </a:t>
                      </a:r>
                      <a:endParaRPr lang="en-US" dirty="0"/>
                    </a:p>
                  </a:txBody>
                  <a:tcPr anchor="ctr"/>
                </a:tc>
                <a:tc>
                  <a:txBody>
                    <a:bodyPr/>
                    <a:lstStyle/>
                    <a:p>
                      <a:pPr algn="ctr"/>
                      <a:r>
                        <a:rPr lang="mr-IN" dirty="0" smtClean="0"/>
                        <a:t>२  म. १९  दिवस </a:t>
                      </a:r>
                      <a:endParaRPr lang="en-US" dirty="0"/>
                    </a:p>
                  </a:txBody>
                  <a:tcPr anchor="ctr"/>
                </a:tc>
              </a:tr>
              <a:tr h="798713">
                <a:tc>
                  <a:txBody>
                    <a:bodyPr/>
                    <a:lstStyle/>
                    <a:p>
                      <a:pPr algn="ctr"/>
                      <a:r>
                        <a:rPr lang="mr-IN" dirty="0" smtClean="0"/>
                        <a:t>२० </a:t>
                      </a:r>
                      <a:endParaRPr lang="en-US" dirty="0"/>
                    </a:p>
                  </a:txBody>
                  <a:tcPr anchor="ctr"/>
                </a:tc>
                <a:tc>
                  <a:txBody>
                    <a:bodyPr/>
                    <a:lstStyle/>
                    <a:p>
                      <a:pPr algn="ctr"/>
                      <a:r>
                        <a:rPr lang="mr-IN" dirty="0" smtClean="0"/>
                        <a:t>गट विकास  अधिकारी </a:t>
                      </a:r>
                      <a:endParaRPr lang="en-US" dirty="0"/>
                    </a:p>
                  </a:txBody>
                  <a:tcPr anchor="ctr"/>
                </a:tc>
                <a:tc>
                  <a:txBody>
                    <a:bodyPr/>
                    <a:lstStyle/>
                    <a:p>
                      <a:pPr algn="ctr"/>
                      <a:r>
                        <a:rPr lang="mr-IN" dirty="0" smtClean="0"/>
                        <a:t>१८,१९ चे सादारीकर</a:t>
                      </a:r>
                      <a:r>
                        <a:rPr lang="mr-IN" baseline="0" dirty="0" smtClean="0"/>
                        <a:t>ण </a:t>
                      </a:r>
                      <a:endParaRPr lang="en-US" dirty="0"/>
                    </a:p>
                  </a:txBody>
                  <a:tcPr anchor="ctr"/>
                </a:tc>
                <a:tc>
                  <a:txBody>
                    <a:bodyPr/>
                    <a:lstStyle/>
                    <a:p>
                      <a:pPr algn="ctr"/>
                      <a:r>
                        <a:rPr lang="mr-IN" dirty="0" smtClean="0"/>
                        <a:t>अनुवर्ती दि.२०  जुन    </a:t>
                      </a:r>
                      <a:endParaRPr lang="en-US" dirty="0"/>
                    </a:p>
                  </a:txBody>
                  <a:tcPr anchor="ctr"/>
                </a:tc>
                <a:tc>
                  <a:txBody>
                    <a:bodyPr/>
                    <a:lstStyle/>
                    <a:p>
                      <a:pPr algn="ctr"/>
                      <a:r>
                        <a:rPr lang="mr-IN" dirty="0" smtClean="0"/>
                        <a:t>२  म. २०   दिवस </a:t>
                      </a:r>
                      <a:endParaRPr lang="en-US" dirty="0"/>
                    </a:p>
                  </a:txBody>
                  <a:tcPr anchor="ctr"/>
                </a:tc>
              </a:tr>
              <a:tr h="798713">
                <a:tc>
                  <a:txBody>
                    <a:bodyPr/>
                    <a:lstStyle/>
                    <a:p>
                      <a:pPr algn="ctr"/>
                      <a:r>
                        <a:rPr lang="mr-IN" dirty="0" smtClean="0"/>
                        <a:t>२१ </a:t>
                      </a:r>
                      <a:endParaRPr lang="en-US" dirty="0"/>
                    </a:p>
                  </a:txBody>
                  <a:tcPr anchor="ctr"/>
                </a:tc>
                <a:tc>
                  <a:txBody>
                    <a:bodyPr/>
                    <a:lstStyle/>
                    <a:p>
                      <a:pPr algn="ctr"/>
                      <a:r>
                        <a:rPr lang="mr-IN" dirty="0" smtClean="0"/>
                        <a:t>मुख्य कार्यकारी अधिकारी </a:t>
                      </a:r>
                      <a:endParaRPr lang="en-US" dirty="0"/>
                    </a:p>
                  </a:txBody>
                  <a:tcPr anchor="ctr"/>
                </a:tc>
                <a:tc>
                  <a:txBody>
                    <a:bodyPr/>
                    <a:lstStyle/>
                    <a:p>
                      <a:pPr algn="ctr"/>
                      <a:r>
                        <a:rPr lang="mr-IN" dirty="0" smtClean="0"/>
                        <a:t>जमा खर्चाचे विवरण पत्र </a:t>
                      </a:r>
                      <a:endParaRPr lang="en-US" dirty="0"/>
                    </a:p>
                  </a:txBody>
                  <a:tcPr anchor="ctr"/>
                </a:tc>
                <a:tc>
                  <a:txBody>
                    <a:bodyPr/>
                    <a:lstStyle/>
                    <a:p>
                      <a:pPr algn="ctr"/>
                      <a:r>
                        <a:rPr lang="mr-IN" dirty="0" smtClean="0"/>
                        <a:t>अनुवर्ती दि.१० जुलै   </a:t>
                      </a:r>
                      <a:endParaRPr lang="en-US" dirty="0"/>
                    </a:p>
                  </a:txBody>
                  <a:tcPr anchor="ctr"/>
                </a:tc>
                <a:tc>
                  <a:txBody>
                    <a:bodyPr/>
                    <a:lstStyle/>
                    <a:p>
                      <a:pPr algn="ctr"/>
                      <a:r>
                        <a:rPr lang="mr-IN" dirty="0" smtClean="0"/>
                        <a:t>३ म.१० दिवस </a:t>
                      </a:r>
                      <a:endParaRPr lang="en-US" dirty="0"/>
                    </a:p>
                  </a:txBody>
                  <a:tcPr anchor="ctr"/>
                </a:tc>
              </a:tr>
              <a:tr h="798713">
                <a:tc>
                  <a:txBody>
                    <a:bodyPr/>
                    <a:lstStyle/>
                    <a:p>
                      <a:pPr algn="ctr"/>
                      <a:r>
                        <a:rPr lang="mr-IN" dirty="0" smtClean="0"/>
                        <a:t>२२ </a:t>
                      </a:r>
                      <a:endParaRPr lang="en-US" dirty="0"/>
                    </a:p>
                  </a:txBody>
                  <a:tcPr anchor="ctr"/>
                </a:tc>
                <a:tc>
                  <a:txBody>
                    <a:bodyPr/>
                    <a:lstStyle/>
                    <a:p>
                      <a:pPr algn="ctr"/>
                      <a:r>
                        <a:rPr lang="mr-IN" dirty="0" smtClean="0"/>
                        <a:t>मुख्य कार्यकारी अधिकारी </a:t>
                      </a:r>
                      <a:endParaRPr lang="en-US" dirty="0"/>
                    </a:p>
                  </a:txBody>
                  <a:tcPr anchor="ctr"/>
                </a:tc>
                <a:tc>
                  <a:txBody>
                    <a:bodyPr/>
                    <a:lstStyle/>
                    <a:p>
                      <a:pPr algn="ctr"/>
                      <a:r>
                        <a:rPr lang="mr-IN" dirty="0" smtClean="0"/>
                        <a:t>तफावतीचे विवरण पत्र </a:t>
                      </a:r>
                      <a:endParaRPr lang="en-US" dirty="0"/>
                    </a:p>
                  </a:txBody>
                  <a:tcPr anchor="ctr"/>
                </a:tc>
                <a:tc>
                  <a:txBody>
                    <a:bodyPr/>
                    <a:lstStyle/>
                    <a:p>
                      <a:pPr algn="ctr"/>
                      <a:r>
                        <a:rPr lang="mr-IN" dirty="0" smtClean="0"/>
                        <a:t>अनुवर्ती दि.१० जुलै   </a:t>
                      </a:r>
                      <a:endParaRPr lang="en-US" dirty="0"/>
                    </a:p>
                  </a:txBody>
                  <a:tcPr anchor="ctr"/>
                </a:tc>
                <a:tc>
                  <a:txBody>
                    <a:bodyPr/>
                    <a:lstStyle/>
                    <a:p>
                      <a:pPr algn="ctr"/>
                      <a:r>
                        <a:rPr lang="mr-IN" dirty="0" smtClean="0"/>
                        <a:t>३ म.१० दिवस </a:t>
                      </a:r>
                      <a:endParaRPr lang="en-US" dirty="0"/>
                    </a:p>
                  </a:txBody>
                  <a:tcPr anchor="ctr"/>
                </a:tc>
              </a:tr>
              <a:tr h="798713">
                <a:tc>
                  <a:txBody>
                    <a:bodyPr/>
                    <a:lstStyle/>
                    <a:p>
                      <a:pPr algn="ctr"/>
                      <a:r>
                        <a:rPr lang="mr-IN" dirty="0" smtClean="0"/>
                        <a:t>२३ </a:t>
                      </a:r>
                      <a:endParaRPr lang="en-US" dirty="0"/>
                    </a:p>
                  </a:txBody>
                  <a:tcPr anchor="ctr"/>
                </a:tc>
                <a:tc>
                  <a:txBody>
                    <a:bodyPr/>
                    <a:lstStyle/>
                    <a:p>
                      <a:pPr algn="ctr"/>
                      <a:r>
                        <a:rPr lang="mr-IN" dirty="0" smtClean="0"/>
                        <a:t>मुख्य कार्यकारी अधिकारी </a:t>
                      </a:r>
                      <a:endParaRPr lang="en-US" dirty="0"/>
                    </a:p>
                  </a:txBody>
                  <a:tcPr anchor="ctr"/>
                </a:tc>
                <a:tc>
                  <a:txBody>
                    <a:bodyPr/>
                    <a:lstStyle/>
                    <a:p>
                      <a:pPr algn="ctr"/>
                      <a:r>
                        <a:rPr lang="mr-IN" dirty="0" smtClean="0"/>
                        <a:t>२१, २२ चे सादरीकरण </a:t>
                      </a:r>
                      <a:endParaRPr lang="en-US" dirty="0"/>
                    </a:p>
                  </a:txBody>
                  <a:tcPr anchor="ctr"/>
                </a:tc>
                <a:tc>
                  <a:txBody>
                    <a:bodyPr/>
                    <a:lstStyle/>
                    <a:p>
                      <a:pPr algn="ctr"/>
                      <a:r>
                        <a:rPr lang="mr-IN" dirty="0" smtClean="0"/>
                        <a:t>अनुवर्ती दि.१० ऑगस्ट   </a:t>
                      </a:r>
                      <a:endParaRPr lang="en-US" dirty="0"/>
                    </a:p>
                  </a:txBody>
                  <a:tcPr anchor="ctr"/>
                </a:tc>
                <a:tc>
                  <a:txBody>
                    <a:bodyPr/>
                    <a:lstStyle/>
                    <a:p>
                      <a:pPr algn="ctr"/>
                      <a:r>
                        <a:rPr lang="mr-IN" dirty="0" smtClean="0"/>
                        <a:t>४ म.१० दिवस </a:t>
                      </a:r>
                      <a:endParaRPr lang="en-US" dirty="0"/>
                    </a:p>
                  </a:txBody>
                  <a:tcPr anchor="ctr"/>
                </a:tc>
              </a:tr>
            </a:tbl>
          </a:graphicData>
        </a:graphic>
      </p:graphicFrame>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660864"/>
          </a:xfrm>
        </p:spPr>
        <p:txBody>
          <a:bodyPr anchor="t">
            <a:normAutofit fontScale="90000"/>
          </a:bodyPr>
          <a:lstStyle/>
          <a:p>
            <a:pPr algn="ctr"/>
            <a:r>
              <a:rPr lang="mr-IN" dirty="0" smtClean="0"/>
              <a:t>काल मर्यादा आणि अनुज्ञेय </a:t>
            </a:r>
            <a:r>
              <a:rPr lang="mr-IN" dirty="0" smtClean="0">
                <a:hlinkClick r:id="rId3" action="ppaction://hlinksldjump"/>
              </a:rPr>
              <a:t>कालावधी</a:t>
            </a:r>
            <a:endParaRPr lang="en-US" dirty="0"/>
          </a:p>
        </p:txBody>
      </p:sp>
      <p:graphicFrame>
        <p:nvGraphicFramePr>
          <p:cNvPr id="4" name="Content Placeholder 3"/>
          <p:cNvGraphicFramePr>
            <a:graphicFrameLocks noGrp="1"/>
          </p:cNvGraphicFramePr>
          <p:nvPr>
            <p:ph idx="1"/>
          </p:nvPr>
        </p:nvGraphicFramePr>
        <p:xfrm>
          <a:off x="457200" y="1066800"/>
          <a:ext cx="8229600" cy="5334000"/>
        </p:xfrm>
        <a:graphic>
          <a:graphicData uri="http://schemas.openxmlformats.org/drawingml/2006/table">
            <a:tbl>
              <a:tblPr firstRow="1" bandRow="1">
                <a:tableStyleId>{5C22544A-7EE6-4342-B048-85BDC9FD1C3A}</a:tableStyleId>
              </a:tblPr>
              <a:tblGrid>
                <a:gridCol w="685800"/>
                <a:gridCol w="2606040"/>
                <a:gridCol w="1645920"/>
                <a:gridCol w="1767840"/>
                <a:gridCol w="1524000"/>
              </a:tblGrid>
              <a:tr h="980811">
                <a:tc>
                  <a:txBody>
                    <a:bodyPr/>
                    <a:lstStyle/>
                    <a:p>
                      <a:pPr algn="ctr"/>
                      <a:r>
                        <a:rPr lang="mr-IN" dirty="0" smtClean="0"/>
                        <a:t>अ.क्र. </a:t>
                      </a:r>
                      <a:endParaRPr lang="en-US" dirty="0"/>
                    </a:p>
                  </a:txBody>
                  <a:tcPr anchor="ctr"/>
                </a:tc>
                <a:tc>
                  <a:txBody>
                    <a:bodyPr/>
                    <a:lstStyle/>
                    <a:p>
                      <a:pPr algn="ctr"/>
                      <a:r>
                        <a:rPr lang="mr-IN" dirty="0" smtClean="0"/>
                        <a:t>प्राधिकरण </a:t>
                      </a:r>
                      <a:endParaRPr lang="en-US" dirty="0"/>
                    </a:p>
                  </a:txBody>
                  <a:tcPr anchor="ctr"/>
                </a:tc>
                <a:tc>
                  <a:txBody>
                    <a:bodyPr/>
                    <a:lstStyle/>
                    <a:p>
                      <a:pPr algn="ctr"/>
                      <a:r>
                        <a:rPr lang="mr-IN" dirty="0" smtClean="0"/>
                        <a:t>कृती </a:t>
                      </a:r>
                      <a:endParaRPr lang="en-US" dirty="0"/>
                    </a:p>
                  </a:txBody>
                  <a:tcPr anchor="ctr"/>
                </a:tc>
                <a:tc>
                  <a:txBody>
                    <a:bodyPr/>
                    <a:lstStyle/>
                    <a:p>
                      <a:pPr algn="ctr"/>
                      <a:r>
                        <a:rPr lang="mr-IN" dirty="0" smtClean="0"/>
                        <a:t>कालमर्यादा </a:t>
                      </a:r>
                      <a:endParaRPr lang="en-US" dirty="0"/>
                    </a:p>
                  </a:txBody>
                  <a:tcPr anchor="ctr"/>
                </a:tc>
                <a:tc>
                  <a:txBody>
                    <a:bodyPr/>
                    <a:lstStyle/>
                    <a:p>
                      <a:pPr algn="ctr"/>
                      <a:r>
                        <a:rPr lang="mr-IN" dirty="0" smtClean="0"/>
                        <a:t>कालावधी </a:t>
                      </a:r>
                      <a:endParaRPr lang="en-US" dirty="0"/>
                    </a:p>
                  </a:txBody>
                  <a:tcPr anchor="ctr"/>
                </a:tc>
              </a:tr>
              <a:tr h="1128605">
                <a:tc>
                  <a:txBody>
                    <a:bodyPr/>
                    <a:lstStyle/>
                    <a:p>
                      <a:pPr algn="ctr"/>
                      <a:r>
                        <a:rPr lang="mr-IN" dirty="0" smtClean="0"/>
                        <a:t>२४  </a:t>
                      </a:r>
                      <a:endParaRPr lang="en-US" dirty="0"/>
                    </a:p>
                  </a:txBody>
                  <a:tcPr anchor="ctr"/>
                </a:tc>
                <a:tc>
                  <a:txBody>
                    <a:bodyPr/>
                    <a:lstStyle/>
                    <a:p>
                      <a:pPr algn="ctr"/>
                      <a:r>
                        <a:rPr lang="mr-IN" dirty="0" smtClean="0"/>
                        <a:t>वित्त समिती </a:t>
                      </a:r>
                      <a:endParaRPr lang="en-US" dirty="0"/>
                    </a:p>
                  </a:txBody>
                  <a:tcPr anchor="ctr"/>
                </a:tc>
                <a:tc>
                  <a:txBody>
                    <a:bodyPr/>
                    <a:lstStyle/>
                    <a:p>
                      <a:pPr algn="ctr"/>
                      <a:r>
                        <a:rPr lang="mr-IN" dirty="0" smtClean="0"/>
                        <a:t>छाननी  </a:t>
                      </a:r>
                      <a:endParaRPr lang="en-US" dirty="0"/>
                    </a:p>
                  </a:txBody>
                  <a:tcPr anchor="ctr"/>
                </a:tc>
                <a:tc>
                  <a:txBody>
                    <a:bodyPr/>
                    <a:lstStyle/>
                    <a:p>
                      <a:pPr algn="ctr"/>
                      <a:r>
                        <a:rPr lang="mr-IN" dirty="0" smtClean="0"/>
                        <a:t>अनुवर्ती दि.२५ ऑगस्ट   </a:t>
                      </a:r>
                      <a:endParaRPr lang="en-US" dirty="0"/>
                    </a:p>
                  </a:txBody>
                  <a:tcPr anchor="ctr"/>
                </a:tc>
                <a:tc>
                  <a:txBody>
                    <a:bodyPr/>
                    <a:lstStyle/>
                    <a:p>
                      <a:pPr algn="ctr"/>
                      <a:r>
                        <a:rPr lang="mr-IN" dirty="0" smtClean="0"/>
                        <a:t>१५ दिवस </a:t>
                      </a:r>
                      <a:endParaRPr lang="en-US" dirty="0"/>
                    </a:p>
                  </a:txBody>
                  <a:tcPr anchor="ctr"/>
                </a:tc>
              </a:tr>
              <a:tr h="1612292">
                <a:tc>
                  <a:txBody>
                    <a:bodyPr/>
                    <a:lstStyle/>
                    <a:p>
                      <a:pPr algn="ctr"/>
                      <a:r>
                        <a:rPr lang="mr-IN" dirty="0" smtClean="0"/>
                        <a:t>२५ </a:t>
                      </a:r>
                      <a:endParaRPr lang="en-US" dirty="0"/>
                    </a:p>
                  </a:txBody>
                  <a:tcPr anchor="ctr"/>
                </a:tc>
                <a:tc>
                  <a:txBody>
                    <a:bodyPr/>
                    <a:lstStyle/>
                    <a:p>
                      <a:pPr algn="ctr"/>
                      <a:r>
                        <a:rPr lang="mr-IN" dirty="0" smtClean="0"/>
                        <a:t>पं. स.</a:t>
                      </a:r>
                      <a:r>
                        <a:rPr lang="mr-IN" baseline="0" dirty="0" smtClean="0"/>
                        <a:t> सभा </a:t>
                      </a:r>
                      <a:endParaRPr lang="en-US" dirty="0"/>
                    </a:p>
                  </a:txBody>
                  <a:tcPr anchor="ctr"/>
                </a:tc>
                <a:tc>
                  <a:txBody>
                    <a:bodyPr/>
                    <a:lstStyle/>
                    <a:p>
                      <a:pPr algn="ctr"/>
                      <a:r>
                        <a:rPr lang="mr-IN" dirty="0" smtClean="0"/>
                        <a:t>(३० ऑगस्ट रोजी प्राप्त ) मंजुरी </a:t>
                      </a:r>
                      <a:endParaRPr lang="en-US" dirty="0"/>
                    </a:p>
                  </a:txBody>
                  <a:tcPr anchor="ctr"/>
                </a:tc>
                <a:tc>
                  <a:txBody>
                    <a:bodyPr/>
                    <a:lstStyle/>
                    <a:p>
                      <a:pPr algn="ctr"/>
                      <a:r>
                        <a:rPr lang="mr-IN" dirty="0" smtClean="0"/>
                        <a:t>अनुवर्ती दि.१५ सप्टेंबर    </a:t>
                      </a:r>
                      <a:endParaRPr lang="en-US" dirty="0"/>
                    </a:p>
                  </a:txBody>
                  <a:tcPr anchor="ctr"/>
                </a:tc>
                <a:tc>
                  <a:txBody>
                    <a:bodyPr/>
                    <a:lstStyle/>
                    <a:p>
                      <a:pPr algn="ctr"/>
                      <a:r>
                        <a:rPr lang="mr-IN" dirty="0" smtClean="0"/>
                        <a:t>१५ दिवस </a:t>
                      </a:r>
                      <a:endParaRPr lang="en-US" dirty="0"/>
                    </a:p>
                  </a:txBody>
                  <a:tcPr anchor="ctr"/>
                </a:tc>
              </a:tr>
              <a:tr h="1612292">
                <a:tc>
                  <a:txBody>
                    <a:bodyPr/>
                    <a:lstStyle/>
                    <a:p>
                      <a:pPr algn="ctr"/>
                      <a:r>
                        <a:rPr lang="mr-IN" dirty="0" smtClean="0"/>
                        <a:t>२६ </a:t>
                      </a:r>
                      <a:endParaRPr lang="en-US" dirty="0"/>
                    </a:p>
                  </a:txBody>
                  <a:tcPr anchor="ctr"/>
                </a:tc>
                <a:tc>
                  <a:txBody>
                    <a:bodyPr/>
                    <a:lstStyle/>
                    <a:p>
                      <a:pPr algn="ctr"/>
                      <a:r>
                        <a:rPr lang="mr-IN" dirty="0" smtClean="0"/>
                        <a:t>सर्व साधारण सभा </a:t>
                      </a:r>
                      <a:endParaRPr lang="en-US" dirty="0"/>
                    </a:p>
                  </a:txBody>
                  <a:tcPr anchor="ctr"/>
                </a:tc>
                <a:tc>
                  <a:txBody>
                    <a:bodyPr/>
                    <a:lstStyle/>
                    <a:p>
                      <a:pPr algn="ctr"/>
                      <a:r>
                        <a:rPr lang="mr-IN" dirty="0" smtClean="0"/>
                        <a:t>(१५ सप्टेंबर रोजी प्राप्त ) मंजुरी </a:t>
                      </a:r>
                      <a:endParaRPr lang="en-US" dirty="0"/>
                    </a:p>
                  </a:txBody>
                  <a:tcPr anchor="ctr"/>
                </a:tc>
                <a:tc>
                  <a:txBody>
                    <a:bodyPr/>
                    <a:lstStyle/>
                    <a:p>
                      <a:pPr algn="ctr"/>
                      <a:r>
                        <a:rPr lang="mr-IN" dirty="0" smtClean="0"/>
                        <a:t>अनुवर्ती दि.३०  सप्टेंबर    </a:t>
                      </a:r>
                      <a:endParaRPr lang="en-US" dirty="0"/>
                    </a:p>
                  </a:txBody>
                  <a:tcPr anchor="ctr"/>
                </a:tc>
                <a:tc>
                  <a:txBody>
                    <a:bodyPr/>
                    <a:lstStyle/>
                    <a:p>
                      <a:pPr algn="ctr"/>
                      <a:r>
                        <a:rPr lang="mr-IN" dirty="0" smtClean="0"/>
                        <a:t>१५ दिवस </a:t>
                      </a:r>
                      <a:endParaRPr lang="en-US" dirty="0"/>
                    </a:p>
                  </a:txBody>
                  <a:tcPr anchor="ctr"/>
                </a:tc>
              </a:tr>
            </a:tbl>
          </a:graphicData>
        </a:graphic>
      </p:graphicFrame>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ChangeArrowheads="1"/>
          </p:cNvSpPr>
          <p:nvPr/>
        </p:nvSpPr>
        <p:spPr bwMode="auto">
          <a:xfrm>
            <a:off x="685800" y="228600"/>
            <a:ext cx="7467600" cy="685800"/>
          </a:xfrm>
          <a:prstGeom prst="rect">
            <a:avLst/>
          </a:prstGeom>
          <a:solidFill>
            <a:srgbClr val="FFFF99"/>
          </a:solidFill>
          <a:ln w="9525">
            <a:solidFill>
              <a:schemeClr val="tx1"/>
            </a:solidFill>
            <a:miter lim="800000"/>
            <a:headEnd/>
            <a:tailEnd/>
          </a:ln>
        </p:spPr>
        <p:txBody>
          <a:bodyPr wrap="none" anchor="ctr"/>
          <a:lstStyle/>
          <a:p>
            <a:pPr algn="ctr"/>
            <a:r>
              <a:rPr lang="en-US" sz="3200" b="1">
                <a:solidFill>
                  <a:srgbClr val="CC0000"/>
                </a:solidFill>
                <a:latin typeface="DVB-TTGanesh" pitchFamily="82" charset="0"/>
              </a:rPr>
              <a:t>´Öæôû †Ó¤üÖ•Ö¯Ö¡Öú ´ÖÖ­µÖŸÖê“Öß ¯ÖÏ×ÎúµÖÖ (ú»Ö´Ö 137)</a:t>
            </a:r>
          </a:p>
        </p:txBody>
      </p:sp>
      <p:sp>
        <p:nvSpPr>
          <p:cNvPr id="167940" name="AutoShape 4"/>
          <p:cNvSpPr>
            <a:spLocks noChangeArrowheads="1"/>
          </p:cNvSpPr>
          <p:nvPr/>
        </p:nvSpPr>
        <p:spPr bwMode="auto">
          <a:xfrm>
            <a:off x="1066800" y="990600"/>
            <a:ext cx="1981200" cy="990600"/>
          </a:xfrm>
          <a:prstGeom prst="flowChartPunchedTape">
            <a:avLst/>
          </a:prstGeom>
          <a:gradFill rotWithShape="0">
            <a:gsLst>
              <a:gs pos="0">
                <a:srgbClr val="FF7C80"/>
              </a:gs>
              <a:gs pos="100000">
                <a:srgbClr val="FFCBCC"/>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¯ÖÓ“ÖÖµÖŸÖ ÃÖ×´ÖŸÖß </a:t>
            </a:r>
          </a:p>
          <a:p>
            <a:pPr algn="ctr"/>
            <a:r>
              <a:rPr lang="en-US" sz="2400" b="1">
                <a:latin typeface="DVB-TTGanesh" pitchFamily="82" charset="0"/>
              </a:rPr>
              <a:t>†£ÖÔÃÖÓú»¯Ö</a:t>
            </a:r>
          </a:p>
        </p:txBody>
      </p:sp>
      <p:sp>
        <p:nvSpPr>
          <p:cNvPr id="167941" name="AutoShape 5"/>
          <p:cNvSpPr>
            <a:spLocks noChangeArrowheads="1"/>
          </p:cNvSpPr>
          <p:nvPr/>
        </p:nvSpPr>
        <p:spPr bwMode="auto">
          <a:xfrm>
            <a:off x="1295400" y="4114800"/>
            <a:ext cx="1600200" cy="685800"/>
          </a:xfrm>
          <a:prstGeom prst="flowChartPunchedTape">
            <a:avLst/>
          </a:prstGeom>
          <a:gradFill rotWithShape="0">
            <a:gsLst>
              <a:gs pos="0">
                <a:srgbClr val="00FF99"/>
              </a:gs>
              <a:gs pos="50000">
                <a:srgbClr val="A9FFDD"/>
              </a:gs>
              <a:gs pos="100000">
                <a:srgbClr val="00FF99"/>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†£ÖÔ ÃÖÓú»¯Ö</a:t>
            </a:r>
          </a:p>
        </p:txBody>
      </p:sp>
      <p:sp>
        <p:nvSpPr>
          <p:cNvPr id="167942" name="AutoShape 6"/>
          <p:cNvSpPr>
            <a:spLocks noChangeArrowheads="1"/>
          </p:cNvSpPr>
          <p:nvPr/>
        </p:nvSpPr>
        <p:spPr bwMode="auto">
          <a:xfrm>
            <a:off x="1295400" y="3200400"/>
            <a:ext cx="1676400" cy="685800"/>
          </a:xfrm>
          <a:prstGeom prst="flowChartPunchedTape">
            <a:avLst/>
          </a:prstGeom>
          <a:gradFill rotWithShape="0">
            <a:gsLst>
              <a:gs pos="0">
                <a:srgbClr val="CC99FF"/>
              </a:gs>
              <a:gs pos="50000">
                <a:srgbClr val="EEDDFF"/>
              </a:gs>
              <a:gs pos="100000">
                <a:srgbClr val="CC99FF"/>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×•Ö»ÆüÖ ¯Ö×¸üÂÖ¤ü</a:t>
            </a:r>
          </a:p>
        </p:txBody>
      </p:sp>
      <p:sp>
        <p:nvSpPr>
          <p:cNvPr id="167943" name="AutoShape 7"/>
          <p:cNvSpPr>
            <a:spLocks noChangeArrowheads="1"/>
          </p:cNvSpPr>
          <p:nvPr/>
        </p:nvSpPr>
        <p:spPr bwMode="auto">
          <a:xfrm>
            <a:off x="5486400" y="1371600"/>
            <a:ext cx="2743200" cy="1143000"/>
          </a:xfrm>
          <a:prstGeom prst="flowChartPunchedTape">
            <a:avLst/>
          </a:prstGeom>
          <a:solidFill>
            <a:srgbClr val="FFCCFF"/>
          </a:solidFill>
          <a:ln w="9525">
            <a:solidFill>
              <a:schemeClr val="tx1"/>
            </a:solidFill>
            <a:miter lim="800000"/>
            <a:headEnd/>
            <a:tailEnd/>
          </a:ln>
        </p:spPr>
        <p:txBody>
          <a:bodyPr wrap="none" anchor="ctr"/>
          <a:lstStyle/>
          <a:p>
            <a:pPr algn="ctr"/>
            <a:r>
              <a:rPr lang="en-US" sz="2400" b="1">
                <a:latin typeface="DVB-TTGanesh" pitchFamily="82" charset="0"/>
              </a:rPr>
              <a:t>ÃÖ³Öê­Öê †£ÖÔÃÖÓú»¯ÖÖÃÖ</a:t>
            </a:r>
          </a:p>
          <a:p>
            <a:pPr algn="ctr"/>
            <a:r>
              <a:rPr lang="en-US" sz="2400" b="1">
                <a:latin typeface="DVB-TTGanesh" pitchFamily="82" charset="0"/>
              </a:rPr>
              <a:t> ´ÖÖ­µÖŸÖÖ ×¤ü»Öß ­ÖÖÆüß.</a:t>
            </a:r>
          </a:p>
        </p:txBody>
      </p:sp>
      <p:sp>
        <p:nvSpPr>
          <p:cNvPr id="167944" name="AutoShape 8"/>
          <p:cNvSpPr>
            <a:spLocks noChangeArrowheads="1"/>
          </p:cNvSpPr>
          <p:nvPr/>
        </p:nvSpPr>
        <p:spPr bwMode="auto">
          <a:xfrm>
            <a:off x="1371600" y="5257800"/>
            <a:ext cx="1447800" cy="533400"/>
          </a:xfrm>
          <a:prstGeom prst="flowChartPunchedTape">
            <a:avLst/>
          </a:prstGeom>
          <a:gradFill rotWithShape="0">
            <a:gsLst>
              <a:gs pos="0">
                <a:srgbClr val="FF79DC"/>
              </a:gs>
              <a:gs pos="50000">
                <a:srgbClr val="FFFFFF"/>
              </a:gs>
              <a:gs pos="100000">
                <a:srgbClr val="FF79DC"/>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×•Ö.¯Ö.ÃÖ³ÖÖ</a:t>
            </a:r>
          </a:p>
        </p:txBody>
      </p:sp>
      <p:sp>
        <p:nvSpPr>
          <p:cNvPr id="167945" name="AutoShape 9"/>
          <p:cNvSpPr>
            <a:spLocks noChangeArrowheads="1"/>
          </p:cNvSpPr>
          <p:nvPr/>
        </p:nvSpPr>
        <p:spPr bwMode="auto">
          <a:xfrm>
            <a:off x="1143000" y="2209800"/>
            <a:ext cx="1828800" cy="685800"/>
          </a:xfrm>
          <a:prstGeom prst="flowChartPunchedTape">
            <a:avLst/>
          </a:prstGeom>
          <a:gradFill rotWithShape="0">
            <a:gsLst>
              <a:gs pos="0">
                <a:srgbClr val="FF9900"/>
              </a:gs>
              <a:gs pos="50000">
                <a:srgbClr val="FFB443"/>
              </a:gs>
              <a:gs pos="100000">
                <a:srgbClr val="FF9900"/>
              </a:gs>
            </a:gsLst>
            <a:lin ang="18900000" scaled="1"/>
          </a:gradFill>
          <a:ln w="9525">
            <a:solidFill>
              <a:schemeClr val="tx1"/>
            </a:solidFill>
            <a:miter lim="800000"/>
            <a:headEnd/>
            <a:tailEnd/>
          </a:ln>
        </p:spPr>
        <p:txBody>
          <a:bodyPr wrap="none" anchor="ctr"/>
          <a:lstStyle/>
          <a:p>
            <a:pPr algn="ctr"/>
            <a:r>
              <a:rPr lang="en-US" sz="2400" b="1">
                <a:latin typeface="DVB-TTGanesh" pitchFamily="82" charset="0"/>
              </a:rPr>
              <a:t>15 ±êú²ÖÎã¾ÖÖ¸üßê</a:t>
            </a:r>
          </a:p>
        </p:txBody>
      </p:sp>
      <p:sp>
        <p:nvSpPr>
          <p:cNvPr id="167957" name="AutoShape 21"/>
          <p:cNvSpPr>
            <a:spLocks noChangeArrowheads="1"/>
          </p:cNvSpPr>
          <p:nvPr/>
        </p:nvSpPr>
        <p:spPr bwMode="auto">
          <a:xfrm>
            <a:off x="5486400" y="2667000"/>
            <a:ext cx="2895600" cy="533400"/>
          </a:xfrm>
          <a:prstGeom prst="flowChartPunchedTape">
            <a:avLst/>
          </a:prstGeom>
          <a:gradFill rotWithShape="0">
            <a:gsLst>
              <a:gs pos="0">
                <a:srgbClr val="00FFFF"/>
              </a:gs>
              <a:gs pos="50000">
                <a:srgbClr val="A9FFFF"/>
              </a:gs>
              <a:gs pos="100000">
                <a:srgbClr val="00FFFF"/>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´ÖãµÖ úÖµÖÔúÖ¸üß †×¬ÖúÖ¸üß</a:t>
            </a:r>
          </a:p>
        </p:txBody>
      </p:sp>
      <p:sp>
        <p:nvSpPr>
          <p:cNvPr id="167958" name="AutoShape 22"/>
          <p:cNvSpPr>
            <a:spLocks noChangeArrowheads="1"/>
          </p:cNvSpPr>
          <p:nvPr/>
        </p:nvSpPr>
        <p:spPr bwMode="auto">
          <a:xfrm>
            <a:off x="5562600" y="3429000"/>
            <a:ext cx="2819400" cy="685800"/>
          </a:xfrm>
          <a:prstGeom prst="flowChartPunchedTape">
            <a:avLst/>
          </a:prstGeom>
          <a:gradFill rotWithShape="0">
            <a:gsLst>
              <a:gs pos="0">
                <a:srgbClr val="00FF99"/>
              </a:gs>
              <a:gs pos="50000">
                <a:srgbClr val="A9FFDD"/>
              </a:gs>
              <a:gs pos="100000">
                <a:srgbClr val="00FF99"/>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¸üÖ•µÖ ¿ÖÖÃÖ­Ö</a:t>
            </a:r>
          </a:p>
        </p:txBody>
      </p:sp>
      <p:sp>
        <p:nvSpPr>
          <p:cNvPr id="167959" name="AutoShape 23"/>
          <p:cNvSpPr>
            <a:spLocks noChangeArrowheads="1"/>
          </p:cNvSpPr>
          <p:nvPr/>
        </p:nvSpPr>
        <p:spPr bwMode="auto">
          <a:xfrm>
            <a:off x="5638800" y="4343400"/>
            <a:ext cx="3124200" cy="685800"/>
          </a:xfrm>
          <a:prstGeom prst="flowChartPunchedTape">
            <a:avLst/>
          </a:prstGeom>
          <a:gradFill rotWithShape="0">
            <a:gsLst>
              <a:gs pos="0">
                <a:srgbClr val="CC99FF"/>
              </a:gs>
              <a:gs pos="50000">
                <a:srgbClr val="EEDDFF"/>
              </a:gs>
              <a:gs pos="100000">
                <a:srgbClr val="CC99FF"/>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±êú¸ü±úÖ¸ü úºþ­Ö/­Ö ú¸üŸÖÖ</a:t>
            </a:r>
          </a:p>
        </p:txBody>
      </p:sp>
      <p:sp>
        <p:nvSpPr>
          <p:cNvPr id="167960" name="AutoShape 24"/>
          <p:cNvSpPr>
            <a:spLocks noChangeArrowheads="1"/>
          </p:cNvSpPr>
          <p:nvPr/>
        </p:nvSpPr>
        <p:spPr bwMode="auto">
          <a:xfrm>
            <a:off x="5715000" y="5257800"/>
            <a:ext cx="2971800" cy="457200"/>
          </a:xfrm>
          <a:prstGeom prst="flowChartPunchedTape">
            <a:avLst/>
          </a:prstGeom>
          <a:gradFill rotWithShape="0">
            <a:gsLst>
              <a:gs pos="0">
                <a:srgbClr val="FF9900"/>
              </a:gs>
              <a:gs pos="50000">
                <a:srgbClr val="FFB443"/>
              </a:gs>
              <a:gs pos="100000">
                <a:srgbClr val="FF9900"/>
              </a:gs>
            </a:gsLst>
            <a:lin ang="18900000" scaled="1"/>
          </a:gradFill>
          <a:ln w="9525">
            <a:solidFill>
              <a:schemeClr val="tx1"/>
            </a:solidFill>
            <a:miter lim="800000"/>
            <a:headEnd/>
            <a:tailEnd/>
          </a:ln>
        </p:spPr>
        <p:txBody>
          <a:bodyPr wrap="none" anchor="ctr"/>
          <a:lstStyle/>
          <a:p>
            <a:pPr algn="ctr"/>
            <a:r>
              <a:rPr lang="en-US" sz="2400" b="1">
                <a:latin typeface="DVB-TTGanesh" pitchFamily="82" charset="0"/>
              </a:rPr>
              <a:t>´ÖÖ­µÖŸÖÖ</a:t>
            </a:r>
          </a:p>
        </p:txBody>
      </p:sp>
      <p:sp>
        <p:nvSpPr>
          <p:cNvPr id="167961" name="AutoShape 25"/>
          <p:cNvSpPr>
            <a:spLocks noChangeArrowheads="1"/>
          </p:cNvSpPr>
          <p:nvPr/>
        </p:nvSpPr>
        <p:spPr bwMode="auto">
          <a:xfrm>
            <a:off x="5791200" y="5791200"/>
            <a:ext cx="3048000" cy="1066800"/>
          </a:xfrm>
          <a:prstGeom prst="flowChartPunchedTape">
            <a:avLst/>
          </a:prstGeom>
          <a:gradFill rotWithShape="0">
            <a:gsLst>
              <a:gs pos="0">
                <a:srgbClr val="FF7C80"/>
              </a:gs>
              <a:gs pos="100000">
                <a:srgbClr val="FFCBCC"/>
              </a:gs>
            </a:gsLst>
            <a:lin ang="5400000" scaled="1"/>
          </a:gradFill>
          <a:ln w="9525">
            <a:solidFill>
              <a:schemeClr val="tx1"/>
            </a:solidFill>
            <a:miter lim="800000"/>
            <a:headEnd/>
            <a:tailEnd/>
          </a:ln>
        </p:spPr>
        <p:txBody>
          <a:bodyPr wrap="none" anchor="ctr"/>
          <a:lstStyle/>
          <a:p>
            <a:pPr algn="ctr"/>
            <a:r>
              <a:rPr lang="en-US" sz="2400" b="1">
                <a:latin typeface="DVB-TTGanesh" pitchFamily="82" charset="0"/>
              </a:rPr>
              <a:t>×•Ö.¯Ö.×¸üŸÖÃÖ¸ü ´ÖÖ­µÖŸÖÖ </a:t>
            </a:r>
          </a:p>
          <a:p>
            <a:pPr algn="ctr"/>
            <a:r>
              <a:rPr lang="en-US" sz="2400" b="1">
                <a:latin typeface="DVB-TTGanesh" pitchFamily="82" charset="0"/>
              </a:rPr>
              <a:t>ÃÖ´Ö•Ö»Öß •ÖÖ‡Ô»Ö</a:t>
            </a:r>
          </a:p>
        </p:txBody>
      </p:sp>
      <p:sp>
        <p:nvSpPr>
          <p:cNvPr id="21518" name="AutoShape 26"/>
          <p:cNvSpPr>
            <a:spLocks noChangeArrowheads="1"/>
          </p:cNvSpPr>
          <p:nvPr/>
        </p:nvSpPr>
        <p:spPr bwMode="auto">
          <a:xfrm>
            <a:off x="4800600" y="1828800"/>
            <a:ext cx="636588" cy="304800"/>
          </a:xfrm>
          <a:prstGeom prst="rightArrow">
            <a:avLst>
              <a:gd name="adj1" fmla="val 50000"/>
              <a:gd name="adj2" fmla="val 52214"/>
            </a:avLst>
          </a:prstGeom>
          <a:gradFill rotWithShape="0">
            <a:gsLst>
              <a:gs pos="0">
                <a:srgbClr val="660066"/>
              </a:gs>
              <a:gs pos="100000">
                <a:schemeClr val="bg1"/>
              </a:gs>
            </a:gsLst>
            <a:path path="rect">
              <a:fillToRect l="50000" t="50000" r="50000" b="50000"/>
            </a:path>
          </a:gradFill>
          <a:ln w="9525">
            <a:solidFill>
              <a:schemeClr val="tx1"/>
            </a:solidFill>
            <a:miter lim="800000"/>
            <a:headEnd/>
            <a:tailEnd/>
          </a:ln>
        </p:spPr>
        <p:txBody>
          <a:bodyPr wrap="none" anchor="ctr"/>
          <a:lstStyle/>
          <a:p>
            <a:endParaRPr lang="en-US"/>
          </a:p>
        </p:txBody>
      </p:sp>
      <p:sp>
        <p:nvSpPr>
          <p:cNvPr id="21519" name="AutoShape 29"/>
          <p:cNvSpPr>
            <a:spLocks noChangeArrowheads="1"/>
          </p:cNvSpPr>
          <p:nvPr/>
        </p:nvSpPr>
        <p:spPr bwMode="auto">
          <a:xfrm>
            <a:off x="2133600" y="1828800"/>
            <a:ext cx="381000" cy="3810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0" name="AutoShape 30"/>
          <p:cNvSpPr>
            <a:spLocks noChangeArrowheads="1"/>
          </p:cNvSpPr>
          <p:nvPr/>
        </p:nvSpPr>
        <p:spPr bwMode="auto">
          <a:xfrm>
            <a:off x="2133600" y="2819400"/>
            <a:ext cx="381000" cy="3810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1" name="AutoShape 31"/>
          <p:cNvSpPr>
            <a:spLocks noChangeArrowheads="1"/>
          </p:cNvSpPr>
          <p:nvPr/>
        </p:nvSpPr>
        <p:spPr bwMode="auto">
          <a:xfrm>
            <a:off x="2133600" y="3810000"/>
            <a:ext cx="381000" cy="3048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2" name="AutoShape 32"/>
          <p:cNvSpPr>
            <a:spLocks noChangeArrowheads="1"/>
          </p:cNvSpPr>
          <p:nvPr/>
        </p:nvSpPr>
        <p:spPr bwMode="auto">
          <a:xfrm>
            <a:off x="2133600" y="4800600"/>
            <a:ext cx="381000" cy="3810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3" name="Line 33"/>
          <p:cNvSpPr>
            <a:spLocks noChangeShapeType="1"/>
          </p:cNvSpPr>
          <p:nvPr/>
        </p:nvSpPr>
        <p:spPr bwMode="auto">
          <a:xfrm>
            <a:off x="3733800" y="1981200"/>
            <a:ext cx="1066800" cy="0"/>
          </a:xfrm>
          <a:prstGeom prst="line">
            <a:avLst/>
          </a:prstGeom>
          <a:noFill/>
          <a:ln w="38100">
            <a:solidFill>
              <a:schemeClr val="tx1"/>
            </a:solidFill>
            <a:round/>
            <a:headEnd/>
            <a:tailEnd/>
          </a:ln>
        </p:spPr>
        <p:txBody>
          <a:bodyPr/>
          <a:lstStyle/>
          <a:p>
            <a:endParaRPr lang="en-GB"/>
          </a:p>
        </p:txBody>
      </p:sp>
      <p:sp>
        <p:nvSpPr>
          <p:cNvPr id="21524" name="AutoShape 35"/>
          <p:cNvSpPr>
            <a:spLocks noChangeArrowheads="1"/>
          </p:cNvSpPr>
          <p:nvPr/>
        </p:nvSpPr>
        <p:spPr bwMode="auto">
          <a:xfrm>
            <a:off x="7010400" y="2362200"/>
            <a:ext cx="381000" cy="3048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5" name="AutoShape 36"/>
          <p:cNvSpPr>
            <a:spLocks noChangeArrowheads="1"/>
          </p:cNvSpPr>
          <p:nvPr/>
        </p:nvSpPr>
        <p:spPr bwMode="auto">
          <a:xfrm>
            <a:off x="7010400" y="3200400"/>
            <a:ext cx="381000" cy="2286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6" name="AutoShape 37"/>
          <p:cNvSpPr>
            <a:spLocks noChangeArrowheads="1"/>
          </p:cNvSpPr>
          <p:nvPr/>
        </p:nvSpPr>
        <p:spPr bwMode="auto">
          <a:xfrm>
            <a:off x="7010400" y="4038600"/>
            <a:ext cx="381000" cy="3048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7" name="AutoShape 38"/>
          <p:cNvSpPr>
            <a:spLocks noChangeArrowheads="1"/>
          </p:cNvSpPr>
          <p:nvPr/>
        </p:nvSpPr>
        <p:spPr bwMode="auto">
          <a:xfrm>
            <a:off x="7010400" y="5029200"/>
            <a:ext cx="381000" cy="228600"/>
          </a:xfrm>
          <a:prstGeom prst="downArrow">
            <a:avLst>
              <a:gd name="adj1" fmla="val 50000"/>
              <a:gd name="adj2" fmla="val 25000"/>
            </a:avLst>
          </a:prstGeom>
          <a:solidFill>
            <a:srgbClr val="33CC33"/>
          </a:solidFill>
          <a:ln w="9525">
            <a:solidFill>
              <a:schemeClr val="tx1"/>
            </a:solidFill>
            <a:miter lim="800000"/>
            <a:headEnd/>
            <a:tailEnd/>
          </a:ln>
        </p:spPr>
        <p:txBody>
          <a:bodyPr wrap="none" anchor="ctr"/>
          <a:lstStyle/>
          <a:p>
            <a:pPr algn="ctr"/>
            <a:endParaRPr lang="en-US" sz="2400">
              <a:solidFill>
                <a:srgbClr val="000000"/>
              </a:solidFill>
              <a:latin typeface="DVB-TTSurekh" pitchFamily="82" charset="0"/>
            </a:endParaRPr>
          </a:p>
        </p:txBody>
      </p:sp>
      <p:sp>
        <p:nvSpPr>
          <p:cNvPr id="21528" name="AutoShape 39"/>
          <p:cNvSpPr>
            <a:spLocks noChangeArrowheads="1"/>
          </p:cNvSpPr>
          <p:nvPr/>
        </p:nvSpPr>
        <p:spPr bwMode="auto">
          <a:xfrm>
            <a:off x="4267200" y="5410200"/>
            <a:ext cx="1371600" cy="1143000"/>
          </a:xfrm>
          <a:prstGeom prst="curvedRightArrow">
            <a:avLst>
              <a:gd name="adj1" fmla="val 20000"/>
              <a:gd name="adj2" fmla="val 40000"/>
              <a:gd name="adj3" fmla="val 40000"/>
            </a:avLst>
          </a:prstGeom>
          <a:solidFill>
            <a:srgbClr val="FFCC00"/>
          </a:solidFill>
          <a:ln w="28575">
            <a:solidFill>
              <a:srgbClr val="FF0000"/>
            </a:solidFill>
            <a:miter lim="800000"/>
            <a:headEnd/>
            <a:tailEnd/>
          </a:ln>
        </p:spPr>
        <p:txBody>
          <a:bodyPr wrap="none" anchor="ctr"/>
          <a:lstStyle/>
          <a:p>
            <a:endParaRPr lang="en-US"/>
          </a:p>
        </p:txBody>
      </p:sp>
      <p:sp>
        <p:nvSpPr>
          <p:cNvPr id="21529" name="AutoShape 40"/>
          <p:cNvSpPr>
            <a:spLocks noChangeArrowheads="1"/>
          </p:cNvSpPr>
          <p:nvPr/>
        </p:nvSpPr>
        <p:spPr bwMode="auto">
          <a:xfrm>
            <a:off x="3276600" y="990600"/>
            <a:ext cx="1905000" cy="4648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FF99"/>
          </a:solidFill>
          <a:ln w="38100" algn="ctr">
            <a:solidFill>
              <a:srgbClr val="800000"/>
            </a:solidFill>
            <a:miter lim="800000"/>
            <a:headEnd/>
            <a:tailEnd/>
          </a:ln>
        </p:spPr>
        <p:txBody>
          <a:bodyPr wrap="none" anchor="ctr"/>
          <a:lstStyle/>
          <a:p>
            <a:endParaRPr lang="en-US"/>
          </a:p>
        </p:txBody>
      </p:sp>
      <p:sp>
        <p:nvSpPr>
          <p:cNvPr id="21530" name="Slide Number Placeholder 4"/>
          <p:cNvSpPr>
            <a:spLocks noGrp="1"/>
          </p:cNvSpPr>
          <p:nvPr>
            <p:ph type="sldNum" sz="quarter" idx="12"/>
          </p:nvPr>
        </p:nvSpPr>
        <p:spPr bwMode="auto">
          <a:xfrm>
            <a:off x="8610600" y="6400800"/>
            <a:ext cx="460375" cy="381000"/>
          </a:xfrm>
          <a:solidFill>
            <a:srgbClr val="FF0000"/>
          </a:solidFill>
          <a:ln>
            <a:miter lim="800000"/>
            <a:headEnd/>
            <a:tailEnd/>
          </a:ln>
        </p:spPr>
        <p:txBody>
          <a:bodyPr vert="horz" wrap="square" lIns="91440" tIns="45720" rIns="91440" bIns="45720" numCol="1" anchorCtr="0" compatLnSpc="1">
            <a:prstTxWarp prst="textNoShape">
              <a:avLst/>
            </a:prstTxWarp>
          </a:bodyPr>
          <a:lstStyle/>
          <a:p>
            <a:fld id="{F367FB6D-25E4-48B0-B31F-5921D58C8F18}" type="slidenum">
              <a:rPr lang="en-US" sz="1400" smtClean="0">
                <a:solidFill>
                  <a:schemeClr val="tx1"/>
                </a:solidFill>
              </a:rPr>
              <a:pPr/>
              <a:t>87</a:t>
            </a:fld>
            <a:endParaRPr lang="en-US" sz="1400" smtClean="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67939"/>
                                        </p:tgtEl>
                                        <p:attrNameLst>
                                          <p:attrName>style.visibility</p:attrName>
                                        </p:attrNameLst>
                                      </p:cBhvr>
                                      <p:to>
                                        <p:strVal val="visible"/>
                                      </p:to>
                                    </p:set>
                                    <p:anim calcmode="lin" valueType="num">
                                      <p:cBhvr>
                                        <p:cTn id="7" dur="500" fill="hold"/>
                                        <p:tgtEl>
                                          <p:spTgt spid="167939"/>
                                        </p:tgtEl>
                                        <p:attrNameLst>
                                          <p:attrName>ppt_w</p:attrName>
                                        </p:attrNameLst>
                                      </p:cBhvr>
                                      <p:tavLst>
                                        <p:tav tm="0">
                                          <p:val>
                                            <p:fltVal val="0"/>
                                          </p:val>
                                        </p:tav>
                                        <p:tav tm="100000">
                                          <p:val>
                                            <p:strVal val="#ppt_w"/>
                                          </p:val>
                                        </p:tav>
                                      </p:tavLst>
                                    </p:anim>
                                    <p:anim calcmode="lin" valueType="num">
                                      <p:cBhvr>
                                        <p:cTn id="8" dur="500" fill="hold"/>
                                        <p:tgtEl>
                                          <p:spTgt spid="16793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7" presetClass="entr" presetSubtype="8" fill="hold" grpId="0" nodeType="afterEffect">
                                  <p:stCondLst>
                                    <p:cond delay="0"/>
                                  </p:stCondLst>
                                  <p:childTnLst>
                                    <p:set>
                                      <p:cBhvr>
                                        <p:cTn id="11" dur="1" fill="hold">
                                          <p:stCondLst>
                                            <p:cond delay="0"/>
                                          </p:stCondLst>
                                        </p:cTn>
                                        <p:tgtEl>
                                          <p:spTgt spid="167940"/>
                                        </p:tgtEl>
                                        <p:attrNameLst>
                                          <p:attrName>style.visibility</p:attrName>
                                        </p:attrNameLst>
                                      </p:cBhvr>
                                      <p:to>
                                        <p:strVal val="visible"/>
                                      </p:to>
                                    </p:set>
                                    <p:anim calcmode="lin" valueType="num">
                                      <p:cBhvr>
                                        <p:cTn id="12" dur="500" fill="hold"/>
                                        <p:tgtEl>
                                          <p:spTgt spid="167940"/>
                                        </p:tgtEl>
                                        <p:attrNameLst>
                                          <p:attrName>ppt_x</p:attrName>
                                        </p:attrNameLst>
                                      </p:cBhvr>
                                      <p:tavLst>
                                        <p:tav tm="0">
                                          <p:val>
                                            <p:strVal val="#ppt_x-#ppt_w/2"/>
                                          </p:val>
                                        </p:tav>
                                        <p:tav tm="100000">
                                          <p:val>
                                            <p:strVal val="#ppt_x"/>
                                          </p:val>
                                        </p:tav>
                                      </p:tavLst>
                                    </p:anim>
                                    <p:anim calcmode="lin" valueType="num">
                                      <p:cBhvr>
                                        <p:cTn id="13" dur="500" fill="hold"/>
                                        <p:tgtEl>
                                          <p:spTgt spid="167940"/>
                                        </p:tgtEl>
                                        <p:attrNameLst>
                                          <p:attrName>ppt_y</p:attrName>
                                        </p:attrNameLst>
                                      </p:cBhvr>
                                      <p:tavLst>
                                        <p:tav tm="0">
                                          <p:val>
                                            <p:strVal val="#ppt_y"/>
                                          </p:val>
                                        </p:tav>
                                        <p:tav tm="100000">
                                          <p:val>
                                            <p:strVal val="#ppt_y"/>
                                          </p:val>
                                        </p:tav>
                                      </p:tavLst>
                                    </p:anim>
                                    <p:anim calcmode="lin" valueType="num">
                                      <p:cBhvr>
                                        <p:cTn id="14" dur="500" fill="hold"/>
                                        <p:tgtEl>
                                          <p:spTgt spid="167940"/>
                                        </p:tgtEl>
                                        <p:attrNameLst>
                                          <p:attrName>ppt_w</p:attrName>
                                        </p:attrNameLst>
                                      </p:cBhvr>
                                      <p:tavLst>
                                        <p:tav tm="0">
                                          <p:val>
                                            <p:fltVal val="0"/>
                                          </p:val>
                                        </p:tav>
                                        <p:tav tm="100000">
                                          <p:val>
                                            <p:strVal val="#ppt_w"/>
                                          </p:val>
                                        </p:tav>
                                      </p:tavLst>
                                    </p:anim>
                                    <p:anim calcmode="lin" valueType="num">
                                      <p:cBhvr>
                                        <p:cTn id="15" dur="500" fill="hold"/>
                                        <p:tgtEl>
                                          <p:spTgt spid="167940"/>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7" presetClass="entr" presetSubtype="8" fill="hold" grpId="0" nodeType="afterEffect">
                                  <p:stCondLst>
                                    <p:cond delay="0"/>
                                  </p:stCondLst>
                                  <p:childTnLst>
                                    <p:set>
                                      <p:cBhvr>
                                        <p:cTn id="18" dur="1" fill="hold">
                                          <p:stCondLst>
                                            <p:cond delay="0"/>
                                          </p:stCondLst>
                                        </p:cTn>
                                        <p:tgtEl>
                                          <p:spTgt spid="167945"/>
                                        </p:tgtEl>
                                        <p:attrNameLst>
                                          <p:attrName>style.visibility</p:attrName>
                                        </p:attrNameLst>
                                      </p:cBhvr>
                                      <p:to>
                                        <p:strVal val="visible"/>
                                      </p:to>
                                    </p:set>
                                    <p:anim calcmode="lin" valueType="num">
                                      <p:cBhvr>
                                        <p:cTn id="19" dur="500" fill="hold"/>
                                        <p:tgtEl>
                                          <p:spTgt spid="167945"/>
                                        </p:tgtEl>
                                        <p:attrNameLst>
                                          <p:attrName>ppt_x</p:attrName>
                                        </p:attrNameLst>
                                      </p:cBhvr>
                                      <p:tavLst>
                                        <p:tav tm="0">
                                          <p:val>
                                            <p:strVal val="#ppt_x-#ppt_w/2"/>
                                          </p:val>
                                        </p:tav>
                                        <p:tav tm="100000">
                                          <p:val>
                                            <p:strVal val="#ppt_x"/>
                                          </p:val>
                                        </p:tav>
                                      </p:tavLst>
                                    </p:anim>
                                    <p:anim calcmode="lin" valueType="num">
                                      <p:cBhvr>
                                        <p:cTn id="20" dur="500" fill="hold"/>
                                        <p:tgtEl>
                                          <p:spTgt spid="167945"/>
                                        </p:tgtEl>
                                        <p:attrNameLst>
                                          <p:attrName>ppt_y</p:attrName>
                                        </p:attrNameLst>
                                      </p:cBhvr>
                                      <p:tavLst>
                                        <p:tav tm="0">
                                          <p:val>
                                            <p:strVal val="#ppt_y"/>
                                          </p:val>
                                        </p:tav>
                                        <p:tav tm="100000">
                                          <p:val>
                                            <p:strVal val="#ppt_y"/>
                                          </p:val>
                                        </p:tav>
                                      </p:tavLst>
                                    </p:anim>
                                    <p:anim calcmode="lin" valueType="num">
                                      <p:cBhvr>
                                        <p:cTn id="21" dur="500" fill="hold"/>
                                        <p:tgtEl>
                                          <p:spTgt spid="167945"/>
                                        </p:tgtEl>
                                        <p:attrNameLst>
                                          <p:attrName>ppt_w</p:attrName>
                                        </p:attrNameLst>
                                      </p:cBhvr>
                                      <p:tavLst>
                                        <p:tav tm="0">
                                          <p:val>
                                            <p:fltVal val="0"/>
                                          </p:val>
                                        </p:tav>
                                        <p:tav tm="100000">
                                          <p:val>
                                            <p:strVal val="#ppt_w"/>
                                          </p:val>
                                        </p:tav>
                                      </p:tavLst>
                                    </p:anim>
                                    <p:anim calcmode="lin" valueType="num">
                                      <p:cBhvr>
                                        <p:cTn id="22" dur="500" fill="hold"/>
                                        <p:tgtEl>
                                          <p:spTgt spid="167945"/>
                                        </p:tgtEl>
                                        <p:attrNameLst>
                                          <p:attrName>ppt_h</p:attrName>
                                        </p:attrNameLst>
                                      </p:cBhvr>
                                      <p:tavLst>
                                        <p:tav tm="0">
                                          <p:val>
                                            <p:strVal val="#ppt_h"/>
                                          </p:val>
                                        </p:tav>
                                        <p:tav tm="100000">
                                          <p:val>
                                            <p:strVal val="#ppt_h"/>
                                          </p:val>
                                        </p:tav>
                                      </p:tavLst>
                                    </p:anim>
                                  </p:childTnLst>
                                </p:cTn>
                              </p:par>
                            </p:childTnLst>
                          </p:cTn>
                        </p:par>
                        <p:par>
                          <p:cTn id="23" fill="hold">
                            <p:stCondLst>
                              <p:cond delay="1500"/>
                            </p:stCondLst>
                            <p:childTnLst>
                              <p:par>
                                <p:cTn id="24" presetID="17" presetClass="entr" presetSubtype="8" fill="hold" grpId="0" nodeType="afterEffect">
                                  <p:stCondLst>
                                    <p:cond delay="0"/>
                                  </p:stCondLst>
                                  <p:childTnLst>
                                    <p:set>
                                      <p:cBhvr>
                                        <p:cTn id="25" dur="1" fill="hold">
                                          <p:stCondLst>
                                            <p:cond delay="0"/>
                                          </p:stCondLst>
                                        </p:cTn>
                                        <p:tgtEl>
                                          <p:spTgt spid="167941"/>
                                        </p:tgtEl>
                                        <p:attrNameLst>
                                          <p:attrName>style.visibility</p:attrName>
                                        </p:attrNameLst>
                                      </p:cBhvr>
                                      <p:to>
                                        <p:strVal val="visible"/>
                                      </p:to>
                                    </p:set>
                                    <p:anim calcmode="lin" valueType="num">
                                      <p:cBhvr>
                                        <p:cTn id="26" dur="500" fill="hold"/>
                                        <p:tgtEl>
                                          <p:spTgt spid="167941"/>
                                        </p:tgtEl>
                                        <p:attrNameLst>
                                          <p:attrName>ppt_x</p:attrName>
                                        </p:attrNameLst>
                                      </p:cBhvr>
                                      <p:tavLst>
                                        <p:tav tm="0">
                                          <p:val>
                                            <p:strVal val="#ppt_x-#ppt_w/2"/>
                                          </p:val>
                                        </p:tav>
                                        <p:tav tm="100000">
                                          <p:val>
                                            <p:strVal val="#ppt_x"/>
                                          </p:val>
                                        </p:tav>
                                      </p:tavLst>
                                    </p:anim>
                                    <p:anim calcmode="lin" valueType="num">
                                      <p:cBhvr>
                                        <p:cTn id="27" dur="500" fill="hold"/>
                                        <p:tgtEl>
                                          <p:spTgt spid="167941"/>
                                        </p:tgtEl>
                                        <p:attrNameLst>
                                          <p:attrName>ppt_y</p:attrName>
                                        </p:attrNameLst>
                                      </p:cBhvr>
                                      <p:tavLst>
                                        <p:tav tm="0">
                                          <p:val>
                                            <p:strVal val="#ppt_y"/>
                                          </p:val>
                                        </p:tav>
                                        <p:tav tm="100000">
                                          <p:val>
                                            <p:strVal val="#ppt_y"/>
                                          </p:val>
                                        </p:tav>
                                      </p:tavLst>
                                    </p:anim>
                                    <p:anim calcmode="lin" valueType="num">
                                      <p:cBhvr>
                                        <p:cTn id="28" dur="500" fill="hold"/>
                                        <p:tgtEl>
                                          <p:spTgt spid="167941"/>
                                        </p:tgtEl>
                                        <p:attrNameLst>
                                          <p:attrName>ppt_w</p:attrName>
                                        </p:attrNameLst>
                                      </p:cBhvr>
                                      <p:tavLst>
                                        <p:tav tm="0">
                                          <p:val>
                                            <p:fltVal val="0"/>
                                          </p:val>
                                        </p:tav>
                                        <p:tav tm="100000">
                                          <p:val>
                                            <p:strVal val="#ppt_w"/>
                                          </p:val>
                                        </p:tav>
                                      </p:tavLst>
                                    </p:anim>
                                    <p:anim calcmode="lin" valueType="num">
                                      <p:cBhvr>
                                        <p:cTn id="29" dur="500" fill="hold"/>
                                        <p:tgtEl>
                                          <p:spTgt spid="167941"/>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17" presetClass="entr" presetSubtype="1" fill="hold" grpId="0" nodeType="afterEffect">
                                  <p:stCondLst>
                                    <p:cond delay="0"/>
                                  </p:stCondLst>
                                  <p:childTnLst>
                                    <p:set>
                                      <p:cBhvr>
                                        <p:cTn id="32" dur="1" fill="hold">
                                          <p:stCondLst>
                                            <p:cond delay="0"/>
                                          </p:stCondLst>
                                        </p:cTn>
                                        <p:tgtEl>
                                          <p:spTgt spid="167944"/>
                                        </p:tgtEl>
                                        <p:attrNameLst>
                                          <p:attrName>style.visibility</p:attrName>
                                        </p:attrNameLst>
                                      </p:cBhvr>
                                      <p:to>
                                        <p:strVal val="visible"/>
                                      </p:to>
                                    </p:set>
                                    <p:anim calcmode="lin" valueType="num">
                                      <p:cBhvr>
                                        <p:cTn id="33" dur="500" fill="hold"/>
                                        <p:tgtEl>
                                          <p:spTgt spid="167944"/>
                                        </p:tgtEl>
                                        <p:attrNameLst>
                                          <p:attrName>ppt_x</p:attrName>
                                        </p:attrNameLst>
                                      </p:cBhvr>
                                      <p:tavLst>
                                        <p:tav tm="0">
                                          <p:val>
                                            <p:strVal val="#ppt_x"/>
                                          </p:val>
                                        </p:tav>
                                        <p:tav tm="100000">
                                          <p:val>
                                            <p:strVal val="#ppt_x"/>
                                          </p:val>
                                        </p:tav>
                                      </p:tavLst>
                                    </p:anim>
                                    <p:anim calcmode="lin" valueType="num">
                                      <p:cBhvr>
                                        <p:cTn id="34" dur="500" fill="hold"/>
                                        <p:tgtEl>
                                          <p:spTgt spid="167944"/>
                                        </p:tgtEl>
                                        <p:attrNameLst>
                                          <p:attrName>ppt_y</p:attrName>
                                        </p:attrNameLst>
                                      </p:cBhvr>
                                      <p:tavLst>
                                        <p:tav tm="0">
                                          <p:val>
                                            <p:strVal val="#ppt_y-#ppt_h/2"/>
                                          </p:val>
                                        </p:tav>
                                        <p:tav tm="100000">
                                          <p:val>
                                            <p:strVal val="#ppt_y"/>
                                          </p:val>
                                        </p:tav>
                                      </p:tavLst>
                                    </p:anim>
                                    <p:anim calcmode="lin" valueType="num">
                                      <p:cBhvr>
                                        <p:cTn id="35" dur="500" fill="hold"/>
                                        <p:tgtEl>
                                          <p:spTgt spid="167944"/>
                                        </p:tgtEl>
                                        <p:attrNameLst>
                                          <p:attrName>ppt_w</p:attrName>
                                        </p:attrNameLst>
                                      </p:cBhvr>
                                      <p:tavLst>
                                        <p:tav tm="0">
                                          <p:val>
                                            <p:strVal val="#ppt_w"/>
                                          </p:val>
                                        </p:tav>
                                        <p:tav tm="100000">
                                          <p:val>
                                            <p:strVal val="#ppt_w"/>
                                          </p:val>
                                        </p:tav>
                                      </p:tavLst>
                                    </p:anim>
                                    <p:anim calcmode="lin" valueType="num">
                                      <p:cBhvr>
                                        <p:cTn id="36" dur="500" fill="hold"/>
                                        <p:tgtEl>
                                          <p:spTgt spid="167944"/>
                                        </p:tgtEl>
                                        <p:attrNameLst>
                                          <p:attrName>ppt_h</p:attrName>
                                        </p:attrNameLst>
                                      </p:cBhvr>
                                      <p:tavLst>
                                        <p:tav tm="0">
                                          <p:val>
                                            <p:fltVal val="0"/>
                                          </p:val>
                                        </p:tav>
                                        <p:tav tm="100000">
                                          <p:val>
                                            <p:strVal val="#ppt_h"/>
                                          </p:val>
                                        </p:tav>
                                      </p:tavLst>
                                    </p:anim>
                                  </p:childTnLst>
                                </p:cTn>
                              </p:par>
                            </p:childTnLst>
                          </p:cTn>
                        </p:par>
                        <p:par>
                          <p:cTn id="37" fill="hold">
                            <p:stCondLst>
                              <p:cond delay="2500"/>
                            </p:stCondLst>
                            <p:childTnLst>
                              <p:par>
                                <p:cTn id="38" presetID="17" presetClass="entr" presetSubtype="1" fill="hold" grpId="0" nodeType="afterEffect">
                                  <p:stCondLst>
                                    <p:cond delay="0"/>
                                  </p:stCondLst>
                                  <p:childTnLst>
                                    <p:set>
                                      <p:cBhvr>
                                        <p:cTn id="39" dur="1" fill="hold">
                                          <p:stCondLst>
                                            <p:cond delay="0"/>
                                          </p:stCondLst>
                                        </p:cTn>
                                        <p:tgtEl>
                                          <p:spTgt spid="167942"/>
                                        </p:tgtEl>
                                        <p:attrNameLst>
                                          <p:attrName>style.visibility</p:attrName>
                                        </p:attrNameLst>
                                      </p:cBhvr>
                                      <p:to>
                                        <p:strVal val="visible"/>
                                      </p:to>
                                    </p:set>
                                    <p:anim calcmode="lin" valueType="num">
                                      <p:cBhvr>
                                        <p:cTn id="40" dur="500" fill="hold"/>
                                        <p:tgtEl>
                                          <p:spTgt spid="167942"/>
                                        </p:tgtEl>
                                        <p:attrNameLst>
                                          <p:attrName>ppt_x</p:attrName>
                                        </p:attrNameLst>
                                      </p:cBhvr>
                                      <p:tavLst>
                                        <p:tav tm="0">
                                          <p:val>
                                            <p:strVal val="#ppt_x"/>
                                          </p:val>
                                        </p:tav>
                                        <p:tav tm="100000">
                                          <p:val>
                                            <p:strVal val="#ppt_x"/>
                                          </p:val>
                                        </p:tav>
                                      </p:tavLst>
                                    </p:anim>
                                    <p:anim calcmode="lin" valueType="num">
                                      <p:cBhvr>
                                        <p:cTn id="41" dur="500" fill="hold"/>
                                        <p:tgtEl>
                                          <p:spTgt spid="167942"/>
                                        </p:tgtEl>
                                        <p:attrNameLst>
                                          <p:attrName>ppt_y</p:attrName>
                                        </p:attrNameLst>
                                      </p:cBhvr>
                                      <p:tavLst>
                                        <p:tav tm="0">
                                          <p:val>
                                            <p:strVal val="#ppt_y-#ppt_h/2"/>
                                          </p:val>
                                        </p:tav>
                                        <p:tav tm="100000">
                                          <p:val>
                                            <p:strVal val="#ppt_y"/>
                                          </p:val>
                                        </p:tav>
                                      </p:tavLst>
                                    </p:anim>
                                    <p:anim calcmode="lin" valueType="num">
                                      <p:cBhvr>
                                        <p:cTn id="42" dur="500" fill="hold"/>
                                        <p:tgtEl>
                                          <p:spTgt spid="167942"/>
                                        </p:tgtEl>
                                        <p:attrNameLst>
                                          <p:attrName>ppt_w</p:attrName>
                                        </p:attrNameLst>
                                      </p:cBhvr>
                                      <p:tavLst>
                                        <p:tav tm="0">
                                          <p:val>
                                            <p:strVal val="#ppt_w"/>
                                          </p:val>
                                        </p:tav>
                                        <p:tav tm="100000">
                                          <p:val>
                                            <p:strVal val="#ppt_w"/>
                                          </p:val>
                                        </p:tav>
                                      </p:tavLst>
                                    </p:anim>
                                    <p:anim calcmode="lin" valueType="num">
                                      <p:cBhvr>
                                        <p:cTn id="43" dur="500" fill="hold"/>
                                        <p:tgtEl>
                                          <p:spTgt spid="167942"/>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7" presetClass="entr" presetSubtype="8" fill="hold" grpId="0" nodeType="afterEffect">
                                  <p:stCondLst>
                                    <p:cond delay="0"/>
                                  </p:stCondLst>
                                  <p:childTnLst>
                                    <p:set>
                                      <p:cBhvr>
                                        <p:cTn id="46" dur="1" fill="hold">
                                          <p:stCondLst>
                                            <p:cond delay="0"/>
                                          </p:stCondLst>
                                        </p:cTn>
                                        <p:tgtEl>
                                          <p:spTgt spid="167943"/>
                                        </p:tgtEl>
                                        <p:attrNameLst>
                                          <p:attrName>style.visibility</p:attrName>
                                        </p:attrNameLst>
                                      </p:cBhvr>
                                      <p:to>
                                        <p:strVal val="visible"/>
                                      </p:to>
                                    </p:set>
                                    <p:anim calcmode="lin" valueType="num">
                                      <p:cBhvr>
                                        <p:cTn id="47" dur="500" fill="hold"/>
                                        <p:tgtEl>
                                          <p:spTgt spid="167943"/>
                                        </p:tgtEl>
                                        <p:attrNameLst>
                                          <p:attrName>ppt_x</p:attrName>
                                        </p:attrNameLst>
                                      </p:cBhvr>
                                      <p:tavLst>
                                        <p:tav tm="0">
                                          <p:val>
                                            <p:strVal val="#ppt_x-#ppt_w/2"/>
                                          </p:val>
                                        </p:tav>
                                        <p:tav tm="100000">
                                          <p:val>
                                            <p:strVal val="#ppt_x"/>
                                          </p:val>
                                        </p:tav>
                                      </p:tavLst>
                                    </p:anim>
                                    <p:anim calcmode="lin" valueType="num">
                                      <p:cBhvr>
                                        <p:cTn id="48" dur="500" fill="hold"/>
                                        <p:tgtEl>
                                          <p:spTgt spid="167943"/>
                                        </p:tgtEl>
                                        <p:attrNameLst>
                                          <p:attrName>ppt_y</p:attrName>
                                        </p:attrNameLst>
                                      </p:cBhvr>
                                      <p:tavLst>
                                        <p:tav tm="0">
                                          <p:val>
                                            <p:strVal val="#ppt_y"/>
                                          </p:val>
                                        </p:tav>
                                        <p:tav tm="100000">
                                          <p:val>
                                            <p:strVal val="#ppt_y"/>
                                          </p:val>
                                        </p:tav>
                                      </p:tavLst>
                                    </p:anim>
                                    <p:anim calcmode="lin" valueType="num">
                                      <p:cBhvr>
                                        <p:cTn id="49" dur="500" fill="hold"/>
                                        <p:tgtEl>
                                          <p:spTgt spid="167943"/>
                                        </p:tgtEl>
                                        <p:attrNameLst>
                                          <p:attrName>ppt_w</p:attrName>
                                        </p:attrNameLst>
                                      </p:cBhvr>
                                      <p:tavLst>
                                        <p:tav tm="0">
                                          <p:val>
                                            <p:fltVal val="0"/>
                                          </p:val>
                                        </p:tav>
                                        <p:tav tm="100000">
                                          <p:val>
                                            <p:strVal val="#ppt_w"/>
                                          </p:val>
                                        </p:tav>
                                      </p:tavLst>
                                    </p:anim>
                                    <p:anim calcmode="lin" valueType="num">
                                      <p:cBhvr>
                                        <p:cTn id="50" dur="500" fill="hold"/>
                                        <p:tgtEl>
                                          <p:spTgt spid="167943"/>
                                        </p:tgtEl>
                                        <p:attrNameLst>
                                          <p:attrName>ppt_h</p:attrName>
                                        </p:attrNameLst>
                                      </p:cBhvr>
                                      <p:tavLst>
                                        <p:tav tm="0">
                                          <p:val>
                                            <p:strVal val="#ppt_h"/>
                                          </p:val>
                                        </p:tav>
                                        <p:tav tm="100000">
                                          <p:val>
                                            <p:strVal val="#ppt_h"/>
                                          </p:val>
                                        </p:tav>
                                      </p:tavLst>
                                    </p:anim>
                                  </p:childTnLst>
                                </p:cTn>
                              </p:par>
                            </p:childTnLst>
                          </p:cTn>
                        </p:par>
                        <p:par>
                          <p:cTn id="51" fill="hold">
                            <p:stCondLst>
                              <p:cond delay="3500"/>
                            </p:stCondLst>
                            <p:childTnLst>
                              <p:par>
                                <p:cTn id="52" presetID="17" presetClass="entr" presetSubtype="8" fill="hold" grpId="0" nodeType="afterEffect">
                                  <p:stCondLst>
                                    <p:cond delay="0"/>
                                  </p:stCondLst>
                                  <p:childTnLst>
                                    <p:set>
                                      <p:cBhvr>
                                        <p:cTn id="53" dur="1" fill="hold">
                                          <p:stCondLst>
                                            <p:cond delay="0"/>
                                          </p:stCondLst>
                                        </p:cTn>
                                        <p:tgtEl>
                                          <p:spTgt spid="167957"/>
                                        </p:tgtEl>
                                        <p:attrNameLst>
                                          <p:attrName>style.visibility</p:attrName>
                                        </p:attrNameLst>
                                      </p:cBhvr>
                                      <p:to>
                                        <p:strVal val="visible"/>
                                      </p:to>
                                    </p:set>
                                    <p:anim calcmode="lin" valueType="num">
                                      <p:cBhvr>
                                        <p:cTn id="54" dur="500" fill="hold"/>
                                        <p:tgtEl>
                                          <p:spTgt spid="167957"/>
                                        </p:tgtEl>
                                        <p:attrNameLst>
                                          <p:attrName>ppt_x</p:attrName>
                                        </p:attrNameLst>
                                      </p:cBhvr>
                                      <p:tavLst>
                                        <p:tav tm="0">
                                          <p:val>
                                            <p:strVal val="#ppt_x-#ppt_w/2"/>
                                          </p:val>
                                        </p:tav>
                                        <p:tav tm="100000">
                                          <p:val>
                                            <p:strVal val="#ppt_x"/>
                                          </p:val>
                                        </p:tav>
                                      </p:tavLst>
                                    </p:anim>
                                    <p:anim calcmode="lin" valueType="num">
                                      <p:cBhvr>
                                        <p:cTn id="55" dur="500" fill="hold"/>
                                        <p:tgtEl>
                                          <p:spTgt spid="167957"/>
                                        </p:tgtEl>
                                        <p:attrNameLst>
                                          <p:attrName>ppt_y</p:attrName>
                                        </p:attrNameLst>
                                      </p:cBhvr>
                                      <p:tavLst>
                                        <p:tav tm="0">
                                          <p:val>
                                            <p:strVal val="#ppt_y"/>
                                          </p:val>
                                        </p:tav>
                                        <p:tav tm="100000">
                                          <p:val>
                                            <p:strVal val="#ppt_y"/>
                                          </p:val>
                                        </p:tav>
                                      </p:tavLst>
                                    </p:anim>
                                    <p:anim calcmode="lin" valueType="num">
                                      <p:cBhvr>
                                        <p:cTn id="56" dur="500" fill="hold"/>
                                        <p:tgtEl>
                                          <p:spTgt spid="167957"/>
                                        </p:tgtEl>
                                        <p:attrNameLst>
                                          <p:attrName>ppt_w</p:attrName>
                                        </p:attrNameLst>
                                      </p:cBhvr>
                                      <p:tavLst>
                                        <p:tav tm="0">
                                          <p:val>
                                            <p:fltVal val="0"/>
                                          </p:val>
                                        </p:tav>
                                        <p:tav tm="100000">
                                          <p:val>
                                            <p:strVal val="#ppt_w"/>
                                          </p:val>
                                        </p:tav>
                                      </p:tavLst>
                                    </p:anim>
                                    <p:anim calcmode="lin" valueType="num">
                                      <p:cBhvr>
                                        <p:cTn id="57" dur="500" fill="hold"/>
                                        <p:tgtEl>
                                          <p:spTgt spid="167957"/>
                                        </p:tgtEl>
                                        <p:attrNameLst>
                                          <p:attrName>ppt_h</p:attrName>
                                        </p:attrNameLst>
                                      </p:cBhvr>
                                      <p:tavLst>
                                        <p:tav tm="0">
                                          <p:val>
                                            <p:strVal val="#ppt_h"/>
                                          </p:val>
                                        </p:tav>
                                        <p:tav tm="100000">
                                          <p:val>
                                            <p:strVal val="#ppt_h"/>
                                          </p:val>
                                        </p:tav>
                                      </p:tavLst>
                                    </p:anim>
                                  </p:childTnLst>
                                </p:cTn>
                              </p:par>
                            </p:childTnLst>
                          </p:cTn>
                        </p:par>
                        <p:par>
                          <p:cTn id="58" fill="hold">
                            <p:stCondLst>
                              <p:cond delay="4000"/>
                            </p:stCondLst>
                            <p:childTnLst>
                              <p:par>
                                <p:cTn id="59" presetID="17" presetClass="entr" presetSubtype="8" fill="hold" grpId="0" nodeType="afterEffect">
                                  <p:stCondLst>
                                    <p:cond delay="0"/>
                                  </p:stCondLst>
                                  <p:childTnLst>
                                    <p:set>
                                      <p:cBhvr>
                                        <p:cTn id="60" dur="1" fill="hold">
                                          <p:stCondLst>
                                            <p:cond delay="0"/>
                                          </p:stCondLst>
                                        </p:cTn>
                                        <p:tgtEl>
                                          <p:spTgt spid="167958"/>
                                        </p:tgtEl>
                                        <p:attrNameLst>
                                          <p:attrName>style.visibility</p:attrName>
                                        </p:attrNameLst>
                                      </p:cBhvr>
                                      <p:to>
                                        <p:strVal val="visible"/>
                                      </p:to>
                                    </p:set>
                                    <p:anim calcmode="lin" valueType="num">
                                      <p:cBhvr>
                                        <p:cTn id="61" dur="500" fill="hold"/>
                                        <p:tgtEl>
                                          <p:spTgt spid="167958"/>
                                        </p:tgtEl>
                                        <p:attrNameLst>
                                          <p:attrName>ppt_x</p:attrName>
                                        </p:attrNameLst>
                                      </p:cBhvr>
                                      <p:tavLst>
                                        <p:tav tm="0">
                                          <p:val>
                                            <p:strVal val="#ppt_x-#ppt_w/2"/>
                                          </p:val>
                                        </p:tav>
                                        <p:tav tm="100000">
                                          <p:val>
                                            <p:strVal val="#ppt_x"/>
                                          </p:val>
                                        </p:tav>
                                      </p:tavLst>
                                    </p:anim>
                                    <p:anim calcmode="lin" valueType="num">
                                      <p:cBhvr>
                                        <p:cTn id="62" dur="500" fill="hold"/>
                                        <p:tgtEl>
                                          <p:spTgt spid="167958"/>
                                        </p:tgtEl>
                                        <p:attrNameLst>
                                          <p:attrName>ppt_y</p:attrName>
                                        </p:attrNameLst>
                                      </p:cBhvr>
                                      <p:tavLst>
                                        <p:tav tm="0">
                                          <p:val>
                                            <p:strVal val="#ppt_y"/>
                                          </p:val>
                                        </p:tav>
                                        <p:tav tm="100000">
                                          <p:val>
                                            <p:strVal val="#ppt_y"/>
                                          </p:val>
                                        </p:tav>
                                      </p:tavLst>
                                    </p:anim>
                                    <p:anim calcmode="lin" valueType="num">
                                      <p:cBhvr>
                                        <p:cTn id="63" dur="500" fill="hold"/>
                                        <p:tgtEl>
                                          <p:spTgt spid="167958"/>
                                        </p:tgtEl>
                                        <p:attrNameLst>
                                          <p:attrName>ppt_w</p:attrName>
                                        </p:attrNameLst>
                                      </p:cBhvr>
                                      <p:tavLst>
                                        <p:tav tm="0">
                                          <p:val>
                                            <p:fltVal val="0"/>
                                          </p:val>
                                        </p:tav>
                                        <p:tav tm="100000">
                                          <p:val>
                                            <p:strVal val="#ppt_w"/>
                                          </p:val>
                                        </p:tav>
                                      </p:tavLst>
                                    </p:anim>
                                    <p:anim calcmode="lin" valueType="num">
                                      <p:cBhvr>
                                        <p:cTn id="64" dur="500" fill="hold"/>
                                        <p:tgtEl>
                                          <p:spTgt spid="167958"/>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 fill="hold" grpId="0" nodeType="afterEffect">
                                  <p:stCondLst>
                                    <p:cond delay="0"/>
                                  </p:stCondLst>
                                  <p:childTnLst>
                                    <p:set>
                                      <p:cBhvr>
                                        <p:cTn id="67" dur="1" fill="hold">
                                          <p:stCondLst>
                                            <p:cond delay="0"/>
                                          </p:stCondLst>
                                        </p:cTn>
                                        <p:tgtEl>
                                          <p:spTgt spid="167959"/>
                                        </p:tgtEl>
                                        <p:attrNameLst>
                                          <p:attrName>style.visibility</p:attrName>
                                        </p:attrNameLst>
                                      </p:cBhvr>
                                      <p:to>
                                        <p:strVal val="visible"/>
                                      </p:to>
                                    </p:set>
                                    <p:anim calcmode="lin" valueType="num">
                                      <p:cBhvr>
                                        <p:cTn id="68" dur="500" fill="hold"/>
                                        <p:tgtEl>
                                          <p:spTgt spid="167959"/>
                                        </p:tgtEl>
                                        <p:attrNameLst>
                                          <p:attrName>ppt_x</p:attrName>
                                        </p:attrNameLst>
                                      </p:cBhvr>
                                      <p:tavLst>
                                        <p:tav tm="0">
                                          <p:val>
                                            <p:strVal val="#ppt_x"/>
                                          </p:val>
                                        </p:tav>
                                        <p:tav tm="100000">
                                          <p:val>
                                            <p:strVal val="#ppt_x"/>
                                          </p:val>
                                        </p:tav>
                                      </p:tavLst>
                                    </p:anim>
                                    <p:anim calcmode="lin" valueType="num">
                                      <p:cBhvr>
                                        <p:cTn id="69" dur="500" fill="hold"/>
                                        <p:tgtEl>
                                          <p:spTgt spid="167959"/>
                                        </p:tgtEl>
                                        <p:attrNameLst>
                                          <p:attrName>ppt_y</p:attrName>
                                        </p:attrNameLst>
                                      </p:cBhvr>
                                      <p:tavLst>
                                        <p:tav tm="0">
                                          <p:val>
                                            <p:strVal val="#ppt_y-#ppt_h/2"/>
                                          </p:val>
                                        </p:tav>
                                        <p:tav tm="100000">
                                          <p:val>
                                            <p:strVal val="#ppt_y"/>
                                          </p:val>
                                        </p:tav>
                                      </p:tavLst>
                                    </p:anim>
                                    <p:anim calcmode="lin" valueType="num">
                                      <p:cBhvr>
                                        <p:cTn id="70" dur="500" fill="hold"/>
                                        <p:tgtEl>
                                          <p:spTgt spid="167959"/>
                                        </p:tgtEl>
                                        <p:attrNameLst>
                                          <p:attrName>ppt_w</p:attrName>
                                        </p:attrNameLst>
                                      </p:cBhvr>
                                      <p:tavLst>
                                        <p:tav tm="0">
                                          <p:val>
                                            <p:strVal val="#ppt_w"/>
                                          </p:val>
                                        </p:tav>
                                        <p:tav tm="100000">
                                          <p:val>
                                            <p:strVal val="#ppt_w"/>
                                          </p:val>
                                        </p:tav>
                                      </p:tavLst>
                                    </p:anim>
                                    <p:anim calcmode="lin" valueType="num">
                                      <p:cBhvr>
                                        <p:cTn id="71" dur="500" fill="hold"/>
                                        <p:tgtEl>
                                          <p:spTgt spid="167959"/>
                                        </p:tgtEl>
                                        <p:attrNameLst>
                                          <p:attrName>ppt_h</p:attrName>
                                        </p:attrNameLst>
                                      </p:cBhvr>
                                      <p:tavLst>
                                        <p:tav tm="0">
                                          <p:val>
                                            <p:fltVal val="0"/>
                                          </p:val>
                                        </p:tav>
                                        <p:tav tm="100000">
                                          <p:val>
                                            <p:strVal val="#ppt_h"/>
                                          </p:val>
                                        </p:tav>
                                      </p:tavLst>
                                    </p:anim>
                                  </p:childTnLst>
                                </p:cTn>
                              </p:par>
                            </p:childTnLst>
                          </p:cTn>
                        </p:par>
                        <p:par>
                          <p:cTn id="72" fill="hold">
                            <p:stCondLst>
                              <p:cond delay="5000"/>
                            </p:stCondLst>
                            <p:childTnLst>
                              <p:par>
                                <p:cTn id="73" presetID="17" presetClass="entr" presetSubtype="8" fill="hold" grpId="0" nodeType="afterEffect">
                                  <p:stCondLst>
                                    <p:cond delay="0"/>
                                  </p:stCondLst>
                                  <p:childTnLst>
                                    <p:set>
                                      <p:cBhvr>
                                        <p:cTn id="74" dur="1" fill="hold">
                                          <p:stCondLst>
                                            <p:cond delay="0"/>
                                          </p:stCondLst>
                                        </p:cTn>
                                        <p:tgtEl>
                                          <p:spTgt spid="167960"/>
                                        </p:tgtEl>
                                        <p:attrNameLst>
                                          <p:attrName>style.visibility</p:attrName>
                                        </p:attrNameLst>
                                      </p:cBhvr>
                                      <p:to>
                                        <p:strVal val="visible"/>
                                      </p:to>
                                    </p:set>
                                    <p:anim calcmode="lin" valueType="num">
                                      <p:cBhvr>
                                        <p:cTn id="75" dur="500" fill="hold"/>
                                        <p:tgtEl>
                                          <p:spTgt spid="167960"/>
                                        </p:tgtEl>
                                        <p:attrNameLst>
                                          <p:attrName>ppt_x</p:attrName>
                                        </p:attrNameLst>
                                      </p:cBhvr>
                                      <p:tavLst>
                                        <p:tav tm="0">
                                          <p:val>
                                            <p:strVal val="#ppt_x-#ppt_w/2"/>
                                          </p:val>
                                        </p:tav>
                                        <p:tav tm="100000">
                                          <p:val>
                                            <p:strVal val="#ppt_x"/>
                                          </p:val>
                                        </p:tav>
                                      </p:tavLst>
                                    </p:anim>
                                    <p:anim calcmode="lin" valueType="num">
                                      <p:cBhvr>
                                        <p:cTn id="76" dur="500" fill="hold"/>
                                        <p:tgtEl>
                                          <p:spTgt spid="167960"/>
                                        </p:tgtEl>
                                        <p:attrNameLst>
                                          <p:attrName>ppt_y</p:attrName>
                                        </p:attrNameLst>
                                      </p:cBhvr>
                                      <p:tavLst>
                                        <p:tav tm="0">
                                          <p:val>
                                            <p:strVal val="#ppt_y"/>
                                          </p:val>
                                        </p:tav>
                                        <p:tav tm="100000">
                                          <p:val>
                                            <p:strVal val="#ppt_y"/>
                                          </p:val>
                                        </p:tav>
                                      </p:tavLst>
                                    </p:anim>
                                    <p:anim calcmode="lin" valueType="num">
                                      <p:cBhvr>
                                        <p:cTn id="77" dur="500" fill="hold"/>
                                        <p:tgtEl>
                                          <p:spTgt spid="167960"/>
                                        </p:tgtEl>
                                        <p:attrNameLst>
                                          <p:attrName>ppt_w</p:attrName>
                                        </p:attrNameLst>
                                      </p:cBhvr>
                                      <p:tavLst>
                                        <p:tav tm="0">
                                          <p:val>
                                            <p:fltVal val="0"/>
                                          </p:val>
                                        </p:tav>
                                        <p:tav tm="100000">
                                          <p:val>
                                            <p:strVal val="#ppt_w"/>
                                          </p:val>
                                        </p:tav>
                                      </p:tavLst>
                                    </p:anim>
                                    <p:anim calcmode="lin" valueType="num">
                                      <p:cBhvr>
                                        <p:cTn id="78" dur="500" fill="hold"/>
                                        <p:tgtEl>
                                          <p:spTgt spid="167960"/>
                                        </p:tgtEl>
                                        <p:attrNameLst>
                                          <p:attrName>ppt_h</p:attrName>
                                        </p:attrNameLst>
                                      </p:cBhvr>
                                      <p:tavLst>
                                        <p:tav tm="0">
                                          <p:val>
                                            <p:strVal val="#ppt_h"/>
                                          </p:val>
                                        </p:tav>
                                        <p:tav tm="100000">
                                          <p:val>
                                            <p:strVal val="#ppt_h"/>
                                          </p:val>
                                        </p:tav>
                                      </p:tavLst>
                                    </p:anim>
                                  </p:childTnLst>
                                </p:cTn>
                              </p:par>
                            </p:childTnLst>
                          </p:cTn>
                        </p:par>
                        <p:par>
                          <p:cTn id="79" fill="hold">
                            <p:stCondLst>
                              <p:cond delay="5500"/>
                            </p:stCondLst>
                            <p:childTnLst>
                              <p:par>
                                <p:cTn id="80" presetID="17" presetClass="entr" presetSubtype="8" fill="hold" grpId="0" nodeType="afterEffect">
                                  <p:stCondLst>
                                    <p:cond delay="0"/>
                                  </p:stCondLst>
                                  <p:childTnLst>
                                    <p:set>
                                      <p:cBhvr>
                                        <p:cTn id="81" dur="1" fill="hold">
                                          <p:stCondLst>
                                            <p:cond delay="0"/>
                                          </p:stCondLst>
                                        </p:cTn>
                                        <p:tgtEl>
                                          <p:spTgt spid="167961"/>
                                        </p:tgtEl>
                                        <p:attrNameLst>
                                          <p:attrName>style.visibility</p:attrName>
                                        </p:attrNameLst>
                                      </p:cBhvr>
                                      <p:to>
                                        <p:strVal val="visible"/>
                                      </p:to>
                                    </p:set>
                                    <p:anim calcmode="lin" valueType="num">
                                      <p:cBhvr>
                                        <p:cTn id="82" dur="500" fill="hold"/>
                                        <p:tgtEl>
                                          <p:spTgt spid="167961"/>
                                        </p:tgtEl>
                                        <p:attrNameLst>
                                          <p:attrName>ppt_x</p:attrName>
                                        </p:attrNameLst>
                                      </p:cBhvr>
                                      <p:tavLst>
                                        <p:tav tm="0">
                                          <p:val>
                                            <p:strVal val="#ppt_x-#ppt_w/2"/>
                                          </p:val>
                                        </p:tav>
                                        <p:tav tm="100000">
                                          <p:val>
                                            <p:strVal val="#ppt_x"/>
                                          </p:val>
                                        </p:tav>
                                      </p:tavLst>
                                    </p:anim>
                                    <p:anim calcmode="lin" valueType="num">
                                      <p:cBhvr>
                                        <p:cTn id="83" dur="500" fill="hold"/>
                                        <p:tgtEl>
                                          <p:spTgt spid="167961"/>
                                        </p:tgtEl>
                                        <p:attrNameLst>
                                          <p:attrName>ppt_y</p:attrName>
                                        </p:attrNameLst>
                                      </p:cBhvr>
                                      <p:tavLst>
                                        <p:tav tm="0">
                                          <p:val>
                                            <p:strVal val="#ppt_y"/>
                                          </p:val>
                                        </p:tav>
                                        <p:tav tm="100000">
                                          <p:val>
                                            <p:strVal val="#ppt_y"/>
                                          </p:val>
                                        </p:tav>
                                      </p:tavLst>
                                    </p:anim>
                                    <p:anim calcmode="lin" valueType="num">
                                      <p:cBhvr>
                                        <p:cTn id="84" dur="500" fill="hold"/>
                                        <p:tgtEl>
                                          <p:spTgt spid="167961"/>
                                        </p:tgtEl>
                                        <p:attrNameLst>
                                          <p:attrName>ppt_w</p:attrName>
                                        </p:attrNameLst>
                                      </p:cBhvr>
                                      <p:tavLst>
                                        <p:tav tm="0">
                                          <p:val>
                                            <p:fltVal val="0"/>
                                          </p:val>
                                        </p:tav>
                                        <p:tav tm="100000">
                                          <p:val>
                                            <p:strVal val="#ppt_w"/>
                                          </p:val>
                                        </p:tav>
                                      </p:tavLst>
                                    </p:anim>
                                    <p:anim calcmode="lin" valueType="num">
                                      <p:cBhvr>
                                        <p:cTn id="85" dur="500" fill="hold"/>
                                        <p:tgtEl>
                                          <p:spTgt spid="16796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animBg="1" autoUpdateAnimBg="0"/>
      <p:bldP spid="167940" grpId="0" animBg="1" autoUpdateAnimBg="0"/>
      <p:bldP spid="167941" grpId="0" animBg="1" autoUpdateAnimBg="0"/>
      <p:bldP spid="167942" grpId="0" animBg="1" autoUpdateAnimBg="0"/>
      <p:bldP spid="167943" grpId="0" animBg="1" autoUpdateAnimBg="0"/>
      <p:bldP spid="167944" grpId="0" animBg="1" autoUpdateAnimBg="0"/>
      <p:bldP spid="167945" grpId="0" animBg="1" autoUpdateAnimBg="0"/>
      <p:bldP spid="167957" grpId="0" animBg="1" autoUpdateAnimBg="0"/>
      <p:bldP spid="167958" grpId="0" animBg="1" autoUpdateAnimBg="0"/>
      <p:bldP spid="167959" grpId="0" animBg="1" autoUpdateAnimBg="0"/>
      <p:bldP spid="167960" grpId="0" animBg="1" autoUpdateAnimBg="0"/>
      <p:bldP spid="16796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676400" y="254000"/>
            <a:ext cx="5791200" cy="736600"/>
          </a:xfrm>
        </p:spPr>
        <p:txBody>
          <a:bodyPr anchor="ctr">
            <a:normAutofit fontScale="90000"/>
          </a:bodyPr>
          <a:lstStyle/>
          <a:p>
            <a:pPr algn="ctr"/>
            <a:r>
              <a:rPr lang="mr-IN" dirty="0" smtClean="0"/>
              <a:t>वित्त विभागाची भूमिका </a:t>
            </a:r>
            <a:endParaRPr lang="en-GB" dirty="0"/>
          </a:p>
        </p:txBody>
      </p:sp>
      <p:graphicFrame>
        <p:nvGraphicFramePr>
          <p:cNvPr id="7" name="Content Placeholder 6"/>
          <p:cNvGraphicFramePr>
            <a:graphicFrameLocks noGrp="1"/>
          </p:cNvGraphicFramePr>
          <p:nvPr>
            <p:ph idx="4294967295"/>
          </p:nvPr>
        </p:nvGraphicFramePr>
        <p:xfrm>
          <a:off x="304800" y="1066800"/>
          <a:ext cx="84582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graphicEl>
                                              <a:dgm id="{89C822B5-7835-427E-846B-55163EB0429C}"/>
                                            </p:graphicEl>
                                          </p:spTgt>
                                        </p:tgtEl>
                                        <p:attrNameLst>
                                          <p:attrName>style.visibility</p:attrName>
                                        </p:attrNameLst>
                                      </p:cBhvr>
                                      <p:to>
                                        <p:strVal val="visible"/>
                                      </p:to>
                                    </p:set>
                                    <p:animEffect transition="in" filter="fade">
                                      <p:cBhvr>
                                        <p:cTn id="7" dur="2000"/>
                                        <p:tgtEl>
                                          <p:spTgt spid="7">
                                            <p:graphicEl>
                                              <a:dgm id="{89C822B5-7835-427E-846B-55163EB0429C}"/>
                                            </p:graphic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graphicEl>
                                              <a:dgm id="{1953D653-26E5-4930-B205-762BD91E5A22}"/>
                                            </p:graphicEl>
                                          </p:spTgt>
                                        </p:tgtEl>
                                        <p:attrNameLst>
                                          <p:attrName>style.visibility</p:attrName>
                                        </p:attrNameLst>
                                      </p:cBhvr>
                                      <p:to>
                                        <p:strVal val="visible"/>
                                      </p:to>
                                    </p:set>
                                    <p:animEffect transition="in" filter="fade">
                                      <p:cBhvr>
                                        <p:cTn id="11" dur="2000"/>
                                        <p:tgtEl>
                                          <p:spTgt spid="7">
                                            <p:graphicEl>
                                              <a:dgm id="{1953D653-26E5-4930-B205-762BD91E5A22}"/>
                                            </p:graphic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7">
                                            <p:graphicEl>
                                              <a:dgm id="{B632C0DC-C086-4EEC-A1E0-48AB448CDDE0}"/>
                                            </p:graphicEl>
                                          </p:spTgt>
                                        </p:tgtEl>
                                        <p:attrNameLst>
                                          <p:attrName>style.visibility</p:attrName>
                                        </p:attrNameLst>
                                      </p:cBhvr>
                                      <p:to>
                                        <p:strVal val="visible"/>
                                      </p:to>
                                    </p:set>
                                    <p:animEffect transition="in" filter="fade">
                                      <p:cBhvr>
                                        <p:cTn id="15" dur="2000"/>
                                        <p:tgtEl>
                                          <p:spTgt spid="7">
                                            <p:graphicEl>
                                              <a:dgm id="{B632C0DC-C086-4EEC-A1E0-48AB448CDDE0}"/>
                                            </p:graphic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7">
                                            <p:graphicEl>
                                              <a:dgm id="{A8F8E2DD-FA75-41F0-8148-8F57381A0618}"/>
                                            </p:graphicEl>
                                          </p:spTgt>
                                        </p:tgtEl>
                                        <p:attrNameLst>
                                          <p:attrName>style.visibility</p:attrName>
                                        </p:attrNameLst>
                                      </p:cBhvr>
                                      <p:to>
                                        <p:strVal val="visible"/>
                                      </p:to>
                                    </p:set>
                                    <p:animEffect transition="in" filter="fade">
                                      <p:cBhvr>
                                        <p:cTn id="19" dur="2000"/>
                                        <p:tgtEl>
                                          <p:spTgt spid="7">
                                            <p:graphicEl>
                                              <a:dgm id="{A8F8E2DD-FA75-41F0-8148-8F57381A0618}"/>
                                            </p:graphic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7">
                                            <p:graphicEl>
                                              <a:dgm id="{07FDD055-D015-4B73-8E2C-DC42430C1BEA}"/>
                                            </p:graphicEl>
                                          </p:spTgt>
                                        </p:tgtEl>
                                        <p:attrNameLst>
                                          <p:attrName>style.visibility</p:attrName>
                                        </p:attrNameLst>
                                      </p:cBhvr>
                                      <p:to>
                                        <p:strVal val="visible"/>
                                      </p:to>
                                    </p:set>
                                    <p:animEffect transition="in" filter="fade">
                                      <p:cBhvr>
                                        <p:cTn id="23" dur="2000"/>
                                        <p:tgtEl>
                                          <p:spTgt spid="7">
                                            <p:graphicEl>
                                              <a:dgm id="{07FDD055-D015-4B73-8E2C-DC42430C1BEA}"/>
                                            </p:graphic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7">
                                            <p:graphicEl>
                                              <a:dgm id="{0E3BDE43-98EC-45A5-A501-E1963A0E3CEC}"/>
                                            </p:graphicEl>
                                          </p:spTgt>
                                        </p:tgtEl>
                                        <p:attrNameLst>
                                          <p:attrName>style.visibility</p:attrName>
                                        </p:attrNameLst>
                                      </p:cBhvr>
                                      <p:to>
                                        <p:strVal val="visible"/>
                                      </p:to>
                                    </p:set>
                                    <p:animEffect transition="in" filter="fade">
                                      <p:cBhvr>
                                        <p:cTn id="27" dur="2000"/>
                                        <p:tgtEl>
                                          <p:spTgt spid="7">
                                            <p:graphicEl>
                                              <a:dgm id="{0E3BDE43-98EC-45A5-A501-E1963A0E3CEC}"/>
                                            </p:graphic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7">
                                            <p:graphicEl>
                                              <a:dgm id="{922559BD-A40E-419C-8850-965D396089A1}"/>
                                            </p:graphicEl>
                                          </p:spTgt>
                                        </p:tgtEl>
                                        <p:attrNameLst>
                                          <p:attrName>style.visibility</p:attrName>
                                        </p:attrNameLst>
                                      </p:cBhvr>
                                      <p:to>
                                        <p:strVal val="visible"/>
                                      </p:to>
                                    </p:set>
                                    <p:animEffect transition="in" filter="fade">
                                      <p:cBhvr>
                                        <p:cTn id="31" dur="2000"/>
                                        <p:tgtEl>
                                          <p:spTgt spid="7">
                                            <p:graphicEl>
                                              <a:dgm id="{922559BD-A40E-419C-8850-965D396089A1}"/>
                                            </p:graphic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7">
                                            <p:graphicEl>
                                              <a:dgm id="{48C196E5-7216-4C74-A728-502A13806221}"/>
                                            </p:graphicEl>
                                          </p:spTgt>
                                        </p:tgtEl>
                                        <p:attrNameLst>
                                          <p:attrName>style.visibility</p:attrName>
                                        </p:attrNameLst>
                                      </p:cBhvr>
                                      <p:to>
                                        <p:strVal val="visible"/>
                                      </p:to>
                                    </p:set>
                                    <p:animEffect transition="in" filter="fade">
                                      <p:cBhvr>
                                        <p:cTn id="35" dur="2000"/>
                                        <p:tgtEl>
                                          <p:spTgt spid="7">
                                            <p:graphicEl>
                                              <a:dgm id="{48C196E5-7216-4C74-A728-502A13806221}"/>
                                            </p:graphicEl>
                                          </p:spTgt>
                                        </p:tgtEl>
                                      </p:cBhvr>
                                    </p:animEffect>
                                  </p:childTnLst>
                                </p:cTn>
                              </p:par>
                            </p:childTnLst>
                          </p:cTn>
                        </p:par>
                        <p:par>
                          <p:cTn id="36" fill="hold">
                            <p:stCondLst>
                              <p:cond delay="16000"/>
                            </p:stCondLst>
                            <p:childTnLst>
                              <p:par>
                                <p:cTn id="37" presetID="10" presetClass="entr" presetSubtype="0" fill="hold" grpId="0" nodeType="afterEffect">
                                  <p:stCondLst>
                                    <p:cond delay="0"/>
                                  </p:stCondLst>
                                  <p:childTnLst>
                                    <p:set>
                                      <p:cBhvr>
                                        <p:cTn id="38" dur="1" fill="hold">
                                          <p:stCondLst>
                                            <p:cond delay="0"/>
                                          </p:stCondLst>
                                        </p:cTn>
                                        <p:tgtEl>
                                          <p:spTgt spid="7">
                                            <p:graphicEl>
                                              <a:dgm id="{25232906-D4DA-4A55-8CA1-388B066FB2D1}"/>
                                            </p:graphicEl>
                                          </p:spTgt>
                                        </p:tgtEl>
                                        <p:attrNameLst>
                                          <p:attrName>style.visibility</p:attrName>
                                        </p:attrNameLst>
                                      </p:cBhvr>
                                      <p:to>
                                        <p:strVal val="visible"/>
                                      </p:to>
                                    </p:set>
                                    <p:animEffect transition="in" filter="fade">
                                      <p:cBhvr>
                                        <p:cTn id="39" dur="2000"/>
                                        <p:tgtEl>
                                          <p:spTgt spid="7">
                                            <p:graphicEl>
                                              <a:dgm id="{25232906-D4DA-4A55-8CA1-388B066FB2D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2799</TotalTime>
  <Words>6522</Words>
  <Application>Microsoft Office PowerPoint</Application>
  <PresentationFormat>On-screen Show (4:3)</PresentationFormat>
  <Paragraphs>1824</Paragraphs>
  <Slides>87</Slides>
  <Notes>87</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Foundry</vt:lpstr>
      <vt:lpstr>सु स्वा ग त् म !</vt:lpstr>
      <vt:lpstr>जिल्हा परिषद विभाग </vt:lpstr>
      <vt:lpstr>सत्र : विषयपत्रिका </vt:lpstr>
      <vt:lpstr>सत्र : विषयपत्रिका </vt:lpstr>
      <vt:lpstr>स्थानिक स्वराज्य संस्था : पूर्व पीठिका </vt:lpstr>
      <vt:lpstr>पंचायतराज : घटनात्मक आणि वैधानिक अधिष्ठान </vt:lpstr>
      <vt:lpstr>जिल्हा परिषद : संरचना </vt:lpstr>
      <vt:lpstr>   वित्त विभाग : संरचना </vt:lpstr>
      <vt:lpstr>वित्त विभागाची भूमिका </vt:lpstr>
      <vt:lpstr>                 वित्त विभाग : कार्ये    </vt:lpstr>
      <vt:lpstr>वित्त विभाग : कर्तव्य  </vt:lpstr>
      <vt:lpstr>                 वित्त विभाग : जबाबदा-या  </vt:lpstr>
      <vt:lpstr>म. जि. प. व पं. स. अधिनियम, १९६१</vt:lpstr>
      <vt:lpstr>म. जि. प. व पं. स. अधिनियम, १९६१</vt:lpstr>
      <vt:lpstr>म. जि. प. व पं. स. अधिनियम, १९६१</vt:lpstr>
      <vt:lpstr>म. जि. प. व पं. स. अधिनियम, १९६१</vt:lpstr>
      <vt:lpstr>म. जि. प. व पं. स. अधिनियम, १९६१</vt:lpstr>
      <vt:lpstr>म. जि. प. व पं. स. अधिनियम, १९६१</vt:lpstr>
      <vt:lpstr>म.जि.प. व पं.स. लेखा संहिता, १९६८</vt:lpstr>
      <vt:lpstr>म.जि.प. व पं.स. लेखा संहिता, १९६८</vt:lpstr>
      <vt:lpstr>म.जि.प. व पं.स. लेखा संहिता, १९६८</vt:lpstr>
      <vt:lpstr>म.जि.प. व पं.स. लेखा संहिता, १९६८</vt:lpstr>
      <vt:lpstr>म.जि.प. व पं.स. लेखा संहिता, १९६८</vt:lpstr>
      <vt:lpstr>म.जि.प. व पं.स. लेखा संहिता, १९६८</vt:lpstr>
      <vt:lpstr>म.जि.प. व पं.स. लेखा संहिता, १९६८</vt:lpstr>
      <vt:lpstr>लेखा संहितेतील महत्वाची परिशिष्टे </vt:lpstr>
      <vt:lpstr>लेखा अभिलेख : महत्वाचे विहित नमुने  </vt:lpstr>
      <vt:lpstr>लेखा अभिलेख : महत्वाचे विहित नमुने  </vt:lpstr>
      <vt:lpstr>लेखा अभिलेख : महत्वाचे विहित नमुने  </vt:lpstr>
      <vt:lpstr>लेखा अभिलेख : महत्वाचे विहित नमुने  </vt:lpstr>
      <vt:lpstr>लेखा अभिलेख : महत्वाचे विहित नमुने  </vt:lpstr>
      <vt:lpstr>लेखा अभिलेख : महत्वाचे विहित नमुने  </vt:lpstr>
      <vt:lpstr>लेखा अभिलेख : ए पी पी नोंदवह्या   </vt:lpstr>
      <vt:lpstr>लेखा अभिलेख : ए पी पी नोंदवह्या   </vt:lpstr>
      <vt:lpstr>लेखा अभिलेख : ए पी पी नोंदवह्या   </vt:lpstr>
      <vt:lpstr>लेखा अभिलेख : महत्वाचे विहित नमुने  </vt:lpstr>
      <vt:lpstr>लेखा अभिलेख : महत्वाचे विहित नमुने  </vt:lpstr>
      <vt:lpstr>लेखा अभिलेख : महत्वाचे विहित नमुने  </vt:lpstr>
      <vt:lpstr>लेखा अभिलेख : महत्वाचे विहित नमुने  </vt:lpstr>
      <vt:lpstr>लेखा अभिलेख : महत्वाचे विहित नमुने  </vt:lpstr>
      <vt:lpstr>मासिक लेखा आणि वार्षिक लेखा </vt:lpstr>
      <vt:lpstr>मासिक लेखा आणि वार्षिक लेखा </vt:lpstr>
      <vt:lpstr>पं. स. स्तर मासिक लेखा निर्मिती प्रक्रिया  </vt:lpstr>
      <vt:lpstr>पं. स. स्तर मासिक लेखा निर्मिती प्रक्रिया  </vt:lpstr>
      <vt:lpstr>पं. स. स्तर मासिक लेखा निर्मिती प्रक्रिया  </vt:lpstr>
      <vt:lpstr>पं. स. स्तर मासिक लेखा निर्मिती प्रक्रिया  </vt:lpstr>
      <vt:lpstr>पं. स. स्तर मासिक लेखा निर्मिती प्रक्रिया  </vt:lpstr>
      <vt:lpstr> जि.प. स्तर मासिक लेखा निर्मिती प्रक्रिया</vt:lpstr>
      <vt:lpstr>जि.प. स्तर मासिक लेखा निर्मिती प्रक्रिया </vt:lpstr>
      <vt:lpstr>जि.प. स्तर मासिक लेखा निर्मिती प्रक्रिया </vt:lpstr>
      <vt:lpstr>जि.पं. स्तर मासिक लेखा निर्मिती प्रक्रिया  </vt:lpstr>
      <vt:lpstr>पं. स. स्तर  वार्षिक लेखा निर्मिती प्रक्रिया </vt:lpstr>
      <vt:lpstr>पं. स. स्तर  वार्षिक लेखा निर्मिती प्रक्रिया </vt:lpstr>
      <vt:lpstr>पं. स. स्तर  वार्षिक लेखा निर्मिती प्रक्रिया </vt:lpstr>
      <vt:lpstr>पं. स. स्तर  वार्षिक लेखा निर्मिती प्रक्रिया </vt:lpstr>
      <vt:lpstr>पं. स. स्तर  वार्षिक लेखा निर्मिती प्रक्रिया </vt:lpstr>
      <vt:lpstr>जि. प. स्तर  वार्षिक लेखा निर्मिती प्रक्रिया </vt:lpstr>
      <vt:lpstr>जि. प. स्तर  वार्षिक लेखा निर्मिती प्रक्रिया </vt:lpstr>
      <vt:lpstr>जि. प. स्तर  वार्षिक लेखा निर्मिती प्रक्रिया </vt:lpstr>
      <vt:lpstr>    Model Accounting System  </vt:lpstr>
      <vt:lpstr>    Model Accounting System  </vt:lpstr>
      <vt:lpstr>                             M.A.S.   Forms </vt:lpstr>
      <vt:lpstr>    वित्त विभागाचे लेखापरीक्षण </vt:lpstr>
      <vt:lpstr>    लेखापरीक्षण प्रक्रिया </vt:lpstr>
      <vt:lpstr>    वित्त विभागाचे लेखापरीक्षण </vt:lpstr>
      <vt:lpstr>      वित्त विभागाचे लेखापरीक्षण : लेखापरीक्षणाची व्याप्ती </vt:lpstr>
      <vt:lpstr>मन:पूर्वक धन्यवाद !</vt:lpstr>
      <vt:lpstr>जिल्हा परिषद : रचना</vt:lpstr>
      <vt:lpstr> जिल्हा परिषदेची प्राधिकरणे  </vt:lpstr>
      <vt:lpstr>Slide 70</vt:lpstr>
      <vt:lpstr>Slide 71</vt:lpstr>
      <vt:lpstr>Slide 72</vt:lpstr>
      <vt:lpstr>Slide 73</vt:lpstr>
      <vt:lpstr>जिल्हा परिषदेची क्षेत्रीय कार्यालये </vt:lpstr>
      <vt:lpstr>वित्त विभागांतर्गत कार्य विभागणी </vt:lpstr>
      <vt:lpstr>वित्त विभाग आकृतीबंध </vt:lpstr>
      <vt:lpstr>पदानुक्रम  </vt:lpstr>
      <vt:lpstr>वित्त विभागांतर्गत संवर्ग </vt:lpstr>
      <vt:lpstr>मासिक/ वार्षिक लेख्यांसाठी आधारभूत अभिलेख </vt:lpstr>
      <vt:lpstr>मासिक / वार्षिक लेखा विषयी तरतुदी </vt:lpstr>
      <vt:lpstr>संकलन, मासिक/ वार्षिक लेखा विषयक विवरण पत्रे </vt:lpstr>
      <vt:lpstr>हितसंबंधी </vt:lpstr>
      <vt:lpstr>काल मर्यादा आणि अनुज्ञेय कालावधी</vt:lpstr>
      <vt:lpstr>काल मर्यादा आणि अनुज्ञेय कालावधी</vt:lpstr>
      <vt:lpstr>काल मर्यादा आणि अनुज्ञेय कालावधी</vt:lpstr>
      <vt:lpstr>काल मर्यादा आणि अनुज्ञेय कालावधी</vt:lpstr>
      <vt:lpstr>Slide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Acer</dc:creator>
  <cp:lastModifiedBy>Acer</cp:lastModifiedBy>
  <cp:revision>324</cp:revision>
  <dcterms:created xsi:type="dcterms:W3CDTF">2019-11-07T07:38:57Z</dcterms:created>
  <dcterms:modified xsi:type="dcterms:W3CDTF">2019-11-13T03:35:35Z</dcterms:modified>
</cp:coreProperties>
</file>