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diagrams/quickStyle2.xml" ContentType="application/vnd.openxmlformats-officedocument.drawingml.diagramStyl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diagrams/layout5.xml" ContentType="application/vnd.openxmlformats-officedocument.drawingml.diagramLayout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50.xml" ContentType="application/vnd.openxmlformats-officedocument.presentationml.notesSlide+xml"/>
  <Override PartName="/ppt/diagrams/data4.xml" ContentType="application/vnd.openxmlformats-officedocument.drawingml.diagramData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notesSlides/notesSlide3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56"/>
  </p:notesMasterIdLst>
  <p:sldIdLst>
    <p:sldId id="257" r:id="rId2"/>
    <p:sldId id="259" r:id="rId3"/>
    <p:sldId id="260" r:id="rId4"/>
    <p:sldId id="272" r:id="rId5"/>
    <p:sldId id="261" r:id="rId6"/>
    <p:sldId id="262" r:id="rId7"/>
    <p:sldId id="263" r:id="rId8"/>
    <p:sldId id="278" r:id="rId9"/>
    <p:sldId id="264" r:id="rId10"/>
    <p:sldId id="279" r:id="rId11"/>
    <p:sldId id="280" r:id="rId12"/>
    <p:sldId id="287" r:id="rId13"/>
    <p:sldId id="284" r:id="rId14"/>
    <p:sldId id="285" r:id="rId15"/>
    <p:sldId id="286" r:id="rId16"/>
    <p:sldId id="291" r:id="rId17"/>
    <p:sldId id="281" r:id="rId18"/>
    <p:sldId id="282" r:id="rId19"/>
    <p:sldId id="283" r:id="rId20"/>
    <p:sldId id="299" r:id="rId21"/>
    <p:sldId id="300" r:id="rId22"/>
    <p:sldId id="301" r:id="rId23"/>
    <p:sldId id="302" r:id="rId24"/>
    <p:sldId id="304" r:id="rId25"/>
    <p:sldId id="306" r:id="rId26"/>
    <p:sldId id="307" r:id="rId27"/>
    <p:sldId id="308" r:id="rId28"/>
    <p:sldId id="309" r:id="rId29"/>
    <p:sldId id="310" r:id="rId30"/>
    <p:sldId id="313" r:id="rId31"/>
    <p:sldId id="312" r:id="rId32"/>
    <p:sldId id="311" r:id="rId33"/>
    <p:sldId id="314" r:id="rId34"/>
    <p:sldId id="315" r:id="rId35"/>
    <p:sldId id="316" r:id="rId36"/>
    <p:sldId id="317" r:id="rId37"/>
    <p:sldId id="318" r:id="rId38"/>
    <p:sldId id="288" r:id="rId39"/>
    <p:sldId id="267" r:id="rId40"/>
    <p:sldId id="289" r:id="rId41"/>
    <p:sldId id="292" r:id="rId42"/>
    <p:sldId id="293" r:id="rId43"/>
    <p:sldId id="269" r:id="rId44"/>
    <p:sldId id="270" r:id="rId45"/>
    <p:sldId id="271" r:id="rId46"/>
    <p:sldId id="319" r:id="rId47"/>
    <p:sldId id="320" r:id="rId48"/>
    <p:sldId id="321" r:id="rId49"/>
    <p:sldId id="322" r:id="rId50"/>
    <p:sldId id="323" r:id="rId51"/>
    <p:sldId id="325" r:id="rId52"/>
    <p:sldId id="273" r:id="rId53"/>
    <p:sldId id="275" r:id="rId54"/>
    <p:sldId id="277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1090" y="-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3B3A05-8800-40DC-9321-7BD1573133B3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06C453FA-239C-4B2F-B16B-9A3686E02A02}">
      <dgm:prSet phldrT="[Text]"/>
      <dgm:spPr/>
      <dgm:t>
        <a:bodyPr/>
        <a:lstStyle/>
        <a:p>
          <a:r>
            <a:rPr lang="mr-IN" dirty="0" smtClean="0"/>
            <a:t>गुणवत्तापूर्ण कामकाजद्वारे  अंशदात्यांच्या हितसंबंधांचे संरक्षण </a:t>
          </a:r>
          <a:endParaRPr lang="en-GB" dirty="0"/>
        </a:p>
      </dgm:t>
    </dgm:pt>
    <dgm:pt modelId="{1BC20CC8-6DEA-4945-9277-ABC3731AAAD8}" type="parTrans" cxnId="{1F853BDE-68E3-4EDE-BC4E-DDBA1899C590}">
      <dgm:prSet/>
      <dgm:spPr/>
      <dgm:t>
        <a:bodyPr/>
        <a:lstStyle/>
        <a:p>
          <a:endParaRPr lang="en-GB"/>
        </a:p>
      </dgm:t>
    </dgm:pt>
    <dgm:pt modelId="{61E1E893-16C4-4CB1-8D4D-2ABF114F45F9}" type="sibTrans" cxnId="{1F853BDE-68E3-4EDE-BC4E-DDBA1899C590}">
      <dgm:prSet/>
      <dgm:spPr/>
      <dgm:t>
        <a:bodyPr/>
        <a:lstStyle/>
        <a:p>
          <a:endParaRPr lang="en-GB"/>
        </a:p>
      </dgm:t>
    </dgm:pt>
    <dgm:pt modelId="{5F662C42-2D92-4911-AC07-FD91FAD76C8D}">
      <dgm:prSet phldrT="[Text]" custT="1"/>
      <dgm:spPr/>
      <dgm:t>
        <a:bodyPr anchor="b"/>
        <a:lstStyle/>
        <a:p>
          <a:pPr>
            <a:lnSpc>
              <a:spcPct val="100000"/>
            </a:lnSpc>
          </a:pPr>
          <a:endParaRPr lang="en-US" sz="4400" dirty="0" smtClean="0"/>
        </a:p>
        <a:p>
          <a:pPr>
            <a:lnSpc>
              <a:spcPct val="100000"/>
            </a:lnSpc>
          </a:pPr>
          <a:endParaRPr lang="en-US" sz="4400" dirty="0" smtClean="0"/>
        </a:p>
        <a:p>
          <a:pPr>
            <a:lnSpc>
              <a:spcPct val="100000"/>
            </a:lnSpc>
          </a:pPr>
          <a:endParaRPr lang="en-US" sz="4400" dirty="0" smtClean="0"/>
        </a:p>
        <a:p>
          <a:pPr>
            <a:lnSpc>
              <a:spcPct val="100000"/>
            </a:lnSpc>
          </a:pPr>
          <a:endParaRPr lang="en-US" sz="4400" dirty="0" smtClean="0"/>
        </a:p>
        <a:p>
          <a:pPr>
            <a:lnSpc>
              <a:spcPct val="100000"/>
            </a:lnSpc>
          </a:pPr>
          <a:endParaRPr lang="en-US" sz="4400" dirty="0" smtClean="0"/>
        </a:p>
        <a:p>
          <a:pPr>
            <a:lnSpc>
              <a:spcPct val="100000"/>
            </a:lnSpc>
          </a:pPr>
          <a:endParaRPr lang="en-US" sz="4400" dirty="0" smtClean="0"/>
        </a:p>
        <a:p>
          <a:pPr>
            <a:lnSpc>
              <a:spcPct val="100000"/>
            </a:lnSpc>
          </a:pPr>
          <a:endParaRPr lang="en-US" sz="4400" dirty="0" smtClean="0"/>
        </a:p>
        <a:p>
          <a:pPr>
            <a:lnSpc>
              <a:spcPct val="100000"/>
            </a:lnSpc>
          </a:pPr>
          <a:endParaRPr lang="en-US" sz="4400" dirty="0" smtClean="0"/>
        </a:p>
        <a:p>
          <a:pPr>
            <a:lnSpc>
              <a:spcPct val="100000"/>
            </a:lnSpc>
          </a:pPr>
          <a:endParaRPr lang="en-US" sz="4400" dirty="0" smtClean="0"/>
        </a:p>
        <a:p>
          <a:pPr>
            <a:lnSpc>
              <a:spcPct val="100000"/>
            </a:lnSpc>
          </a:pPr>
          <a:endParaRPr lang="en-US" sz="4400" dirty="0" smtClean="0"/>
        </a:p>
        <a:p>
          <a:pPr>
            <a:lnSpc>
              <a:spcPct val="100000"/>
            </a:lnSpc>
          </a:pPr>
          <a:endParaRPr lang="en-US" sz="4400" dirty="0" smtClean="0"/>
        </a:p>
        <a:p>
          <a:pPr>
            <a:lnSpc>
              <a:spcPct val="100000"/>
            </a:lnSpc>
          </a:pPr>
          <a:r>
            <a:rPr lang="mr-IN" sz="3600" dirty="0" smtClean="0"/>
            <a:t>मित्र</a:t>
          </a:r>
          <a:r>
            <a:rPr lang="en-US" sz="1800" dirty="0" smtClean="0"/>
            <a:t> </a:t>
          </a:r>
        </a:p>
        <a:p>
          <a:pPr>
            <a:lnSpc>
              <a:spcPct val="100000"/>
            </a:lnSpc>
          </a:pPr>
          <a:r>
            <a:rPr lang="en-US" sz="2400" dirty="0" smtClean="0"/>
            <a:t>(Friend)</a:t>
          </a:r>
          <a:endParaRPr lang="mr-IN" sz="1600" dirty="0" smtClean="0"/>
        </a:p>
      </dgm:t>
    </dgm:pt>
    <dgm:pt modelId="{9E614D4E-BB35-4916-A2AB-848220CA627D}" type="parTrans" cxnId="{B7F043D7-4957-494F-A7BF-D9BF6D681446}">
      <dgm:prSet/>
      <dgm:spPr/>
      <dgm:t>
        <a:bodyPr/>
        <a:lstStyle/>
        <a:p>
          <a:endParaRPr lang="en-GB"/>
        </a:p>
      </dgm:t>
    </dgm:pt>
    <dgm:pt modelId="{50F60F2D-8D0A-4268-8856-FBEEA7956AEA}" type="sibTrans" cxnId="{B7F043D7-4957-494F-A7BF-D9BF6D681446}">
      <dgm:prSet/>
      <dgm:spPr/>
      <dgm:t>
        <a:bodyPr/>
        <a:lstStyle/>
        <a:p>
          <a:endParaRPr lang="en-GB"/>
        </a:p>
      </dgm:t>
    </dgm:pt>
    <dgm:pt modelId="{0324749F-299D-4B10-B3DE-4E3D28CB0C6D}">
      <dgm:prSet phldrT="[Text]" custT="1"/>
      <dgm:spPr/>
      <dgm:t>
        <a:bodyPr/>
        <a:lstStyle/>
        <a:p>
          <a:r>
            <a:rPr lang="mr-IN" sz="2400" dirty="0" smtClean="0"/>
            <a:t>मार्गदर्शक </a:t>
          </a:r>
        </a:p>
        <a:p>
          <a:r>
            <a:rPr lang="en-GB" sz="1900" dirty="0" smtClean="0"/>
            <a:t>( Guide )</a:t>
          </a:r>
          <a:endParaRPr lang="en-GB" sz="1900" dirty="0"/>
        </a:p>
      </dgm:t>
    </dgm:pt>
    <dgm:pt modelId="{3ACFDD2D-9F92-45C3-A862-5910F8D63E85}" type="parTrans" cxnId="{8317F2A1-050F-4591-A268-207AA78BB1CB}">
      <dgm:prSet/>
      <dgm:spPr/>
      <dgm:t>
        <a:bodyPr/>
        <a:lstStyle/>
        <a:p>
          <a:endParaRPr lang="en-GB"/>
        </a:p>
      </dgm:t>
    </dgm:pt>
    <dgm:pt modelId="{6A61DE6D-8CF1-4D26-9CC8-12BBB2566EE6}" type="sibTrans" cxnId="{8317F2A1-050F-4591-A268-207AA78BB1CB}">
      <dgm:prSet/>
      <dgm:spPr/>
      <dgm:t>
        <a:bodyPr/>
        <a:lstStyle/>
        <a:p>
          <a:endParaRPr lang="en-GB"/>
        </a:p>
      </dgm:t>
    </dgm:pt>
    <dgm:pt modelId="{A903915A-CA11-4DD5-9433-AC845F157B24}">
      <dgm:prSet phldrT="[Text]" custT="1"/>
      <dgm:spPr/>
      <dgm:t>
        <a:bodyPr/>
        <a:lstStyle/>
        <a:p>
          <a:r>
            <a:rPr lang="mr-IN" sz="2400" dirty="0" smtClean="0"/>
            <a:t>मदतनीस</a:t>
          </a:r>
          <a:endParaRPr lang="en-US" sz="2400" dirty="0" smtClean="0"/>
        </a:p>
        <a:p>
          <a:r>
            <a:rPr lang="en-US" sz="2400" dirty="0" smtClean="0"/>
            <a:t> </a:t>
          </a:r>
          <a:r>
            <a:rPr lang="en-GB" sz="1600" dirty="0" smtClean="0"/>
            <a:t>( Facilitator )</a:t>
          </a:r>
          <a:endParaRPr lang="en-GB" sz="1600" dirty="0"/>
        </a:p>
      </dgm:t>
    </dgm:pt>
    <dgm:pt modelId="{D768889B-8DD3-4606-8921-639479D2CF9E}" type="parTrans" cxnId="{CD8BD8F7-985D-4EC7-8E63-E2BD5E160BA0}">
      <dgm:prSet/>
      <dgm:spPr/>
      <dgm:t>
        <a:bodyPr/>
        <a:lstStyle/>
        <a:p>
          <a:endParaRPr lang="en-GB"/>
        </a:p>
      </dgm:t>
    </dgm:pt>
    <dgm:pt modelId="{D24E8B3B-CFBD-4C69-9165-366BE0B71059}" type="sibTrans" cxnId="{CD8BD8F7-985D-4EC7-8E63-E2BD5E160BA0}">
      <dgm:prSet/>
      <dgm:spPr/>
      <dgm:t>
        <a:bodyPr/>
        <a:lstStyle/>
        <a:p>
          <a:endParaRPr lang="en-GB"/>
        </a:p>
      </dgm:t>
    </dgm:pt>
    <dgm:pt modelId="{3AFD03B4-F79D-4C8A-8918-0A354983F31C}">
      <dgm:prSet phldrT="[Text]" custT="1"/>
      <dgm:spPr/>
      <dgm:t>
        <a:bodyPr/>
        <a:lstStyle/>
        <a:p>
          <a:pPr algn="ctr"/>
          <a:r>
            <a:rPr lang="mr-IN" sz="2400" dirty="0" smtClean="0"/>
            <a:t>हितचिंतक </a:t>
          </a:r>
        </a:p>
        <a:p>
          <a:pPr algn="l"/>
          <a:r>
            <a:rPr lang="en-GB" sz="2400" dirty="0" smtClean="0"/>
            <a:t>( </a:t>
          </a:r>
          <a:r>
            <a:rPr lang="en-GB" sz="1800" dirty="0" smtClean="0"/>
            <a:t>Well –</a:t>
          </a:r>
          <a:endParaRPr lang="mr-IN" sz="1800" dirty="0" smtClean="0"/>
        </a:p>
        <a:p>
          <a:pPr algn="l"/>
          <a:r>
            <a:rPr lang="mr-IN" sz="1800" dirty="0" smtClean="0"/>
            <a:t>  </a:t>
          </a:r>
          <a:r>
            <a:rPr lang="en-US" sz="1800" dirty="0" smtClean="0"/>
            <a:t>W</a:t>
          </a:r>
          <a:r>
            <a:rPr lang="en-GB" sz="1800" dirty="0" err="1" smtClean="0"/>
            <a:t>isher</a:t>
          </a:r>
          <a:r>
            <a:rPr lang="en-GB" sz="2400" dirty="0" smtClean="0"/>
            <a:t>)</a:t>
          </a:r>
          <a:endParaRPr lang="en-GB" sz="2400" dirty="0"/>
        </a:p>
      </dgm:t>
    </dgm:pt>
    <dgm:pt modelId="{94384484-6279-444B-B20C-DD5B56D8BA3F}" type="parTrans" cxnId="{C13580A5-CCC3-4E49-A1D6-E67D0AA2B9C0}">
      <dgm:prSet/>
      <dgm:spPr/>
      <dgm:t>
        <a:bodyPr/>
        <a:lstStyle/>
        <a:p>
          <a:endParaRPr lang="en-GB"/>
        </a:p>
      </dgm:t>
    </dgm:pt>
    <dgm:pt modelId="{B18D1BB8-3D2E-41AD-BF22-E3A42147CCCC}" type="sibTrans" cxnId="{C13580A5-CCC3-4E49-A1D6-E67D0AA2B9C0}">
      <dgm:prSet/>
      <dgm:spPr/>
      <dgm:t>
        <a:bodyPr/>
        <a:lstStyle/>
        <a:p>
          <a:endParaRPr lang="en-GB"/>
        </a:p>
      </dgm:t>
    </dgm:pt>
    <dgm:pt modelId="{892BC9AB-CD8A-4095-897C-BD8AFF83188C}" type="pres">
      <dgm:prSet presAssocID="{F93B3A05-8800-40DC-9321-7BD1573133B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9C822B5-7835-427E-846B-55163EB0429C}" type="pres">
      <dgm:prSet presAssocID="{06C453FA-239C-4B2F-B16B-9A3686E02A02}" presName="centerShape" presStyleLbl="node0" presStyleIdx="0" presStyleCnt="1" custScaleX="139050" custScaleY="144749" custLinFactNeighborX="964" custLinFactNeighborY="2033"/>
      <dgm:spPr/>
      <dgm:t>
        <a:bodyPr/>
        <a:lstStyle/>
        <a:p>
          <a:endParaRPr lang="en-US"/>
        </a:p>
      </dgm:t>
    </dgm:pt>
    <dgm:pt modelId="{1953D653-26E5-4930-B205-762BD91E5A22}" type="pres">
      <dgm:prSet presAssocID="{5F662C42-2D92-4911-AC07-FD91FAD76C8D}" presName="node" presStyleLbl="node1" presStyleIdx="0" presStyleCnt="4" custScaleX="139050" custScaleY="144749" custRadScaleRad="95953" custRadScaleInc="38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66C52A-B004-4F4E-99EE-F4ADBE969CFA}" type="pres">
      <dgm:prSet presAssocID="{5F662C42-2D92-4911-AC07-FD91FAD76C8D}" presName="dummy" presStyleCnt="0"/>
      <dgm:spPr/>
    </dgm:pt>
    <dgm:pt modelId="{B632C0DC-C086-4EEC-A1E0-48AB448CDDE0}" type="pres">
      <dgm:prSet presAssocID="{50F60F2D-8D0A-4268-8856-FBEEA7956AEA}" presName="sibTrans" presStyleLbl="sibTrans2D1" presStyleIdx="0" presStyleCnt="4" custScaleX="139050" custScaleY="144749"/>
      <dgm:spPr/>
      <dgm:t>
        <a:bodyPr/>
        <a:lstStyle/>
        <a:p>
          <a:endParaRPr lang="en-US"/>
        </a:p>
      </dgm:t>
    </dgm:pt>
    <dgm:pt modelId="{A8F8E2DD-FA75-41F0-8148-8F57381A0618}" type="pres">
      <dgm:prSet presAssocID="{0324749F-299D-4B10-B3DE-4E3D28CB0C6D}" presName="node" presStyleLbl="node1" presStyleIdx="1" presStyleCnt="4" custScaleX="139050" custScaleY="144749" custRadScaleRad="102009" custRadScaleInc="761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F6A299D-C418-4FAE-B530-F7C58A43F1A5}" type="pres">
      <dgm:prSet presAssocID="{0324749F-299D-4B10-B3DE-4E3D28CB0C6D}" presName="dummy" presStyleCnt="0"/>
      <dgm:spPr/>
    </dgm:pt>
    <dgm:pt modelId="{07FDD055-D015-4B73-8E2C-DC42430C1BEA}" type="pres">
      <dgm:prSet presAssocID="{6A61DE6D-8CF1-4D26-9CC8-12BBB2566EE6}" presName="sibTrans" presStyleLbl="sibTrans2D1" presStyleIdx="1" presStyleCnt="4" custScaleX="139050" custScaleY="144749"/>
      <dgm:spPr/>
      <dgm:t>
        <a:bodyPr/>
        <a:lstStyle/>
        <a:p>
          <a:endParaRPr lang="en-US"/>
        </a:p>
      </dgm:t>
    </dgm:pt>
    <dgm:pt modelId="{0E3BDE43-98EC-45A5-A501-E1963A0E3CEC}" type="pres">
      <dgm:prSet presAssocID="{A903915A-CA11-4DD5-9433-AC845F157B24}" presName="node" presStyleLbl="node1" presStyleIdx="2" presStyleCnt="4" custScaleX="139050" custScaleY="144749" custRadScaleRad="104084" custRadScaleInc="-35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607B63-E7D1-4652-B992-7CA21113A63E}" type="pres">
      <dgm:prSet presAssocID="{A903915A-CA11-4DD5-9433-AC845F157B24}" presName="dummy" presStyleCnt="0"/>
      <dgm:spPr/>
    </dgm:pt>
    <dgm:pt modelId="{922559BD-A40E-419C-8850-965D396089A1}" type="pres">
      <dgm:prSet presAssocID="{D24E8B3B-CFBD-4C69-9165-366BE0B71059}" presName="sibTrans" presStyleLbl="sibTrans2D1" presStyleIdx="2" presStyleCnt="4" custScaleX="139050" custScaleY="144749"/>
      <dgm:spPr/>
      <dgm:t>
        <a:bodyPr/>
        <a:lstStyle/>
        <a:p>
          <a:endParaRPr lang="en-US"/>
        </a:p>
      </dgm:t>
    </dgm:pt>
    <dgm:pt modelId="{48C196E5-7216-4C74-A728-502A13806221}" type="pres">
      <dgm:prSet presAssocID="{3AFD03B4-F79D-4C8A-8918-0A354983F31C}" presName="node" presStyleLbl="node1" presStyleIdx="3" presStyleCnt="4" custScaleX="139050" custScaleY="144749" custRadScaleRad="96385" custRadScaleInc="-751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48CBEDB-EB80-493B-ACDE-A537ED833E09}" type="pres">
      <dgm:prSet presAssocID="{3AFD03B4-F79D-4C8A-8918-0A354983F31C}" presName="dummy" presStyleCnt="0"/>
      <dgm:spPr/>
    </dgm:pt>
    <dgm:pt modelId="{25232906-D4DA-4A55-8CA1-388B066FB2D1}" type="pres">
      <dgm:prSet presAssocID="{B18D1BB8-3D2E-41AD-BF22-E3A42147CCCC}" presName="sibTrans" presStyleLbl="sibTrans2D1" presStyleIdx="3" presStyleCnt="4" custScaleX="139050" custScaleY="144749"/>
      <dgm:spPr/>
      <dgm:t>
        <a:bodyPr/>
        <a:lstStyle/>
        <a:p>
          <a:endParaRPr lang="en-US"/>
        </a:p>
      </dgm:t>
    </dgm:pt>
  </dgm:ptLst>
  <dgm:cxnLst>
    <dgm:cxn modelId="{0D9723E9-DBEB-47A9-8B3C-9C2B69081A9F}" type="presOf" srcId="{F93B3A05-8800-40DC-9321-7BD1573133B3}" destId="{892BC9AB-CD8A-4095-897C-BD8AFF83188C}" srcOrd="0" destOrd="0" presId="urn:microsoft.com/office/officeart/2005/8/layout/radial6"/>
    <dgm:cxn modelId="{951CC8BC-7714-4D61-A47A-7423986630DD}" type="presOf" srcId="{A903915A-CA11-4DD5-9433-AC845F157B24}" destId="{0E3BDE43-98EC-45A5-A501-E1963A0E3CEC}" srcOrd="0" destOrd="0" presId="urn:microsoft.com/office/officeart/2005/8/layout/radial6"/>
    <dgm:cxn modelId="{C13580A5-CCC3-4E49-A1D6-E67D0AA2B9C0}" srcId="{06C453FA-239C-4B2F-B16B-9A3686E02A02}" destId="{3AFD03B4-F79D-4C8A-8918-0A354983F31C}" srcOrd="3" destOrd="0" parTransId="{94384484-6279-444B-B20C-DD5B56D8BA3F}" sibTransId="{B18D1BB8-3D2E-41AD-BF22-E3A42147CCCC}"/>
    <dgm:cxn modelId="{4D1B90C6-996D-4F81-97FC-77CAB75B8248}" type="presOf" srcId="{B18D1BB8-3D2E-41AD-BF22-E3A42147CCCC}" destId="{25232906-D4DA-4A55-8CA1-388B066FB2D1}" srcOrd="0" destOrd="0" presId="urn:microsoft.com/office/officeart/2005/8/layout/radial6"/>
    <dgm:cxn modelId="{51C24661-95F1-4430-A5BC-E8080971119D}" type="presOf" srcId="{3AFD03B4-F79D-4C8A-8918-0A354983F31C}" destId="{48C196E5-7216-4C74-A728-502A13806221}" srcOrd="0" destOrd="0" presId="urn:microsoft.com/office/officeart/2005/8/layout/radial6"/>
    <dgm:cxn modelId="{8317F2A1-050F-4591-A268-207AA78BB1CB}" srcId="{06C453FA-239C-4B2F-B16B-9A3686E02A02}" destId="{0324749F-299D-4B10-B3DE-4E3D28CB0C6D}" srcOrd="1" destOrd="0" parTransId="{3ACFDD2D-9F92-45C3-A862-5910F8D63E85}" sibTransId="{6A61DE6D-8CF1-4D26-9CC8-12BBB2566EE6}"/>
    <dgm:cxn modelId="{1A62C48A-A825-4083-A03A-E8093CAEDF9D}" type="presOf" srcId="{6A61DE6D-8CF1-4D26-9CC8-12BBB2566EE6}" destId="{07FDD055-D015-4B73-8E2C-DC42430C1BEA}" srcOrd="0" destOrd="0" presId="urn:microsoft.com/office/officeart/2005/8/layout/radial6"/>
    <dgm:cxn modelId="{F64695B5-2056-47CB-B695-B5865005553B}" type="presOf" srcId="{0324749F-299D-4B10-B3DE-4E3D28CB0C6D}" destId="{A8F8E2DD-FA75-41F0-8148-8F57381A0618}" srcOrd="0" destOrd="0" presId="urn:microsoft.com/office/officeart/2005/8/layout/radial6"/>
    <dgm:cxn modelId="{471DA96D-145C-481F-AD74-775E62791E34}" type="presOf" srcId="{50F60F2D-8D0A-4268-8856-FBEEA7956AEA}" destId="{B632C0DC-C086-4EEC-A1E0-48AB448CDDE0}" srcOrd="0" destOrd="0" presId="urn:microsoft.com/office/officeart/2005/8/layout/radial6"/>
    <dgm:cxn modelId="{307FDBBC-1CCE-4153-A46E-81A761F33949}" type="presOf" srcId="{06C453FA-239C-4B2F-B16B-9A3686E02A02}" destId="{89C822B5-7835-427E-846B-55163EB0429C}" srcOrd="0" destOrd="0" presId="urn:microsoft.com/office/officeart/2005/8/layout/radial6"/>
    <dgm:cxn modelId="{1F853BDE-68E3-4EDE-BC4E-DDBA1899C590}" srcId="{F93B3A05-8800-40DC-9321-7BD1573133B3}" destId="{06C453FA-239C-4B2F-B16B-9A3686E02A02}" srcOrd="0" destOrd="0" parTransId="{1BC20CC8-6DEA-4945-9277-ABC3731AAAD8}" sibTransId="{61E1E893-16C4-4CB1-8D4D-2ABF114F45F9}"/>
    <dgm:cxn modelId="{B7F043D7-4957-494F-A7BF-D9BF6D681446}" srcId="{06C453FA-239C-4B2F-B16B-9A3686E02A02}" destId="{5F662C42-2D92-4911-AC07-FD91FAD76C8D}" srcOrd="0" destOrd="0" parTransId="{9E614D4E-BB35-4916-A2AB-848220CA627D}" sibTransId="{50F60F2D-8D0A-4268-8856-FBEEA7956AEA}"/>
    <dgm:cxn modelId="{64D94CDD-C066-4DE8-82BB-2E64EDE4DB8C}" type="presOf" srcId="{5F662C42-2D92-4911-AC07-FD91FAD76C8D}" destId="{1953D653-26E5-4930-B205-762BD91E5A22}" srcOrd="0" destOrd="0" presId="urn:microsoft.com/office/officeart/2005/8/layout/radial6"/>
    <dgm:cxn modelId="{CAC7659B-2455-4C64-80B9-A70044B11482}" type="presOf" srcId="{D24E8B3B-CFBD-4C69-9165-366BE0B71059}" destId="{922559BD-A40E-419C-8850-965D396089A1}" srcOrd="0" destOrd="0" presId="urn:microsoft.com/office/officeart/2005/8/layout/radial6"/>
    <dgm:cxn modelId="{CD8BD8F7-985D-4EC7-8E63-E2BD5E160BA0}" srcId="{06C453FA-239C-4B2F-B16B-9A3686E02A02}" destId="{A903915A-CA11-4DD5-9433-AC845F157B24}" srcOrd="2" destOrd="0" parTransId="{D768889B-8DD3-4606-8921-639479D2CF9E}" sibTransId="{D24E8B3B-CFBD-4C69-9165-366BE0B71059}"/>
    <dgm:cxn modelId="{38922BCA-B58A-45EA-9642-716C579F0345}" type="presParOf" srcId="{892BC9AB-CD8A-4095-897C-BD8AFF83188C}" destId="{89C822B5-7835-427E-846B-55163EB0429C}" srcOrd="0" destOrd="0" presId="urn:microsoft.com/office/officeart/2005/8/layout/radial6"/>
    <dgm:cxn modelId="{1D46F8B1-C554-4B9D-91D8-02CA290155D9}" type="presParOf" srcId="{892BC9AB-CD8A-4095-897C-BD8AFF83188C}" destId="{1953D653-26E5-4930-B205-762BD91E5A22}" srcOrd="1" destOrd="0" presId="urn:microsoft.com/office/officeart/2005/8/layout/radial6"/>
    <dgm:cxn modelId="{06035FAC-B030-4F95-81D6-FB439D17100B}" type="presParOf" srcId="{892BC9AB-CD8A-4095-897C-BD8AFF83188C}" destId="{C466C52A-B004-4F4E-99EE-F4ADBE969CFA}" srcOrd="2" destOrd="0" presId="urn:microsoft.com/office/officeart/2005/8/layout/radial6"/>
    <dgm:cxn modelId="{061498EA-69BE-41A5-8656-514488EC7370}" type="presParOf" srcId="{892BC9AB-CD8A-4095-897C-BD8AFF83188C}" destId="{B632C0DC-C086-4EEC-A1E0-48AB448CDDE0}" srcOrd="3" destOrd="0" presId="urn:microsoft.com/office/officeart/2005/8/layout/radial6"/>
    <dgm:cxn modelId="{041DCCC4-C334-4858-9A27-AC0590431A50}" type="presParOf" srcId="{892BC9AB-CD8A-4095-897C-BD8AFF83188C}" destId="{A8F8E2DD-FA75-41F0-8148-8F57381A0618}" srcOrd="4" destOrd="0" presId="urn:microsoft.com/office/officeart/2005/8/layout/radial6"/>
    <dgm:cxn modelId="{B304CD05-5A7A-47CC-8143-C061F5C22EA9}" type="presParOf" srcId="{892BC9AB-CD8A-4095-897C-BD8AFF83188C}" destId="{1F6A299D-C418-4FAE-B530-F7C58A43F1A5}" srcOrd="5" destOrd="0" presId="urn:microsoft.com/office/officeart/2005/8/layout/radial6"/>
    <dgm:cxn modelId="{BE4874A8-1341-42C7-92E8-7087C7E661A7}" type="presParOf" srcId="{892BC9AB-CD8A-4095-897C-BD8AFF83188C}" destId="{07FDD055-D015-4B73-8E2C-DC42430C1BEA}" srcOrd="6" destOrd="0" presId="urn:microsoft.com/office/officeart/2005/8/layout/radial6"/>
    <dgm:cxn modelId="{90FCD7A8-12C1-4749-8AE4-ADA7A8596A5D}" type="presParOf" srcId="{892BC9AB-CD8A-4095-897C-BD8AFF83188C}" destId="{0E3BDE43-98EC-45A5-A501-E1963A0E3CEC}" srcOrd="7" destOrd="0" presId="urn:microsoft.com/office/officeart/2005/8/layout/radial6"/>
    <dgm:cxn modelId="{5E57CC1E-9821-4B46-84A3-E0706A1B03CB}" type="presParOf" srcId="{892BC9AB-CD8A-4095-897C-BD8AFF83188C}" destId="{54607B63-E7D1-4652-B992-7CA21113A63E}" srcOrd="8" destOrd="0" presId="urn:microsoft.com/office/officeart/2005/8/layout/radial6"/>
    <dgm:cxn modelId="{31969A30-651C-4D15-B656-6857DBDA8926}" type="presParOf" srcId="{892BC9AB-CD8A-4095-897C-BD8AFF83188C}" destId="{922559BD-A40E-419C-8850-965D396089A1}" srcOrd="9" destOrd="0" presId="urn:microsoft.com/office/officeart/2005/8/layout/radial6"/>
    <dgm:cxn modelId="{ADB7C2AF-884D-4AF9-B55E-B30C99F981F9}" type="presParOf" srcId="{892BC9AB-CD8A-4095-897C-BD8AFF83188C}" destId="{48C196E5-7216-4C74-A728-502A13806221}" srcOrd="10" destOrd="0" presId="urn:microsoft.com/office/officeart/2005/8/layout/radial6"/>
    <dgm:cxn modelId="{2A09DB12-8146-4351-B74D-7588A1D7F40D}" type="presParOf" srcId="{892BC9AB-CD8A-4095-897C-BD8AFF83188C}" destId="{448CBEDB-EB80-493B-ACDE-A537ED833E09}" srcOrd="11" destOrd="0" presId="urn:microsoft.com/office/officeart/2005/8/layout/radial6"/>
    <dgm:cxn modelId="{497161C7-4020-405B-8FC7-2C843DD7A99F}" type="presParOf" srcId="{892BC9AB-CD8A-4095-897C-BD8AFF83188C}" destId="{25232906-D4DA-4A55-8CA1-388B066FB2D1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52BC4D-8E9E-47D7-B58A-1A557E11E14A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1C8ABA1-DD59-44BE-9C85-40850B2FD37A}">
      <dgm:prSet phldrT="[Text]"/>
      <dgm:spPr/>
      <dgm:t>
        <a:bodyPr/>
        <a:lstStyle/>
        <a:p>
          <a:r>
            <a:rPr lang="en-GB" dirty="0" smtClean="0"/>
            <a:t>D.D.O. </a:t>
          </a:r>
          <a:r>
            <a:rPr lang="mr-IN" dirty="0" smtClean="0"/>
            <a:t>द्वारे अंशदानाची/अग्रीमाची वसुली व अनुसूची अग्रेषण </a:t>
          </a:r>
          <a:endParaRPr lang="en-GB" dirty="0"/>
        </a:p>
      </dgm:t>
    </dgm:pt>
    <dgm:pt modelId="{7A4DEFAC-5130-4AA8-B21A-E81868D6155A}" type="parTrans" cxnId="{B0338712-92D6-481B-B213-05B394FC07CB}">
      <dgm:prSet/>
      <dgm:spPr/>
      <dgm:t>
        <a:bodyPr/>
        <a:lstStyle/>
        <a:p>
          <a:endParaRPr lang="en-GB"/>
        </a:p>
      </dgm:t>
    </dgm:pt>
    <dgm:pt modelId="{34A11619-F554-49A9-A692-863CFCEBCAA3}" type="sibTrans" cxnId="{B0338712-92D6-481B-B213-05B394FC07CB}">
      <dgm:prSet/>
      <dgm:spPr/>
      <dgm:t>
        <a:bodyPr/>
        <a:lstStyle/>
        <a:p>
          <a:endParaRPr lang="en-GB"/>
        </a:p>
      </dgm:t>
    </dgm:pt>
    <dgm:pt modelId="{18554B13-D4F9-4E02-9EC2-A879DB6B1677}">
      <dgm:prSet phldrT="[Text]"/>
      <dgm:spPr/>
      <dgm:t>
        <a:bodyPr/>
        <a:lstStyle/>
        <a:p>
          <a:r>
            <a:rPr lang="mr-IN" dirty="0" smtClean="0"/>
            <a:t>धनाकर्ष असल्यास न. कर. ११ मध्ये नोंद / अनुसुचींची आवक नोंदवहीत नोंद तसेच दैनिक नोंदवहीत नोंद  </a:t>
          </a:r>
          <a:endParaRPr lang="en-GB" dirty="0"/>
        </a:p>
      </dgm:t>
    </dgm:pt>
    <dgm:pt modelId="{7A3D612C-F5F9-4028-AE81-283B090780F0}" type="parTrans" cxnId="{E2087343-6E7A-4A7E-8286-00A61C12A6A3}">
      <dgm:prSet/>
      <dgm:spPr/>
      <dgm:t>
        <a:bodyPr/>
        <a:lstStyle/>
        <a:p>
          <a:endParaRPr lang="en-GB"/>
        </a:p>
      </dgm:t>
    </dgm:pt>
    <dgm:pt modelId="{938572D5-F0A9-49C9-B6D7-CA125B752AAD}" type="sibTrans" cxnId="{E2087343-6E7A-4A7E-8286-00A61C12A6A3}">
      <dgm:prSet/>
      <dgm:spPr/>
      <dgm:t>
        <a:bodyPr/>
        <a:lstStyle/>
        <a:p>
          <a:endParaRPr lang="en-GB"/>
        </a:p>
      </dgm:t>
    </dgm:pt>
    <dgm:pt modelId="{940AC04B-FB74-4C8C-8BA0-DC881598C3D1}">
      <dgm:prSet phldrT="[Text]"/>
      <dgm:spPr/>
      <dgm:t>
        <a:bodyPr/>
        <a:lstStyle/>
        <a:p>
          <a:r>
            <a:rPr lang="mr-IN" dirty="0" smtClean="0"/>
            <a:t>चलन व धनाकर्ष बँकेत भरणा आणि अनुसुचीची पडताळणी </a:t>
          </a:r>
          <a:endParaRPr lang="en-GB" dirty="0"/>
        </a:p>
      </dgm:t>
    </dgm:pt>
    <dgm:pt modelId="{CD083FE6-A3E0-4237-8E72-B94017300616}" type="parTrans" cxnId="{01977980-BC16-4C35-AC75-DF5B4D71981B}">
      <dgm:prSet/>
      <dgm:spPr/>
      <dgm:t>
        <a:bodyPr/>
        <a:lstStyle/>
        <a:p>
          <a:endParaRPr lang="en-GB"/>
        </a:p>
      </dgm:t>
    </dgm:pt>
    <dgm:pt modelId="{608EE8F3-0C08-44BD-97F6-E878F06B4851}" type="sibTrans" cxnId="{01977980-BC16-4C35-AC75-DF5B4D71981B}">
      <dgm:prSet/>
      <dgm:spPr/>
      <dgm:t>
        <a:bodyPr/>
        <a:lstStyle/>
        <a:p>
          <a:endParaRPr lang="en-GB"/>
        </a:p>
      </dgm:t>
    </dgm:pt>
    <dgm:pt modelId="{10E2A181-967B-4907-B057-402C2BFDFDB7}">
      <dgm:prSet phldrT="[Text]"/>
      <dgm:spPr/>
      <dgm:t>
        <a:bodyPr/>
        <a:lstStyle/>
        <a:p>
          <a:r>
            <a:rPr lang="mr-IN" dirty="0" smtClean="0"/>
            <a:t>अनुसुचींचे संकलन निहाय वितरण </a:t>
          </a:r>
          <a:endParaRPr lang="en-GB" dirty="0"/>
        </a:p>
      </dgm:t>
    </dgm:pt>
    <dgm:pt modelId="{129E277C-1D28-487D-9473-84DFAC0295AC}" type="parTrans" cxnId="{6704F957-8FBF-4FD0-94A2-C8218CFF9962}">
      <dgm:prSet/>
      <dgm:spPr/>
      <dgm:t>
        <a:bodyPr/>
        <a:lstStyle/>
        <a:p>
          <a:endParaRPr lang="en-GB"/>
        </a:p>
      </dgm:t>
    </dgm:pt>
    <dgm:pt modelId="{9586E1F2-DFAA-46D7-9AE5-F99CBBAEDCE7}" type="sibTrans" cxnId="{6704F957-8FBF-4FD0-94A2-C8218CFF9962}">
      <dgm:prSet/>
      <dgm:spPr/>
      <dgm:t>
        <a:bodyPr/>
        <a:lstStyle/>
        <a:p>
          <a:endParaRPr lang="en-GB"/>
        </a:p>
      </dgm:t>
    </dgm:pt>
    <dgm:pt modelId="{D5067248-36C1-4B58-95E1-5D11F5F3050C}">
      <dgm:prSet phldrT="[Text]"/>
      <dgm:spPr/>
      <dgm:t>
        <a:bodyPr/>
        <a:lstStyle/>
        <a:p>
          <a:r>
            <a:rPr lang="mr-IN" dirty="0" smtClean="0"/>
            <a:t>संकलन मेज स्तरावर अनुसूचीतील अंशदान रक्कमेची फेर पडताळणी.</a:t>
          </a:r>
          <a:endParaRPr lang="en-GB" dirty="0"/>
        </a:p>
      </dgm:t>
    </dgm:pt>
    <dgm:pt modelId="{E06404C6-C769-47FA-B13D-0B973A470E00}" type="parTrans" cxnId="{74537669-48AE-4CF1-A808-D9CBCBD72E1D}">
      <dgm:prSet/>
      <dgm:spPr/>
      <dgm:t>
        <a:bodyPr/>
        <a:lstStyle/>
        <a:p>
          <a:endParaRPr lang="en-GB"/>
        </a:p>
      </dgm:t>
    </dgm:pt>
    <dgm:pt modelId="{53AC1625-C144-4B88-A30F-8DE1241420CE}" type="sibTrans" cxnId="{74537669-48AE-4CF1-A808-D9CBCBD72E1D}">
      <dgm:prSet/>
      <dgm:spPr/>
      <dgm:t>
        <a:bodyPr/>
        <a:lstStyle/>
        <a:p>
          <a:endParaRPr lang="en-GB"/>
        </a:p>
      </dgm:t>
    </dgm:pt>
    <dgm:pt modelId="{8A730DA3-62CB-4E37-BEB4-6FFE4F1CD90B}">
      <dgm:prSet phldrT="[Text]"/>
      <dgm:spPr/>
      <dgm:t>
        <a:bodyPr/>
        <a:lstStyle/>
        <a:p>
          <a:r>
            <a:rPr lang="mr-IN" dirty="0" smtClean="0"/>
            <a:t>बृहत् पत्रकामध्ये </a:t>
          </a:r>
          <a:r>
            <a:rPr lang="en-GB" dirty="0" smtClean="0"/>
            <a:t>D.D.O. Office </a:t>
          </a:r>
          <a:r>
            <a:rPr lang="mr-IN" dirty="0" smtClean="0"/>
            <a:t>निहाय नोंदी.</a:t>
          </a:r>
          <a:endParaRPr lang="en-GB" dirty="0"/>
        </a:p>
      </dgm:t>
    </dgm:pt>
    <dgm:pt modelId="{BD2B2C3A-DC3A-4830-9691-C88DC2DF5A07}" type="parTrans" cxnId="{E7D5C074-247E-4F62-A7CE-2851338298C1}">
      <dgm:prSet/>
      <dgm:spPr/>
      <dgm:t>
        <a:bodyPr/>
        <a:lstStyle/>
        <a:p>
          <a:endParaRPr lang="en-GB"/>
        </a:p>
      </dgm:t>
    </dgm:pt>
    <dgm:pt modelId="{F3B77EF1-CF83-40E1-8832-7C47808F72F1}" type="sibTrans" cxnId="{E7D5C074-247E-4F62-A7CE-2851338298C1}">
      <dgm:prSet/>
      <dgm:spPr/>
      <dgm:t>
        <a:bodyPr/>
        <a:lstStyle/>
        <a:p>
          <a:endParaRPr lang="en-GB"/>
        </a:p>
      </dgm:t>
    </dgm:pt>
    <dgm:pt modelId="{DC8C0641-E366-4CF1-9348-677C5D8561F4}">
      <dgm:prSet phldrT="[Text]"/>
      <dgm:spPr/>
      <dgm:t>
        <a:bodyPr/>
        <a:lstStyle/>
        <a:p>
          <a:r>
            <a:rPr lang="mr-IN" dirty="0" smtClean="0"/>
            <a:t>त्याआधारे महिनावर खाते नोंद्वाहीमध्ये वैयक्तिक खात्यावर नोंदी. </a:t>
          </a:r>
          <a:endParaRPr lang="en-GB" dirty="0"/>
        </a:p>
      </dgm:t>
    </dgm:pt>
    <dgm:pt modelId="{2FF36E9E-FE3C-4B6A-BABC-D42D4EA0ED5D}" type="parTrans" cxnId="{24C81D33-85E0-4F5B-96AB-2CA4E57CA0FA}">
      <dgm:prSet/>
      <dgm:spPr/>
      <dgm:t>
        <a:bodyPr/>
        <a:lstStyle/>
        <a:p>
          <a:endParaRPr lang="en-GB"/>
        </a:p>
      </dgm:t>
    </dgm:pt>
    <dgm:pt modelId="{386D2C4F-9718-44D3-93D3-A0CCF5BE64F2}" type="sibTrans" cxnId="{24C81D33-85E0-4F5B-96AB-2CA4E57CA0FA}">
      <dgm:prSet/>
      <dgm:spPr/>
      <dgm:t>
        <a:bodyPr/>
        <a:lstStyle/>
        <a:p>
          <a:endParaRPr lang="en-GB"/>
        </a:p>
      </dgm:t>
    </dgm:pt>
    <dgm:pt modelId="{2C9C2A47-869B-4F33-90C1-ACB4B500D962}">
      <dgm:prSet phldrT="[Text]"/>
      <dgm:spPr/>
      <dgm:t>
        <a:bodyPr/>
        <a:lstStyle/>
        <a:p>
          <a:r>
            <a:rPr lang="mr-IN" dirty="0" smtClean="0"/>
            <a:t>वर्ष अखेरीस फेर तपासणी </a:t>
          </a:r>
          <a:endParaRPr lang="en-GB" dirty="0"/>
        </a:p>
      </dgm:t>
    </dgm:pt>
    <dgm:pt modelId="{92AFE788-3063-49D9-BA9B-945E23415C3F}" type="parTrans" cxnId="{A8C08AEF-FF58-4904-8FA5-3403F67EF084}">
      <dgm:prSet/>
      <dgm:spPr/>
      <dgm:t>
        <a:bodyPr/>
        <a:lstStyle/>
        <a:p>
          <a:endParaRPr lang="en-GB"/>
        </a:p>
      </dgm:t>
    </dgm:pt>
    <dgm:pt modelId="{3DD8E551-DB15-4A59-BDC2-35EE4E02CBF7}" type="sibTrans" cxnId="{A8C08AEF-FF58-4904-8FA5-3403F67EF084}">
      <dgm:prSet/>
      <dgm:spPr/>
      <dgm:t>
        <a:bodyPr/>
        <a:lstStyle/>
        <a:p>
          <a:endParaRPr lang="en-GB"/>
        </a:p>
      </dgm:t>
    </dgm:pt>
    <dgm:pt modelId="{F81BE829-7B54-4D54-8E06-332E3E132B4B}">
      <dgm:prSet phldrT="[Text]"/>
      <dgm:spPr/>
      <dgm:t>
        <a:bodyPr/>
        <a:lstStyle/>
        <a:p>
          <a:r>
            <a:rPr lang="mr-IN" dirty="0" smtClean="0"/>
            <a:t>हिशेब चिठ्ठी निर्मिती वितरण </a:t>
          </a:r>
          <a:endParaRPr lang="en-GB" dirty="0"/>
        </a:p>
      </dgm:t>
    </dgm:pt>
    <dgm:pt modelId="{58A0DCDB-D118-4452-8F24-42122E7C6675}" type="parTrans" cxnId="{B3F01E4C-5C6D-44C3-8A4F-025F1FADFD25}">
      <dgm:prSet/>
      <dgm:spPr/>
      <dgm:t>
        <a:bodyPr/>
        <a:lstStyle/>
        <a:p>
          <a:endParaRPr lang="en-GB"/>
        </a:p>
      </dgm:t>
    </dgm:pt>
    <dgm:pt modelId="{57364F1B-B8C7-4623-A8BC-1BCB1C5BDFF5}" type="sibTrans" cxnId="{B3F01E4C-5C6D-44C3-8A4F-025F1FADFD25}">
      <dgm:prSet/>
      <dgm:spPr/>
      <dgm:t>
        <a:bodyPr/>
        <a:lstStyle/>
        <a:p>
          <a:endParaRPr lang="en-GB"/>
        </a:p>
      </dgm:t>
    </dgm:pt>
    <dgm:pt modelId="{91B12519-10A5-47EA-A9AF-FCDF1C3CA6FE}" type="pres">
      <dgm:prSet presAssocID="{0E52BC4D-8E9E-47D7-B58A-1A557E11E14A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5629B0BD-BB2C-4127-BF15-C76544979746}" type="pres">
      <dgm:prSet presAssocID="{F1C8ABA1-DD59-44BE-9C85-40850B2FD37A}" presName="compNode" presStyleCnt="0"/>
      <dgm:spPr/>
    </dgm:pt>
    <dgm:pt modelId="{483FF4AB-9176-4D5E-A692-6BAE2B55EFE6}" type="pres">
      <dgm:prSet presAssocID="{F1C8ABA1-DD59-44BE-9C85-40850B2FD37A}" presName="dummyConnPt" presStyleCnt="0"/>
      <dgm:spPr/>
    </dgm:pt>
    <dgm:pt modelId="{600FDC9C-1950-4FA2-B612-70D29A79C54B}" type="pres">
      <dgm:prSet presAssocID="{F1C8ABA1-DD59-44BE-9C85-40850B2FD37A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CDD775-7E94-44D5-8618-55E363D78C0B}" type="pres">
      <dgm:prSet presAssocID="{34A11619-F554-49A9-A692-863CFCEBCAA3}" presName="sibTrans" presStyleLbl="bgSibTrans2D1" presStyleIdx="0" presStyleCnt="8"/>
      <dgm:spPr/>
      <dgm:t>
        <a:bodyPr/>
        <a:lstStyle/>
        <a:p>
          <a:endParaRPr lang="en-US"/>
        </a:p>
      </dgm:t>
    </dgm:pt>
    <dgm:pt modelId="{3831418B-1CAE-4992-9456-63A3276A1D54}" type="pres">
      <dgm:prSet presAssocID="{18554B13-D4F9-4E02-9EC2-A879DB6B1677}" presName="compNode" presStyleCnt="0"/>
      <dgm:spPr/>
    </dgm:pt>
    <dgm:pt modelId="{5E3AEB95-6C3D-4F8E-A4CB-E57209FD5594}" type="pres">
      <dgm:prSet presAssocID="{18554B13-D4F9-4E02-9EC2-A879DB6B1677}" presName="dummyConnPt" presStyleCnt="0"/>
      <dgm:spPr/>
    </dgm:pt>
    <dgm:pt modelId="{B9261E44-A1AE-4B2B-BA57-33C878862C62}" type="pres">
      <dgm:prSet presAssocID="{18554B13-D4F9-4E02-9EC2-A879DB6B1677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48156D-AB4D-488C-A31A-F7B6F28B9006}" type="pres">
      <dgm:prSet presAssocID="{938572D5-F0A9-49C9-B6D7-CA125B752AAD}" presName="sibTrans" presStyleLbl="bgSibTrans2D1" presStyleIdx="1" presStyleCnt="8"/>
      <dgm:spPr/>
      <dgm:t>
        <a:bodyPr/>
        <a:lstStyle/>
        <a:p>
          <a:endParaRPr lang="en-US"/>
        </a:p>
      </dgm:t>
    </dgm:pt>
    <dgm:pt modelId="{4C5F5A7D-607E-40EC-B8E8-CF7807DE2898}" type="pres">
      <dgm:prSet presAssocID="{940AC04B-FB74-4C8C-8BA0-DC881598C3D1}" presName="compNode" presStyleCnt="0"/>
      <dgm:spPr/>
    </dgm:pt>
    <dgm:pt modelId="{6287F6C4-0C0A-4935-B03F-216844ACEC4C}" type="pres">
      <dgm:prSet presAssocID="{940AC04B-FB74-4C8C-8BA0-DC881598C3D1}" presName="dummyConnPt" presStyleCnt="0"/>
      <dgm:spPr/>
    </dgm:pt>
    <dgm:pt modelId="{503C130C-E4FF-438A-A729-518651B3444A}" type="pres">
      <dgm:prSet presAssocID="{940AC04B-FB74-4C8C-8BA0-DC881598C3D1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3AF283-7DF4-4B39-BC56-3AF7AAD6DF29}" type="pres">
      <dgm:prSet presAssocID="{608EE8F3-0C08-44BD-97F6-E878F06B4851}" presName="sibTrans" presStyleLbl="bgSibTrans2D1" presStyleIdx="2" presStyleCnt="8"/>
      <dgm:spPr/>
      <dgm:t>
        <a:bodyPr/>
        <a:lstStyle/>
        <a:p>
          <a:endParaRPr lang="en-US"/>
        </a:p>
      </dgm:t>
    </dgm:pt>
    <dgm:pt modelId="{FAC8CCB0-621B-45BA-A72F-00A852A9EC78}" type="pres">
      <dgm:prSet presAssocID="{10E2A181-967B-4907-B057-402C2BFDFDB7}" presName="compNode" presStyleCnt="0"/>
      <dgm:spPr/>
    </dgm:pt>
    <dgm:pt modelId="{ED4F7D26-917F-44A3-9DE7-28A35656EA01}" type="pres">
      <dgm:prSet presAssocID="{10E2A181-967B-4907-B057-402C2BFDFDB7}" presName="dummyConnPt" presStyleCnt="0"/>
      <dgm:spPr/>
    </dgm:pt>
    <dgm:pt modelId="{B630D053-650A-4D59-BE62-2F46AC798846}" type="pres">
      <dgm:prSet presAssocID="{10E2A181-967B-4907-B057-402C2BFDFDB7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4E0644-FB83-42DD-844E-8D00A241B1B8}" type="pres">
      <dgm:prSet presAssocID="{9586E1F2-DFAA-46D7-9AE5-F99CBBAEDCE7}" presName="sibTrans" presStyleLbl="bgSibTrans2D1" presStyleIdx="3" presStyleCnt="8"/>
      <dgm:spPr/>
      <dgm:t>
        <a:bodyPr/>
        <a:lstStyle/>
        <a:p>
          <a:endParaRPr lang="en-US"/>
        </a:p>
      </dgm:t>
    </dgm:pt>
    <dgm:pt modelId="{E5D3E42D-AE1E-46F7-AD3C-7BCE5113E448}" type="pres">
      <dgm:prSet presAssocID="{D5067248-36C1-4B58-95E1-5D11F5F3050C}" presName="compNode" presStyleCnt="0"/>
      <dgm:spPr/>
    </dgm:pt>
    <dgm:pt modelId="{25CC2D14-5762-4D37-93AB-E45342D77E6D}" type="pres">
      <dgm:prSet presAssocID="{D5067248-36C1-4B58-95E1-5D11F5F3050C}" presName="dummyConnPt" presStyleCnt="0"/>
      <dgm:spPr/>
    </dgm:pt>
    <dgm:pt modelId="{863AB8FB-9C39-4415-B4E8-9676F1BDECEB}" type="pres">
      <dgm:prSet presAssocID="{D5067248-36C1-4B58-95E1-5D11F5F3050C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747284A-D854-4752-9BAF-AEF6B6B95F6E}" type="pres">
      <dgm:prSet presAssocID="{53AC1625-C144-4B88-A30F-8DE1241420CE}" presName="sibTrans" presStyleLbl="bgSibTrans2D1" presStyleIdx="4" presStyleCnt="8"/>
      <dgm:spPr/>
      <dgm:t>
        <a:bodyPr/>
        <a:lstStyle/>
        <a:p>
          <a:endParaRPr lang="en-US"/>
        </a:p>
      </dgm:t>
    </dgm:pt>
    <dgm:pt modelId="{B5174454-C8B1-4D05-BD75-265482919253}" type="pres">
      <dgm:prSet presAssocID="{8A730DA3-62CB-4E37-BEB4-6FFE4F1CD90B}" presName="compNode" presStyleCnt="0"/>
      <dgm:spPr/>
    </dgm:pt>
    <dgm:pt modelId="{B766F771-F37A-421C-AC0C-7B907E253278}" type="pres">
      <dgm:prSet presAssocID="{8A730DA3-62CB-4E37-BEB4-6FFE4F1CD90B}" presName="dummyConnPt" presStyleCnt="0"/>
      <dgm:spPr/>
    </dgm:pt>
    <dgm:pt modelId="{10B19276-9020-441F-8B66-D0FEFAAD66EF}" type="pres">
      <dgm:prSet presAssocID="{8A730DA3-62CB-4E37-BEB4-6FFE4F1CD90B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61565D-C29F-41A9-92D7-7E6EA2B7CA2C}" type="pres">
      <dgm:prSet presAssocID="{F3B77EF1-CF83-40E1-8832-7C47808F72F1}" presName="sibTrans" presStyleLbl="bgSibTrans2D1" presStyleIdx="5" presStyleCnt="8"/>
      <dgm:spPr/>
      <dgm:t>
        <a:bodyPr/>
        <a:lstStyle/>
        <a:p>
          <a:endParaRPr lang="en-US"/>
        </a:p>
      </dgm:t>
    </dgm:pt>
    <dgm:pt modelId="{0AA3105C-A975-4A7B-9539-1C5B7916F870}" type="pres">
      <dgm:prSet presAssocID="{DC8C0641-E366-4CF1-9348-677C5D8561F4}" presName="compNode" presStyleCnt="0"/>
      <dgm:spPr/>
    </dgm:pt>
    <dgm:pt modelId="{CE9DFABA-8EC8-4E21-837A-EA861F539BCD}" type="pres">
      <dgm:prSet presAssocID="{DC8C0641-E366-4CF1-9348-677C5D8561F4}" presName="dummyConnPt" presStyleCnt="0"/>
      <dgm:spPr/>
    </dgm:pt>
    <dgm:pt modelId="{AC3EDA47-5DEA-4A1E-BDE8-009EE416C30D}" type="pres">
      <dgm:prSet presAssocID="{DC8C0641-E366-4CF1-9348-677C5D8561F4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D26A8A5-15A4-47F1-8A81-CDF402092828}" type="pres">
      <dgm:prSet presAssocID="{386D2C4F-9718-44D3-93D3-A0CCF5BE64F2}" presName="sibTrans" presStyleLbl="bgSibTrans2D1" presStyleIdx="6" presStyleCnt="8"/>
      <dgm:spPr/>
      <dgm:t>
        <a:bodyPr/>
        <a:lstStyle/>
        <a:p>
          <a:endParaRPr lang="en-US"/>
        </a:p>
      </dgm:t>
    </dgm:pt>
    <dgm:pt modelId="{4A0D37EF-4732-4999-956E-87A624C58326}" type="pres">
      <dgm:prSet presAssocID="{2C9C2A47-869B-4F33-90C1-ACB4B500D962}" presName="compNode" presStyleCnt="0"/>
      <dgm:spPr/>
    </dgm:pt>
    <dgm:pt modelId="{0E91894E-6792-4B08-86E0-0D8FCAC40D4E}" type="pres">
      <dgm:prSet presAssocID="{2C9C2A47-869B-4F33-90C1-ACB4B500D962}" presName="dummyConnPt" presStyleCnt="0"/>
      <dgm:spPr/>
    </dgm:pt>
    <dgm:pt modelId="{E280770C-5E69-4D01-B333-CE64A8E29498}" type="pres">
      <dgm:prSet presAssocID="{2C9C2A47-869B-4F33-90C1-ACB4B500D962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A98C4A-B4A9-4146-AB76-21C10FFD3B26}" type="pres">
      <dgm:prSet presAssocID="{3DD8E551-DB15-4A59-BDC2-35EE4E02CBF7}" presName="sibTrans" presStyleLbl="bgSibTrans2D1" presStyleIdx="7" presStyleCnt="8"/>
      <dgm:spPr/>
      <dgm:t>
        <a:bodyPr/>
        <a:lstStyle/>
        <a:p>
          <a:endParaRPr lang="en-US"/>
        </a:p>
      </dgm:t>
    </dgm:pt>
    <dgm:pt modelId="{A054FB62-8E3F-469B-89DA-FF54B58BFCDD}" type="pres">
      <dgm:prSet presAssocID="{F81BE829-7B54-4D54-8E06-332E3E132B4B}" presName="compNode" presStyleCnt="0"/>
      <dgm:spPr/>
    </dgm:pt>
    <dgm:pt modelId="{1A7FC500-7B5F-4311-ADB2-422CBF721F51}" type="pres">
      <dgm:prSet presAssocID="{F81BE829-7B54-4D54-8E06-332E3E132B4B}" presName="dummyConnPt" presStyleCnt="0"/>
      <dgm:spPr/>
    </dgm:pt>
    <dgm:pt modelId="{F8E01A69-746A-40DB-99D8-56CF4E942D6D}" type="pres">
      <dgm:prSet presAssocID="{F81BE829-7B54-4D54-8E06-332E3E132B4B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E3FF439-9054-4DD3-BAC7-41EECEFF158B}" type="presOf" srcId="{940AC04B-FB74-4C8C-8BA0-DC881598C3D1}" destId="{503C130C-E4FF-438A-A729-518651B3444A}" srcOrd="0" destOrd="0" presId="urn:microsoft.com/office/officeart/2005/8/layout/bProcess4"/>
    <dgm:cxn modelId="{8C33AF38-B9F0-4D9A-99C6-C396F72BACD7}" type="presOf" srcId="{F3B77EF1-CF83-40E1-8832-7C47808F72F1}" destId="{4361565D-C29F-41A9-92D7-7E6EA2B7CA2C}" srcOrd="0" destOrd="0" presId="urn:microsoft.com/office/officeart/2005/8/layout/bProcess4"/>
    <dgm:cxn modelId="{6704F957-8FBF-4FD0-94A2-C8218CFF9962}" srcId="{0E52BC4D-8E9E-47D7-B58A-1A557E11E14A}" destId="{10E2A181-967B-4907-B057-402C2BFDFDB7}" srcOrd="3" destOrd="0" parTransId="{129E277C-1D28-487D-9473-84DFAC0295AC}" sibTransId="{9586E1F2-DFAA-46D7-9AE5-F99CBBAEDCE7}"/>
    <dgm:cxn modelId="{E7D5C074-247E-4F62-A7CE-2851338298C1}" srcId="{0E52BC4D-8E9E-47D7-B58A-1A557E11E14A}" destId="{8A730DA3-62CB-4E37-BEB4-6FFE4F1CD90B}" srcOrd="5" destOrd="0" parTransId="{BD2B2C3A-DC3A-4830-9691-C88DC2DF5A07}" sibTransId="{F3B77EF1-CF83-40E1-8832-7C47808F72F1}"/>
    <dgm:cxn modelId="{EF657C24-95D5-456E-9760-D295558A3DBE}" type="presOf" srcId="{F81BE829-7B54-4D54-8E06-332E3E132B4B}" destId="{F8E01A69-746A-40DB-99D8-56CF4E942D6D}" srcOrd="0" destOrd="0" presId="urn:microsoft.com/office/officeart/2005/8/layout/bProcess4"/>
    <dgm:cxn modelId="{A8C08AEF-FF58-4904-8FA5-3403F67EF084}" srcId="{0E52BC4D-8E9E-47D7-B58A-1A557E11E14A}" destId="{2C9C2A47-869B-4F33-90C1-ACB4B500D962}" srcOrd="7" destOrd="0" parTransId="{92AFE788-3063-49D9-BA9B-945E23415C3F}" sibTransId="{3DD8E551-DB15-4A59-BDC2-35EE4E02CBF7}"/>
    <dgm:cxn modelId="{B79BDCFA-B148-4312-8E10-121E9D80DAB6}" type="presOf" srcId="{0E52BC4D-8E9E-47D7-B58A-1A557E11E14A}" destId="{91B12519-10A5-47EA-A9AF-FCDF1C3CA6FE}" srcOrd="0" destOrd="0" presId="urn:microsoft.com/office/officeart/2005/8/layout/bProcess4"/>
    <dgm:cxn modelId="{B0338712-92D6-481B-B213-05B394FC07CB}" srcId="{0E52BC4D-8E9E-47D7-B58A-1A557E11E14A}" destId="{F1C8ABA1-DD59-44BE-9C85-40850B2FD37A}" srcOrd="0" destOrd="0" parTransId="{7A4DEFAC-5130-4AA8-B21A-E81868D6155A}" sibTransId="{34A11619-F554-49A9-A692-863CFCEBCAA3}"/>
    <dgm:cxn modelId="{74537669-48AE-4CF1-A808-D9CBCBD72E1D}" srcId="{0E52BC4D-8E9E-47D7-B58A-1A557E11E14A}" destId="{D5067248-36C1-4B58-95E1-5D11F5F3050C}" srcOrd="4" destOrd="0" parTransId="{E06404C6-C769-47FA-B13D-0B973A470E00}" sibTransId="{53AC1625-C144-4B88-A30F-8DE1241420CE}"/>
    <dgm:cxn modelId="{CDD419E8-769C-4081-B38A-C90661ECAF8D}" type="presOf" srcId="{DC8C0641-E366-4CF1-9348-677C5D8561F4}" destId="{AC3EDA47-5DEA-4A1E-BDE8-009EE416C30D}" srcOrd="0" destOrd="0" presId="urn:microsoft.com/office/officeart/2005/8/layout/bProcess4"/>
    <dgm:cxn modelId="{2ABAD332-1AC9-40CB-8916-E8FDF51176F2}" type="presOf" srcId="{2C9C2A47-869B-4F33-90C1-ACB4B500D962}" destId="{E280770C-5E69-4D01-B333-CE64A8E29498}" srcOrd="0" destOrd="0" presId="urn:microsoft.com/office/officeart/2005/8/layout/bProcess4"/>
    <dgm:cxn modelId="{0ADC8C52-D238-43CA-A108-89AC5D49F56A}" type="presOf" srcId="{53AC1625-C144-4B88-A30F-8DE1241420CE}" destId="{0747284A-D854-4752-9BAF-AEF6B6B95F6E}" srcOrd="0" destOrd="0" presId="urn:microsoft.com/office/officeart/2005/8/layout/bProcess4"/>
    <dgm:cxn modelId="{E2087343-6E7A-4A7E-8286-00A61C12A6A3}" srcId="{0E52BC4D-8E9E-47D7-B58A-1A557E11E14A}" destId="{18554B13-D4F9-4E02-9EC2-A879DB6B1677}" srcOrd="1" destOrd="0" parTransId="{7A3D612C-F5F9-4028-AE81-283B090780F0}" sibTransId="{938572D5-F0A9-49C9-B6D7-CA125B752AAD}"/>
    <dgm:cxn modelId="{3969F31A-3540-4AB4-8467-172DA33DF9C0}" type="presOf" srcId="{3DD8E551-DB15-4A59-BDC2-35EE4E02CBF7}" destId="{CCA98C4A-B4A9-4146-AB76-21C10FFD3B26}" srcOrd="0" destOrd="0" presId="urn:microsoft.com/office/officeart/2005/8/layout/bProcess4"/>
    <dgm:cxn modelId="{01977980-BC16-4C35-AC75-DF5B4D71981B}" srcId="{0E52BC4D-8E9E-47D7-B58A-1A557E11E14A}" destId="{940AC04B-FB74-4C8C-8BA0-DC881598C3D1}" srcOrd="2" destOrd="0" parTransId="{CD083FE6-A3E0-4237-8E72-B94017300616}" sibTransId="{608EE8F3-0C08-44BD-97F6-E878F06B4851}"/>
    <dgm:cxn modelId="{101124D2-7B55-40BD-995B-E4863895D41A}" type="presOf" srcId="{10E2A181-967B-4907-B057-402C2BFDFDB7}" destId="{B630D053-650A-4D59-BE62-2F46AC798846}" srcOrd="0" destOrd="0" presId="urn:microsoft.com/office/officeart/2005/8/layout/bProcess4"/>
    <dgm:cxn modelId="{225E869D-D397-4BF1-B5D5-90FAF5DB911B}" type="presOf" srcId="{34A11619-F554-49A9-A692-863CFCEBCAA3}" destId="{8DCDD775-7E94-44D5-8618-55E363D78C0B}" srcOrd="0" destOrd="0" presId="urn:microsoft.com/office/officeart/2005/8/layout/bProcess4"/>
    <dgm:cxn modelId="{A040FF14-C11C-41CB-A4A8-701AE53C18A0}" type="presOf" srcId="{386D2C4F-9718-44D3-93D3-A0CCF5BE64F2}" destId="{1D26A8A5-15A4-47F1-8A81-CDF402092828}" srcOrd="0" destOrd="0" presId="urn:microsoft.com/office/officeart/2005/8/layout/bProcess4"/>
    <dgm:cxn modelId="{DAC83A9F-E9CB-4B1D-B8FA-FDC9188E3F21}" type="presOf" srcId="{18554B13-D4F9-4E02-9EC2-A879DB6B1677}" destId="{B9261E44-A1AE-4B2B-BA57-33C878862C62}" srcOrd="0" destOrd="0" presId="urn:microsoft.com/office/officeart/2005/8/layout/bProcess4"/>
    <dgm:cxn modelId="{C1F48D45-0769-4CC3-AEDE-C460D617F06C}" type="presOf" srcId="{D5067248-36C1-4B58-95E1-5D11F5F3050C}" destId="{863AB8FB-9C39-4415-B4E8-9676F1BDECEB}" srcOrd="0" destOrd="0" presId="urn:microsoft.com/office/officeart/2005/8/layout/bProcess4"/>
    <dgm:cxn modelId="{EEE31CB3-A6D9-4E3E-9534-F0C906299EBD}" type="presOf" srcId="{8A730DA3-62CB-4E37-BEB4-6FFE4F1CD90B}" destId="{10B19276-9020-441F-8B66-D0FEFAAD66EF}" srcOrd="0" destOrd="0" presId="urn:microsoft.com/office/officeart/2005/8/layout/bProcess4"/>
    <dgm:cxn modelId="{B3F01E4C-5C6D-44C3-8A4F-025F1FADFD25}" srcId="{0E52BC4D-8E9E-47D7-B58A-1A557E11E14A}" destId="{F81BE829-7B54-4D54-8E06-332E3E132B4B}" srcOrd="8" destOrd="0" parTransId="{58A0DCDB-D118-4452-8F24-42122E7C6675}" sibTransId="{57364F1B-B8C7-4623-A8BC-1BCB1C5BDFF5}"/>
    <dgm:cxn modelId="{440A9B46-0A15-49A2-B0D2-AA6A6BA6955C}" type="presOf" srcId="{F1C8ABA1-DD59-44BE-9C85-40850B2FD37A}" destId="{600FDC9C-1950-4FA2-B612-70D29A79C54B}" srcOrd="0" destOrd="0" presId="urn:microsoft.com/office/officeart/2005/8/layout/bProcess4"/>
    <dgm:cxn modelId="{6364AFA9-4CFB-4579-BCE4-B3382C19B9C7}" type="presOf" srcId="{9586E1F2-DFAA-46D7-9AE5-F99CBBAEDCE7}" destId="{B84E0644-FB83-42DD-844E-8D00A241B1B8}" srcOrd="0" destOrd="0" presId="urn:microsoft.com/office/officeart/2005/8/layout/bProcess4"/>
    <dgm:cxn modelId="{BFD355FD-B332-4D5E-90BE-29EBF7C4D622}" type="presOf" srcId="{938572D5-F0A9-49C9-B6D7-CA125B752AAD}" destId="{0B48156D-AB4D-488C-A31A-F7B6F28B9006}" srcOrd="0" destOrd="0" presId="urn:microsoft.com/office/officeart/2005/8/layout/bProcess4"/>
    <dgm:cxn modelId="{52E2028E-198E-440A-897B-2DC857619DCA}" type="presOf" srcId="{608EE8F3-0C08-44BD-97F6-E878F06B4851}" destId="{D83AF283-7DF4-4B39-BC56-3AF7AAD6DF29}" srcOrd="0" destOrd="0" presId="urn:microsoft.com/office/officeart/2005/8/layout/bProcess4"/>
    <dgm:cxn modelId="{24C81D33-85E0-4F5B-96AB-2CA4E57CA0FA}" srcId="{0E52BC4D-8E9E-47D7-B58A-1A557E11E14A}" destId="{DC8C0641-E366-4CF1-9348-677C5D8561F4}" srcOrd="6" destOrd="0" parTransId="{2FF36E9E-FE3C-4B6A-BABC-D42D4EA0ED5D}" sibTransId="{386D2C4F-9718-44D3-93D3-A0CCF5BE64F2}"/>
    <dgm:cxn modelId="{363F6033-1C8A-4BAC-A78E-954B38855234}" type="presParOf" srcId="{91B12519-10A5-47EA-A9AF-FCDF1C3CA6FE}" destId="{5629B0BD-BB2C-4127-BF15-C76544979746}" srcOrd="0" destOrd="0" presId="urn:microsoft.com/office/officeart/2005/8/layout/bProcess4"/>
    <dgm:cxn modelId="{181EC9AD-B2A1-4947-AD60-70F329551417}" type="presParOf" srcId="{5629B0BD-BB2C-4127-BF15-C76544979746}" destId="{483FF4AB-9176-4D5E-A692-6BAE2B55EFE6}" srcOrd="0" destOrd="0" presId="urn:microsoft.com/office/officeart/2005/8/layout/bProcess4"/>
    <dgm:cxn modelId="{E29B4A16-55FD-4276-AC72-97915E830968}" type="presParOf" srcId="{5629B0BD-BB2C-4127-BF15-C76544979746}" destId="{600FDC9C-1950-4FA2-B612-70D29A79C54B}" srcOrd="1" destOrd="0" presId="urn:microsoft.com/office/officeart/2005/8/layout/bProcess4"/>
    <dgm:cxn modelId="{FBE96054-8C54-4CB7-9ED7-340DF53C78CA}" type="presParOf" srcId="{91B12519-10A5-47EA-A9AF-FCDF1C3CA6FE}" destId="{8DCDD775-7E94-44D5-8618-55E363D78C0B}" srcOrd="1" destOrd="0" presId="urn:microsoft.com/office/officeart/2005/8/layout/bProcess4"/>
    <dgm:cxn modelId="{AB1BC510-A541-4095-A5E0-EB53D05A46B1}" type="presParOf" srcId="{91B12519-10A5-47EA-A9AF-FCDF1C3CA6FE}" destId="{3831418B-1CAE-4992-9456-63A3276A1D54}" srcOrd="2" destOrd="0" presId="urn:microsoft.com/office/officeart/2005/8/layout/bProcess4"/>
    <dgm:cxn modelId="{275A8FE3-4540-4496-B22D-BE4DF8ADFBC9}" type="presParOf" srcId="{3831418B-1CAE-4992-9456-63A3276A1D54}" destId="{5E3AEB95-6C3D-4F8E-A4CB-E57209FD5594}" srcOrd="0" destOrd="0" presId="urn:microsoft.com/office/officeart/2005/8/layout/bProcess4"/>
    <dgm:cxn modelId="{F0244EC0-D68C-4059-8E62-8182A0AF9909}" type="presParOf" srcId="{3831418B-1CAE-4992-9456-63A3276A1D54}" destId="{B9261E44-A1AE-4B2B-BA57-33C878862C62}" srcOrd="1" destOrd="0" presId="urn:microsoft.com/office/officeart/2005/8/layout/bProcess4"/>
    <dgm:cxn modelId="{7C007034-ECFD-4176-89A0-112E29CF81C7}" type="presParOf" srcId="{91B12519-10A5-47EA-A9AF-FCDF1C3CA6FE}" destId="{0B48156D-AB4D-488C-A31A-F7B6F28B9006}" srcOrd="3" destOrd="0" presId="urn:microsoft.com/office/officeart/2005/8/layout/bProcess4"/>
    <dgm:cxn modelId="{32E4BD67-02F5-42B2-BAF8-9E9F97B28B9B}" type="presParOf" srcId="{91B12519-10A5-47EA-A9AF-FCDF1C3CA6FE}" destId="{4C5F5A7D-607E-40EC-B8E8-CF7807DE2898}" srcOrd="4" destOrd="0" presId="urn:microsoft.com/office/officeart/2005/8/layout/bProcess4"/>
    <dgm:cxn modelId="{1A706FB5-950E-469C-B009-56CBA0BAB626}" type="presParOf" srcId="{4C5F5A7D-607E-40EC-B8E8-CF7807DE2898}" destId="{6287F6C4-0C0A-4935-B03F-216844ACEC4C}" srcOrd="0" destOrd="0" presId="urn:microsoft.com/office/officeart/2005/8/layout/bProcess4"/>
    <dgm:cxn modelId="{54A823E2-BF1B-471F-8E65-9D23CDADFE25}" type="presParOf" srcId="{4C5F5A7D-607E-40EC-B8E8-CF7807DE2898}" destId="{503C130C-E4FF-438A-A729-518651B3444A}" srcOrd="1" destOrd="0" presId="urn:microsoft.com/office/officeart/2005/8/layout/bProcess4"/>
    <dgm:cxn modelId="{15276169-07F9-4F7D-9CCE-9587ADF0048D}" type="presParOf" srcId="{91B12519-10A5-47EA-A9AF-FCDF1C3CA6FE}" destId="{D83AF283-7DF4-4B39-BC56-3AF7AAD6DF29}" srcOrd="5" destOrd="0" presId="urn:microsoft.com/office/officeart/2005/8/layout/bProcess4"/>
    <dgm:cxn modelId="{683099C0-9913-44E9-973A-947EC93BA476}" type="presParOf" srcId="{91B12519-10A5-47EA-A9AF-FCDF1C3CA6FE}" destId="{FAC8CCB0-621B-45BA-A72F-00A852A9EC78}" srcOrd="6" destOrd="0" presId="urn:microsoft.com/office/officeart/2005/8/layout/bProcess4"/>
    <dgm:cxn modelId="{E58E908E-C146-4B37-A5EF-C3EC42AC3AE7}" type="presParOf" srcId="{FAC8CCB0-621B-45BA-A72F-00A852A9EC78}" destId="{ED4F7D26-917F-44A3-9DE7-28A35656EA01}" srcOrd="0" destOrd="0" presId="urn:microsoft.com/office/officeart/2005/8/layout/bProcess4"/>
    <dgm:cxn modelId="{9E5E095E-908A-4EDB-9016-2A7A32A8E3BE}" type="presParOf" srcId="{FAC8CCB0-621B-45BA-A72F-00A852A9EC78}" destId="{B630D053-650A-4D59-BE62-2F46AC798846}" srcOrd="1" destOrd="0" presId="urn:microsoft.com/office/officeart/2005/8/layout/bProcess4"/>
    <dgm:cxn modelId="{6CAEEE3D-7F47-4E69-98B2-70C0A475EB9D}" type="presParOf" srcId="{91B12519-10A5-47EA-A9AF-FCDF1C3CA6FE}" destId="{B84E0644-FB83-42DD-844E-8D00A241B1B8}" srcOrd="7" destOrd="0" presId="urn:microsoft.com/office/officeart/2005/8/layout/bProcess4"/>
    <dgm:cxn modelId="{4027BE54-FC7F-4915-9821-3EFF829B009E}" type="presParOf" srcId="{91B12519-10A5-47EA-A9AF-FCDF1C3CA6FE}" destId="{E5D3E42D-AE1E-46F7-AD3C-7BCE5113E448}" srcOrd="8" destOrd="0" presId="urn:microsoft.com/office/officeart/2005/8/layout/bProcess4"/>
    <dgm:cxn modelId="{72AA06B6-2361-49A6-B93F-8A6C4A649776}" type="presParOf" srcId="{E5D3E42D-AE1E-46F7-AD3C-7BCE5113E448}" destId="{25CC2D14-5762-4D37-93AB-E45342D77E6D}" srcOrd="0" destOrd="0" presId="urn:microsoft.com/office/officeart/2005/8/layout/bProcess4"/>
    <dgm:cxn modelId="{E0745104-8EE4-45EB-82AB-0817C12A1A4A}" type="presParOf" srcId="{E5D3E42D-AE1E-46F7-AD3C-7BCE5113E448}" destId="{863AB8FB-9C39-4415-B4E8-9676F1BDECEB}" srcOrd="1" destOrd="0" presId="urn:microsoft.com/office/officeart/2005/8/layout/bProcess4"/>
    <dgm:cxn modelId="{6B2D7D0C-F619-4A5D-863F-A173D7CE3C8D}" type="presParOf" srcId="{91B12519-10A5-47EA-A9AF-FCDF1C3CA6FE}" destId="{0747284A-D854-4752-9BAF-AEF6B6B95F6E}" srcOrd="9" destOrd="0" presId="urn:microsoft.com/office/officeart/2005/8/layout/bProcess4"/>
    <dgm:cxn modelId="{CF78829A-8029-47C9-BBC6-93F60AF5EFD7}" type="presParOf" srcId="{91B12519-10A5-47EA-A9AF-FCDF1C3CA6FE}" destId="{B5174454-C8B1-4D05-BD75-265482919253}" srcOrd="10" destOrd="0" presId="urn:microsoft.com/office/officeart/2005/8/layout/bProcess4"/>
    <dgm:cxn modelId="{FBC508BC-1865-48F5-AB87-DC00E5C2C104}" type="presParOf" srcId="{B5174454-C8B1-4D05-BD75-265482919253}" destId="{B766F771-F37A-421C-AC0C-7B907E253278}" srcOrd="0" destOrd="0" presId="urn:microsoft.com/office/officeart/2005/8/layout/bProcess4"/>
    <dgm:cxn modelId="{73D3812A-C53E-4BE7-ACB9-B0F7B1446B33}" type="presParOf" srcId="{B5174454-C8B1-4D05-BD75-265482919253}" destId="{10B19276-9020-441F-8B66-D0FEFAAD66EF}" srcOrd="1" destOrd="0" presId="urn:microsoft.com/office/officeart/2005/8/layout/bProcess4"/>
    <dgm:cxn modelId="{00438360-9A8C-4359-98D7-1285B5B8E3D4}" type="presParOf" srcId="{91B12519-10A5-47EA-A9AF-FCDF1C3CA6FE}" destId="{4361565D-C29F-41A9-92D7-7E6EA2B7CA2C}" srcOrd="11" destOrd="0" presId="urn:microsoft.com/office/officeart/2005/8/layout/bProcess4"/>
    <dgm:cxn modelId="{873361C6-4982-4A15-BA64-372CF7BEAE89}" type="presParOf" srcId="{91B12519-10A5-47EA-A9AF-FCDF1C3CA6FE}" destId="{0AA3105C-A975-4A7B-9539-1C5B7916F870}" srcOrd="12" destOrd="0" presId="urn:microsoft.com/office/officeart/2005/8/layout/bProcess4"/>
    <dgm:cxn modelId="{6DCFD39F-F4A0-4471-B753-252CBA0E08F0}" type="presParOf" srcId="{0AA3105C-A975-4A7B-9539-1C5B7916F870}" destId="{CE9DFABA-8EC8-4E21-837A-EA861F539BCD}" srcOrd="0" destOrd="0" presId="urn:microsoft.com/office/officeart/2005/8/layout/bProcess4"/>
    <dgm:cxn modelId="{2305FAB3-C767-4142-8C8E-CDEE23E94A56}" type="presParOf" srcId="{0AA3105C-A975-4A7B-9539-1C5B7916F870}" destId="{AC3EDA47-5DEA-4A1E-BDE8-009EE416C30D}" srcOrd="1" destOrd="0" presId="urn:microsoft.com/office/officeart/2005/8/layout/bProcess4"/>
    <dgm:cxn modelId="{6867687A-2E2A-494C-8D25-FD5DBA96EE4E}" type="presParOf" srcId="{91B12519-10A5-47EA-A9AF-FCDF1C3CA6FE}" destId="{1D26A8A5-15A4-47F1-8A81-CDF402092828}" srcOrd="13" destOrd="0" presId="urn:microsoft.com/office/officeart/2005/8/layout/bProcess4"/>
    <dgm:cxn modelId="{07ACDF24-5B55-401C-898C-F959F45B0491}" type="presParOf" srcId="{91B12519-10A5-47EA-A9AF-FCDF1C3CA6FE}" destId="{4A0D37EF-4732-4999-956E-87A624C58326}" srcOrd="14" destOrd="0" presId="urn:microsoft.com/office/officeart/2005/8/layout/bProcess4"/>
    <dgm:cxn modelId="{F7D9A36E-ED30-435D-A70C-9F87AC722FF6}" type="presParOf" srcId="{4A0D37EF-4732-4999-956E-87A624C58326}" destId="{0E91894E-6792-4B08-86E0-0D8FCAC40D4E}" srcOrd="0" destOrd="0" presId="urn:microsoft.com/office/officeart/2005/8/layout/bProcess4"/>
    <dgm:cxn modelId="{4DBB1F01-56FC-466B-AC9D-3EB9B48008DB}" type="presParOf" srcId="{4A0D37EF-4732-4999-956E-87A624C58326}" destId="{E280770C-5E69-4D01-B333-CE64A8E29498}" srcOrd="1" destOrd="0" presId="urn:microsoft.com/office/officeart/2005/8/layout/bProcess4"/>
    <dgm:cxn modelId="{3FE25BF4-B733-4170-A23E-37EE359A7CAB}" type="presParOf" srcId="{91B12519-10A5-47EA-A9AF-FCDF1C3CA6FE}" destId="{CCA98C4A-B4A9-4146-AB76-21C10FFD3B26}" srcOrd="15" destOrd="0" presId="urn:microsoft.com/office/officeart/2005/8/layout/bProcess4"/>
    <dgm:cxn modelId="{9A1DAA0D-7194-4B16-A0F5-9C5597E1CFFE}" type="presParOf" srcId="{91B12519-10A5-47EA-A9AF-FCDF1C3CA6FE}" destId="{A054FB62-8E3F-469B-89DA-FF54B58BFCDD}" srcOrd="16" destOrd="0" presId="urn:microsoft.com/office/officeart/2005/8/layout/bProcess4"/>
    <dgm:cxn modelId="{9492CE8A-5F6C-4DC4-B739-3747B41B2217}" type="presParOf" srcId="{A054FB62-8E3F-469B-89DA-FF54B58BFCDD}" destId="{1A7FC500-7B5F-4311-ADB2-422CBF721F51}" srcOrd="0" destOrd="0" presId="urn:microsoft.com/office/officeart/2005/8/layout/bProcess4"/>
    <dgm:cxn modelId="{10686DE1-7728-4338-8FA0-0273B3B79A39}" type="presParOf" srcId="{A054FB62-8E3F-469B-89DA-FF54B58BFCDD}" destId="{F8E01A69-746A-40DB-99D8-56CF4E942D6D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0D1935C-1B02-4D42-865C-EAA6ECFF6F6C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1A403ED-A93D-4A0C-991D-6851E95CEC34}">
      <dgm:prSet phldrT="[Text]"/>
      <dgm:spPr/>
      <dgm:t>
        <a:bodyPr/>
        <a:lstStyle/>
        <a:p>
          <a:r>
            <a:rPr lang="mr-IN" dirty="0" smtClean="0"/>
            <a:t>सक्षम प्राधिकारी यांचे मंजुरी आदेश </a:t>
          </a:r>
          <a:endParaRPr lang="en-GB" dirty="0"/>
        </a:p>
      </dgm:t>
    </dgm:pt>
    <dgm:pt modelId="{5E41C5B5-412E-4004-8BF3-3DC7E2E5538B}" type="parTrans" cxnId="{C1F6C4C4-1A10-4BDD-9D72-6ECB21DE80F7}">
      <dgm:prSet/>
      <dgm:spPr/>
      <dgm:t>
        <a:bodyPr/>
        <a:lstStyle/>
        <a:p>
          <a:endParaRPr lang="en-GB"/>
        </a:p>
      </dgm:t>
    </dgm:pt>
    <dgm:pt modelId="{56C18630-BD55-4080-BC77-F26E7600CA12}" type="sibTrans" cxnId="{C1F6C4C4-1A10-4BDD-9D72-6ECB21DE80F7}">
      <dgm:prSet/>
      <dgm:spPr/>
      <dgm:t>
        <a:bodyPr/>
        <a:lstStyle/>
        <a:p>
          <a:endParaRPr lang="en-GB"/>
        </a:p>
      </dgm:t>
    </dgm:pt>
    <dgm:pt modelId="{A707C2E9-2786-4C2E-841E-5AF566E28C11}">
      <dgm:prSet phldrT="[Text]"/>
      <dgm:spPr/>
      <dgm:t>
        <a:bodyPr/>
        <a:lstStyle/>
        <a:p>
          <a:r>
            <a:rPr lang="en-GB" dirty="0" smtClean="0"/>
            <a:t>D.D.O. </a:t>
          </a:r>
          <a:r>
            <a:rPr lang="mr-IN" dirty="0" smtClean="0"/>
            <a:t>द्वारे देयक सादर </a:t>
          </a:r>
          <a:endParaRPr lang="en-GB" dirty="0"/>
        </a:p>
      </dgm:t>
    </dgm:pt>
    <dgm:pt modelId="{D4E5A141-7B57-4DA4-8BC8-41E3D6A35745}" type="parTrans" cxnId="{08031131-B2D7-4D58-AC1D-FC6FA500A223}">
      <dgm:prSet/>
      <dgm:spPr/>
      <dgm:t>
        <a:bodyPr/>
        <a:lstStyle/>
        <a:p>
          <a:endParaRPr lang="en-GB"/>
        </a:p>
      </dgm:t>
    </dgm:pt>
    <dgm:pt modelId="{E85AEA61-ED24-47D4-8023-56BC7C3DC6BF}" type="sibTrans" cxnId="{08031131-B2D7-4D58-AC1D-FC6FA500A223}">
      <dgm:prSet/>
      <dgm:spPr/>
      <dgm:t>
        <a:bodyPr/>
        <a:lstStyle/>
        <a:p>
          <a:endParaRPr lang="en-GB"/>
        </a:p>
      </dgm:t>
    </dgm:pt>
    <dgm:pt modelId="{FC4E8628-AD60-4618-B571-3752A1ED9B91}">
      <dgm:prSet phldrT="[Text]"/>
      <dgm:spPr/>
      <dgm:t>
        <a:bodyPr/>
        <a:lstStyle/>
        <a:p>
          <a:r>
            <a:rPr lang="mr-IN" dirty="0" smtClean="0"/>
            <a:t>भ. नि.नि. विभागाद्वारे पूर्व लेखापरीक्षण </a:t>
          </a:r>
          <a:endParaRPr lang="en-GB" dirty="0"/>
        </a:p>
      </dgm:t>
    </dgm:pt>
    <dgm:pt modelId="{96C39E98-F422-4DC3-A344-1ECBB65B3F5C}" type="parTrans" cxnId="{666975DA-16DD-4DBC-A5FF-35162C3D85A5}">
      <dgm:prSet/>
      <dgm:spPr/>
      <dgm:t>
        <a:bodyPr/>
        <a:lstStyle/>
        <a:p>
          <a:endParaRPr lang="en-GB"/>
        </a:p>
      </dgm:t>
    </dgm:pt>
    <dgm:pt modelId="{5886D0F5-A0B0-4439-B6DF-29A7884012F9}" type="sibTrans" cxnId="{666975DA-16DD-4DBC-A5FF-35162C3D85A5}">
      <dgm:prSet/>
      <dgm:spPr/>
      <dgm:t>
        <a:bodyPr/>
        <a:lstStyle/>
        <a:p>
          <a:endParaRPr lang="en-GB"/>
        </a:p>
      </dgm:t>
    </dgm:pt>
    <dgm:pt modelId="{685E6050-24E6-432E-B1D9-F343582F4EC7}">
      <dgm:prSet phldrT="[Text]"/>
      <dgm:spPr/>
      <dgm:t>
        <a:bodyPr/>
        <a:lstStyle/>
        <a:p>
          <a:r>
            <a:rPr lang="mr-IN" dirty="0" smtClean="0"/>
            <a:t>तृती असल्यास आक्षेपित अन्यथा कोषागारात सादर.</a:t>
          </a:r>
          <a:endParaRPr lang="en-GB" dirty="0"/>
        </a:p>
      </dgm:t>
    </dgm:pt>
    <dgm:pt modelId="{DB14CE9C-3122-406D-8BBE-AF5A22B797DA}" type="parTrans" cxnId="{6CCA3C46-E7B0-4ED1-83C0-F9FE5DC54EF4}">
      <dgm:prSet/>
      <dgm:spPr/>
      <dgm:t>
        <a:bodyPr/>
        <a:lstStyle/>
        <a:p>
          <a:endParaRPr lang="en-GB"/>
        </a:p>
      </dgm:t>
    </dgm:pt>
    <dgm:pt modelId="{A0EB5304-AD2E-4323-BEAF-FC6FF541D9A0}" type="sibTrans" cxnId="{6CCA3C46-E7B0-4ED1-83C0-F9FE5DC54EF4}">
      <dgm:prSet/>
      <dgm:spPr/>
      <dgm:t>
        <a:bodyPr/>
        <a:lstStyle/>
        <a:p>
          <a:endParaRPr lang="en-GB"/>
        </a:p>
      </dgm:t>
    </dgm:pt>
    <dgm:pt modelId="{A0A878A9-B9B3-4857-ACB7-2CA1A64DBA97}">
      <dgm:prSet phldrT="[Text]"/>
      <dgm:spPr/>
      <dgm:t>
        <a:bodyPr/>
        <a:lstStyle/>
        <a:p>
          <a:r>
            <a:rPr lang="mr-IN" dirty="0" smtClean="0"/>
            <a:t>कोषागारातून प्राप्त निधी थेट संबंधित खातेदाराच्या बँक खात्य्वर हस्तांतरित. </a:t>
          </a:r>
          <a:endParaRPr lang="en-GB" dirty="0"/>
        </a:p>
      </dgm:t>
    </dgm:pt>
    <dgm:pt modelId="{A5FC1BC5-A9F6-49BF-BCC0-37BDD647E9BA}" type="parTrans" cxnId="{841E82F5-080A-4308-BCF7-584B51FFF035}">
      <dgm:prSet/>
      <dgm:spPr/>
      <dgm:t>
        <a:bodyPr/>
        <a:lstStyle/>
        <a:p>
          <a:endParaRPr lang="en-GB"/>
        </a:p>
      </dgm:t>
    </dgm:pt>
    <dgm:pt modelId="{18005F70-2FC6-45B6-A298-754AFC830F2F}" type="sibTrans" cxnId="{841E82F5-080A-4308-BCF7-584B51FFF035}">
      <dgm:prSet/>
      <dgm:spPr/>
      <dgm:t>
        <a:bodyPr/>
        <a:lstStyle/>
        <a:p>
          <a:endParaRPr lang="en-GB"/>
        </a:p>
      </dgm:t>
    </dgm:pt>
    <dgm:pt modelId="{53B6A505-166D-40B4-AA28-AE87A5C94E89}">
      <dgm:prSet phldrT="[Text]"/>
      <dgm:spPr/>
      <dgm:t>
        <a:bodyPr/>
        <a:lstStyle/>
        <a:p>
          <a:r>
            <a:rPr lang="mr-IN" dirty="0" smtClean="0"/>
            <a:t>प्रदान अग्रीमाची नोंद दैनिक नोंदवहीत घेतली जाते. </a:t>
          </a:r>
          <a:endParaRPr lang="en-GB" dirty="0"/>
        </a:p>
      </dgm:t>
    </dgm:pt>
    <dgm:pt modelId="{DCD0C2BD-F5C3-4D6B-9448-72900E588ED3}" type="parTrans" cxnId="{0EBD2CA5-FCD3-4709-9BC2-0A119F6E431A}">
      <dgm:prSet/>
      <dgm:spPr/>
      <dgm:t>
        <a:bodyPr/>
        <a:lstStyle/>
        <a:p>
          <a:endParaRPr lang="en-GB"/>
        </a:p>
      </dgm:t>
    </dgm:pt>
    <dgm:pt modelId="{46230618-35CF-42D9-807A-21C20D7361C0}" type="sibTrans" cxnId="{0EBD2CA5-FCD3-4709-9BC2-0A119F6E431A}">
      <dgm:prSet/>
      <dgm:spPr/>
      <dgm:t>
        <a:bodyPr/>
        <a:lstStyle/>
        <a:p>
          <a:endParaRPr lang="en-GB"/>
        </a:p>
      </dgm:t>
    </dgm:pt>
    <dgm:pt modelId="{F10D7380-1421-479D-97BE-FF4A7312F3C1}">
      <dgm:prSet phldrT="[Text]"/>
      <dgm:spPr/>
      <dgm:t>
        <a:bodyPr/>
        <a:lstStyle/>
        <a:p>
          <a:r>
            <a:rPr lang="mr-IN" dirty="0" smtClean="0"/>
            <a:t>वासुलीयोग्य अग्रिम असल्यास त्याची नोंद अग्रिम वसुली देख रेख नोंदवहीत घेतली जाते.</a:t>
          </a:r>
          <a:endParaRPr lang="en-GB" dirty="0"/>
        </a:p>
      </dgm:t>
    </dgm:pt>
    <dgm:pt modelId="{8F751B5B-EAA5-4F4F-859E-EEC049A66385}" type="parTrans" cxnId="{5439CFE7-B7B0-4775-A93E-310AD9E1D122}">
      <dgm:prSet/>
      <dgm:spPr/>
      <dgm:t>
        <a:bodyPr/>
        <a:lstStyle/>
        <a:p>
          <a:endParaRPr lang="en-GB"/>
        </a:p>
      </dgm:t>
    </dgm:pt>
    <dgm:pt modelId="{ED312A81-6AF6-416A-8BB9-1D99C9CBAB94}" type="sibTrans" cxnId="{5439CFE7-B7B0-4775-A93E-310AD9E1D122}">
      <dgm:prSet/>
      <dgm:spPr/>
      <dgm:t>
        <a:bodyPr/>
        <a:lstStyle/>
        <a:p>
          <a:endParaRPr lang="en-GB"/>
        </a:p>
      </dgm:t>
    </dgm:pt>
    <dgm:pt modelId="{15598C3B-D1CF-45EE-95CD-011A8E15E695}">
      <dgm:prSet phldrT="[Text]"/>
      <dgm:spPr/>
      <dgm:t>
        <a:bodyPr/>
        <a:lstStyle/>
        <a:p>
          <a:r>
            <a:rPr lang="mr-IN" dirty="0" smtClean="0"/>
            <a:t>प्रदान केलेल्या अग्रीमाची / अंतिम प्रदानाची नोंद संबंधित खातेदाराच्या वैयक्तिक खाते नोंदवहीत देखील घेतली जाते. </a:t>
          </a:r>
          <a:endParaRPr lang="en-GB" dirty="0"/>
        </a:p>
      </dgm:t>
    </dgm:pt>
    <dgm:pt modelId="{9CB1A949-AF55-4713-BAE0-C8A122A146F0}" type="parTrans" cxnId="{F05D6B7F-2B38-4072-B49C-8C745DEA40EC}">
      <dgm:prSet/>
      <dgm:spPr/>
      <dgm:t>
        <a:bodyPr/>
        <a:lstStyle/>
        <a:p>
          <a:endParaRPr lang="en-GB"/>
        </a:p>
      </dgm:t>
    </dgm:pt>
    <dgm:pt modelId="{948B2310-5456-4217-8B10-699360514400}" type="sibTrans" cxnId="{F05D6B7F-2B38-4072-B49C-8C745DEA40EC}">
      <dgm:prSet/>
      <dgm:spPr/>
      <dgm:t>
        <a:bodyPr/>
        <a:lstStyle/>
        <a:p>
          <a:endParaRPr lang="en-GB"/>
        </a:p>
      </dgm:t>
    </dgm:pt>
    <dgm:pt modelId="{3EBA3C2B-D3AA-4D52-83A8-50D3F57EF3ED}">
      <dgm:prSet/>
      <dgm:spPr/>
      <dgm:t>
        <a:bodyPr/>
        <a:lstStyle/>
        <a:p>
          <a:r>
            <a:rPr lang="mr-IN" dirty="0" smtClean="0"/>
            <a:t>परतावा / ना परतावा अग्रिम/ अंतिम प्रदान / निधी हस्तांतरण या प्रयोजनार्थ भ.नि.नि. मधून निधी आह्रीत केला जातो.  </a:t>
          </a:r>
          <a:endParaRPr lang="en-GB" dirty="0"/>
        </a:p>
      </dgm:t>
    </dgm:pt>
    <dgm:pt modelId="{531C84C1-F242-4427-B9C8-349479E6D3BE}" type="parTrans" cxnId="{1E0ABE1D-EB9D-4B28-ABAD-D91074F4631B}">
      <dgm:prSet/>
      <dgm:spPr/>
    </dgm:pt>
    <dgm:pt modelId="{622606DB-E142-4842-8EA0-82380776A30A}" type="sibTrans" cxnId="{1E0ABE1D-EB9D-4B28-ABAD-D91074F4631B}">
      <dgm:prSet/>
      <dgm:spPr/>
      <dgm:t>
        <a:bodyPr/>
        <a:lstStyle/>
        <a:p>
          <a:endParaRPr lang="en-US"/>
        </a:p>
      </dgm:t>
    </dgm:pt>
    <dgm:pt modelId="{075A3A2F-9F4E-4DF8-B567-63CA26C82940}" type="pres">
      <dgm:prSet presAssocID="{00D1935C-1B02-4D42-865C-EAA6ECFF6F6C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3E3ADF35-8E0F-4E82-9B2D-FE0A08EE0D4D}" type="pres">
      <dgm:prSet presAssocID="{3EBA3C2B-D3AA-4D52-83A8-50D3F57EF3ED}" presName="compNode" presStyleCnt="0"/>
      <dgm:spPr/>
    </dgm:pt>
    <dgm:pt modelId="{1C718AD9-CA4C-40E2-84E7-046DDBAB4465}" type="pres">
      <dgm:prSet presAssocID="{3EBA3C2B-D3AA-4D52-83A8-50D3F57EF3ED}" presName="dummyConnPt" presStyleCnt="0"/>
      <dgm:spPr/>
    </dgm:pt>
    <dgm:pt modelId="{B7FF27FB-10AD-4FBE-9DCD-CB8785805A6A}" type="pres">
      <dgm:prSet presAssocID="{3EBA3C2B-D3AA-4D52-83A8-50D3F57EF3ED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0DA827-0E7D-4B9C-B9EA-E254A8E5297A}" type="pres">
      <dgm:prSet presAssocID="{622606DB-E142-4842-8EA0-82380776A30A}" presName="sibTrans" presStyleLbl="bgSibTrans2D1" presStyleIdx="0" presStyleCnt="8"/>
      <dgm:spPr/>
      <dgm:t>
        <a:bodyPr/>
        <a:lstStyle/>
        <a:p>
          <a:endParaRPr lang="en-US"/>
        </a:p>
      </dgm:t>
    </dgm:pt>
    <dgm:pt modelId="{9F1F0457-5B4C-4C78-B0AA-E500594C3685}" type="pres">
      <dgm:prSet presAssocID="{21A403ED-A93D-4A0C-991D-6851E95CEC34}" presName="compNode" presStyleCnt="0"/>
      <dgm:spPr/>
    </dgm:pt>
    <dgm:pt modelId="{C3D48583-A458-41AB-8028-40EDBB64C343}" type="pres">
      <dgm:prSet presAssocID="{21A403ED-A93D-4A0C-991D-6851E95CEC34}" presName="dummyConnPt" presStyleCnt="0"/>
      <dgm:spPr/>
    </dgm:pt>
    <dgm:pt modelId="{82C269A2-CD0B-4B7C-9CE8-41F8F2993C16}" type="pres">
      <dgm:prSet presAssocID="{21A403ED-A93D-4A0C-991D-6851E95CEC34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B0064D-5F8B-4397-B472-C6E27F71A5E9}" type="pres">
      <dgm:prSet presAssocID="{56C18630-BD55-4080-BC77-F26E7600CA12}" presName="sibTrans" presStyleLbl="bgSibTrans2D1" presStyleIdx="1" presStyleCnt="8"/>
      <dgm:spPr/>
      <dgm:t>
        <a:bodyPr/>
        <a:lstStyle/>
        <a:p>
          <a:endParaRPr lang="en-US"/>
        </a:p>
      </dgm:t>
    </dgm:pt>
    <dgm:pt modelId="{1118C82F-EE53-4882-8AB4-1F2CA0045E62}" type="pres">
      <dgm:prSet presAssocID="{A707C2E9-2786-4C2E-841E-5AF566E28C11}" presName="compNode" presStyleCnt="0"/>
      <dgm:spPr/>
    </dgm:pt>
    <dgm:pt modelId="{40EB4FAC-D3D8-44F1-96C7-A084FE621BA8}" type="pres">
      <dgm:prSet presAssocID="{A707C2E9-2786-4C2E-841E-5AF566E28C11}" presName="dummyConnPt" presStyleCnt="0"/>
      <dgm:spPr/>
    </dgm:pt>
    <dgm:pt modelId="{55EF6405-8E06-4BFA-8C7B-E02FA1040DFD}" type="pres">
      <dgm:prSet presAssocID="{A707C2E9-2786-4C2E-841E-5AF566E28C11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EAF917-6132-467D-952B-836076735A82}" type="pres">
      <dgm:prSet presAssocID="{E85AEA61-ED24-47D4-8023-56BC7C3DC6BF}" presName="sibTrans" presStyleLbl="bgSibTrans2D1" presStyleIdx="2" presStyleCnt="8"/>
      <dgm:spPr/>
      <dgm:t>
        <a:bodyPr/>
        <a:lstStyle/>
        <a:p>
          <a:endParaRPr lang="en-US"/>
        </a:p>
      </dgm:t>
    </dgm:pt>
    <dgm:pt modelId="{0F232FD1-80F5-4B50-8137-E513EB06A8FD}" type="pres">
      <dgm:prSet presAssocID="{FC4E8628-AD60-4618-B571-3752A1ED9B91}" presName="compNode" presStyleCnt="0"/>
      <dgm:spPr/>
    </dgm:pt>
    <dgm:pt modelId="{6B1B5C9B-0162-4290-8FBD-413BB7B509F5}" type="pres">
      <dgm:prSet presAssocID="{FC4E8628-AD60-4618-B571-3752A1ED9B91}" presName="dummyConnPt" presStyleCnt="0"/>
      <dgm:spPr/>
    </dgm:pt>
    <dgm:pt modelId="{7B57E396-6A32-4796-8FF1-094A7C45B8AD}" type="pres">
      <dgm:prSet presAssocID="{FC4E8628-AD60-4618-B571-3752A1ED9B91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745E74-E825-463D-831A-FF78F9BC83C7}" type="pres">
      <dgm:prSet presAssocID="{5886D0F5-A0B0-4439-B6DF-29A7884012F9}" presName="sibTrans" presStyleLbl="bgSibTrans2D1" presStyleIdx="3" presStyleCnt="8"/>
      <dgm:spPr/>
      <dgm:t>
        <a:bodyPr/>
        <a:lstStyle/>
        <a:p>
          <a:endParaRPr lang="en-US"/>
        </a:p>
      </dgm:t>
    </dgm:pt>
    <dgm:pt modelId="{8992C5CA-0CF3-4A96-9D45-F4677B414162}" type="pres">
      <dgm:prSet presAssocID="{685E6050-24E6-432E-B1D9-F343582F4EC7}" presName="compNode" presStyleCnt="0"/>
      <dgm:spPr/>
    </dgm:pt>
    <dgm:pt modelId="{C5A562A4-B38F-4031-B495-59E4E92F74B0}" type="pres">
      <dgm:prSet presAssocID="{685E6050-24E6-432E-B1D9-F343582F4EC7}" presName="dummyConnPt" presStyleCnt="0"/>
      <dgm:spPr/>
    </dgm:pt>
    <dgm:pt modelId="{EA873A8D-F0C1-43EA-AA31-56D6BE5B35BB}" type="pres">
      <dgm:prSet presAssocID="{685E6050-24E6-432E-B1D9-F343582F4EC7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3567698-F1D4-47A6-99C6-D8A48935BD3D}" type="pres">
      <dgm:prSet presAssocID="{A0EB5304-AD2E-4323-BEAF-FC6FF541D9A0}" presName="sibTrans" presStyleLbl="bgSibTrans2D1" presStyleIdx="4" presStyleCnt="8"/>
      <dgm:spPr/>
      <dgm:t>
        <a:bodyPr/>
        <a:lstStyle/>
        <a:p>
          <a:endParaRPr lang="en-US"/>
        </a:p>
      </dgm:t>
    </dgm:pt>
    <dgm:pt modelId="{11BF31B2-D9AC-45C6-A1C1-CD1BB5152186}" type="pres">
      <dgm:prSet presAssocID="{A0A878A9-B9B3-4857-ACB7-2CA1A64DBA97}" presName="compNode" presStyleCnt="0"/>
      <dgm:spPr/>
    </dgm:pt>
    <dgm:pt modelId="{22F11543-D4D8-4BBF-9F45-28FD384563F2}" type="pres">
      <dgm:prSet presAssocID="{A0A878A9-B9B3-4857-ACB7-2CA1A64DBA97}" presName="dummyConnPt" presStyleCnt="0"/>
      <dgm:spPr/>
    </dgm:pt>
    <dgm:pt modelId="{828C7D10-C9D6-43F6-8AAE-2E51C1F17E11}" type="pres">
      <dgm:prSet presAssocID="{A0A878A9-B9B3-4857-ACB7-2CA1A64DBA97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F47C6E-39AA-47CD-9C23-34EAD4C2F3FA}" type="pres">
      <dgm:prSet presAssocID="{18005F70-2FC6-45B6-A298-754AFC830F2F}" presName="sibTrans" presStyleLbl="bgSibTrans2D1" presStyleIdx="5" presStyleCnt="8"/>
      <dgm:spPr/>
      <dgm:t>
        <a:bodyPr/>
        <a:lstStyle/>
        <a:p>
          <a:endParaRPr lang="en-US"/>
        </a:p>
      </dgm:t>
    </dgm:pt>
    <dgm:pt modelId="{A3B859CD-3C91-4CBC-A8FF-3FD2F3F75D6B}" type="pres">
      <dgm:prSet presAssocID="{53B6A505-166D-40B4-AA28-AE87A5C94E89}" presName="compNode" presStyleCnt="0"/>
      <dgm:spPr/>
    </dgm:pt>
    <dgm:pt modelId="{32547469-50BB-4EE3-88FD-E86B563626BF}" type="pres">
      <dgm:prSet presAssocID="{53B6A505-166D-40B4-AA28-AE87A5C94E89}" presName="dummyConnPt" presStyleCnt="0"/>
      <dgm:spPr/>
    </dgm:pt>
    <dgm:pt modelId="{99B42914-FB8E-421F-85E0-B8D4B4A83844}" type="pres">
      <dgm:prSet presAssocID="{53B6A505-166D-40B4-AA28-AE87A5C94E89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8CD0F3-8465-48E2-B44B-9C1B43FCE94F}" type="pres">
      <dgm:prSet presAssocID="{46230618-35CF-42D9-807A-21C20D7361C0}" presName="sibTrans" presStyleLbl="bgSibTrans2D1" presStyleIdx="6" presStyleCnt="8"/>
      <dgm:spPr/>
      <dgm:t>
        <a:bodyPr/>
        <a:lstStyle/>
        <a:p>
          <a:endParaRPr lang="en-US"/>
        </a:p>
      </dgm:t>
    </dgm:pt>
    <dgm:pt modelId="{6E4ED7D1-E312-4BBA-8F6B-DE2815184E08}" type="pres">
      <dgm:prSet presAssocID="{F10D7380-1421-479D-97BE-FF4A7312F3C1}" presName="compNode" presStyleCnt="0"/>
      <dgm:spPr/>
    </dgm:pt>
    <dgm:pt modelId="{C8C2AE1C-357F-4123-8935-7FC9A47273FD}" type="pres">
      <dgm:prSet presAssocID="{F10D7380-1421-479D-97BE-FF4A7312F3C1}" presName="dummyConnPt" presStyleCnt="0"/>
      <dgm:spPr/>
    </dgm:pt>
    <dgm:pt modelId="{B9DEFFC4-A15D-4A80-942A-EBB4FBCB6B16}" type="pres">
      <dgm:prSet presAssocID="{F10D7380-1421-479D-97BE-FF4A7312F3C1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682692-1DC2-42B8-BE55-A70940BC58CF}" type="pres">
      <dgm:prSet presAssocID="{ED312A81-6AF6-416A-8BB9-1D99C9CBAB94}" presName="sibTrans" presStyleLbl="bgSibTrans2D1" presStyleIdx="7" presStyleCnt="8"/>
      <dgm:spPr/>
      <dgm:t>
        <a:bodyPr/>
        <a:lstStyle/>
        <a:p>
          <a:endParaRPr lang="en-US"/>
        </a:p>
      </dgm:t>
    </dgm:pt>
    <dgm:pt modelId="{1D9640F8-35C4-4EDD-A814-E225C940AD19}" type="pres">
      <dgm:prSet presAssocID="{15598C3B-D1CF-45EE-95CD-011A8E15E695}" presName="compNode" presStyleCnt="0"/>
      <dgm:spPr/>
    </dgm:pt>
    <dgm:pt modelId="{E88C9405-EABA-4E1D-8068-0212DA22C119}" type="pres">
      <dgm:prSet presAssocID="{15598C3B-D1CF-45EE-95CD-011A8E15E695}" presName="dummyConnPt" presStyleCnt="0"/>
      <dgm:spPr/>
    </dgm:pt>
    <dgm:pt modelId="{243AF853-DCBF-4BE5-ACA7-2F568AE5C44B}" type="pres">
      <dgm:prSet presAssocID="{15598C3B-D1CF-45EE-95CD-011A8E15E695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1F6C4C4-1A10-4BDD-9D72-6ECB21DE80F7}" srcId="{00D1935C-1B02-4D42-865C-EAA6ECFF6F6C}" destId="{21A403ED-A93D-4A0C-991D-6851E95CEC34}" srcOrd="1" destOrd="0" parTransId="{5E41C5B5-412E-4004-8BF3-3DC7E2E5538B}" sibTransId="{56C18630-BD55-4080-BC77-F26E7600CA12}"/>
    <dgm:cxn modelId="{6CCA3C46-E7B0-4ED1-83C0-F9FE5DC54EF4}" srcId="{00D1935C-1B02-4D42-865C-EAA6ECFF6F6C}" destId="{685E6050-24E6-432E-B1D9-F343582F4EC7}" srcOrd="4" destOrd="0" parTransId="{DB14CE9C-3122-406D-8BBE-AF5A22B797DA}" sibTransId="{A0EB5304-AD2E-4323-BEAF-FC6FF541D9A0}"/>
    <dgm:cxn modelId="{E93563EC-B905-4B27-A5F0-12BF387D96BF}" type="presOf" srcId="{A0A878A9-B9B3-4857-ACB7-2CA1A64DBA97}" destId="{828C7D10-C9D6-43F6-8AAE-2E51C1F17E11}" srcOrd="0" destOrd="0" presId="urn:microsoft.com/office/officeart/2005/8/layout/bProcess4"/>
    <dgm:cxn modelId="{F7FA0FD8-5685-4C5E-96C3-69D98C24FDC8}" type="presOf" srcId="{A0EB5304-AD2E-4323-BEAF-FC6FF541D9A0}" destId="{C3567698-F1D4-47A6-99C6-D8A48935BD3D}" srcOrd="0" destOrd="0" presId="urn:microsoft.com/office/officeart/2005/8/layout/bProcess4"/>
    <dgm:cxn modelId="{189309FE-F915-411F-BB70-D8D08F794565}" type="presOf" srcId="{00D1935C-1B02-4D42-865C-EAA6ECFF6F6C}" destId="{075A3A2F-9F4E-4DF8-B567-63CA26C82940}" srcOrd="0" destOrd="0" presId="urn:microsoft.com/office/officeart/2005/8/layout/bProcess4"/>
    <dgm:cxn modelId="{26538CCF-A232-499D-8A22-D296BA9DDF23}" type="presOf" srcId="{5886D0F5-A0B0-4439-B6DF-29A7884012F9}" destId="{B4745E74-E825-463D-831A-FF78F9BC83C7}" srcOrd="0" destOrd="0" presId="urn:microsoft.com/office/officeart/2005/8/layout/bProcess4"/>
    <dgm:cxn modelId="{F05D6B7F-2B38-4072-B49C-8C745DEA40EC}" srcId="{00D1935C-1B02-4D42-865C-EAA6ECFF6F6C}" destId="{15598C3B-D1CF-45EE-95CD-011A8E15E695}" srcOrd="8" destOrd="0" parTransId="{9CB1A949-AF55-4713-BAE0-C8A122A146F0}" sibTransId="{948B2310-5456-4217-8B10-699360514400}"/>
    <dgm:cxn modelId="{4608AE5D-CF18-4ECD-B624-C9FDEC7CB1DA}" type="presOf" srcId="{622606DB-E142-4842-8EA0-82380776A30A}" destId="{6D0DA827-0E7D-4B9C-B9EA-E254A8E5297A}" srcOrd="0" destOrd="0" presId="urn:microsoft.com/office/officeart/2005/8/layout/bProcess4"/>
    <dgm:cxn modelId="{7EB3ECEE-60F9-4922-A976-1B7B8DF40D1E}" type="presOf" srcId="{FC4E8628-AD60-4618-B571-3752A1ED9B91}" destId="{7B57E396-6A32-4796-8FF1-094A7C45B8AD}" srcOrd="0" destOrd="0" presId="urn:microsoft.com/office/officeart/2005/8/layout/bProcess4"/>
    <dgm:cxn modelId="{5439CFE7-B7B0-4775-A93E-310AD9E1D122}" srcId="{00D1935C-1B02-4D42-865C-EAA6ECFF6F6C}" destId="{F10D7380-1421-479D-97BE-FF4A7312F3C1}" srcOrd="7" destOrd="0" parTransId="{8F751B5B-EAA5-4F4F-859E-EEC049A66385}" sibTransId="{ED312A81-6AF6-416A-8BB9-1D99C9CBAB94}"/>
    <dgm:cxn modelId="{75CC096E-A078-414D-8C35-D8768C474962}" type="presOf" srcId="{56C18630-BD55-4080-BC77-F26E7600CA12}" destId="{AAB0064D-5F8B-4397-B472-C6E27F71A5E9}" srcOrd="0" destOrd="0" presId="urn:microsoft.com/office/officeart/2005/8/layout/bProcess4"/>
    <dgm:cxn modelId="{0EBD2CA5-FCD3-4709-9BC2-0A119F6E431A}" srcId="{00D1935C-1B02-4D42-865C-EAA6ECFF6F6C}" destId="{53B6A505-166D-40B4-AA28-AE87A5C94E89}" srcOrd="6" destOrd="0" parTransId="{DCD0C2BD-F5C3-4D6B-9448-72900E588ED3}" sibTransId="{46230618-35CF-42D9-807A-21C20D7361C0}"/>
    <dgm:cxn modelId="{ED0F6781-3BED-404C-B56B-EB467781F95F}" type="presOf" srcId="{21A403ED-A93D-4A0C-991D-6851E95CEC34}" destId="{82C269A2-CD0B-4B7C-9CE8-41F8F2993C16}" srcOrd="0" destOrd="0" presId="urn:microsoft.com/office/officeart/2005/8/layout/bProcess4"/>
    <dgm:cxn modelId="{F84FDCF3-22B5-462A-AB3C-474E63DC0DEA}" type="presOf" srcId="{E85AEA61-ED24-47D4-8023-56BC7C3DC6BF}" destId="{98EAF917-6132-467D-952B-836076735A82}" srcOrd="0" destOrd="0" presId="urn:microsoft.com/office/officeart/2005/8/layout/bProcess4"/>
    <dgm:cxn modelId="{AA2CBD86-AD33-4FC1-A673-D79148937813}" type="presOf" srcId="{ED312A81-6AF6-416A-8BB9-1D99C9CBAB94}" destId="{1E682692-1DC2-42B8-BE55-A70940BC58CF}" srcOrd="0" destOrd="0" presId="urn:microsoft.com/office/officeart/2005/8/layout/bProcess4"/>
    <dgm:cxn modelId="{1E0ABE1D-EB9D-4B28-ABAD-D91074F4631B}" srcId="{00D1935C-1B02-4D42-865C-EAA6ECFF6F6C}" destId="{3EBA3C2B-D3AA-4D52-83A8-50D3F57EF3ED}" srcOrd="0" destOrd="0" parTransId="{531C84C1-F242-4427-B9C8-349479E6D3BE}" sibTransId="{622606DB-E142-4842-8EA0-82380776A30A}"/>
    <dgm:cxn modelId="{8485B581-C2E4-45FE-ADE5-FA550006D6C0}" type="presOf" srcId="{685E6050-24E6-432E-B1D9-F343582F4EC7}" destId="{EA873A8D-F0C1-43EA-AA31-56D6BE5B35BB}" srcOrd="0" destOrd="0" presId="urn:microsoft.com/office/officeart/2005/8/layout/bProcess4"/>
    <dgm:cxn modelId="{91C46980-7215-4B79-B3C2-C88292623C97}" type="presOf" srcId="{53B6A505-166D-40B4-AA28-AE87A5C94E89}" destId="{99B42914-FB8E-421F-85E0-B8D4B4A83844}" srcOrd="0" destOrd="0" presId="urn:microsoft.com/office/officeart/2005/8/layout/bProcess4"/>
    <dgm:cxn modelId="{08031131-B2D7-4D58-AC1D-FC6FA500A223}" srcId="{00D1935C-1B02-4D42-865C-EAA6ECFF6F6C}" destId="{A707C2E9-2786-4C2E-841E-5AF566E28C11}" srcOrd="2" destOrd="0" parTransId="{D4E5A141-7B57-4DA4-8BC8-41E3D6A35745}" sibTransId="{E85AEA61-ED24-47D4-8023-56BC7C3DC6BF}"/>
    <dgm:cxn modelId="{F2A5C68E-1E82-4CD2-AA40-211F269976BD}" type="presOf" srcId="{A707C2E9-2786-4C2E-841E-5AF566E28C11}" destId="{55EF6405-8E06-4BFA-8C7B-E02FA1040DFD}" srcOrd="0" destOrd="0" presId="urn:microsoft.com/office/officeart/2005/8/layout/bProcess4"/>
    <dgm:cxn modelId="{5A7EED68-29E9-48A8-BFEE-ACBB348E2B68}" type="presOf" srcId="{3EBA3C2B-D3AA-4D52-83A8-50D3F57EF3ED}" destId="{B7FF27FB-10AD-4FBE-9DCD-CB8785805A6A}" srcOrd="0" destOrd="0" presId="urn:microsoft.com/office/officeart/2005/8/layout/bProcess4"/>
    <dgm:cxn modelId="{666975DA-16DD-4DBC-A5FF-35162C3D85A5}" srcId="{00D1935C-1B02-4D42-865C-EAA6ECFF6F6C}" destId="{FC4E8628-AD60-4618-B571-3752A1ED9B91}" srcOrd="3" destOrd="0" parTransId="{96C39E98-F422-4DC3-A344-1ECBB65B3F5C}" sibTransId="{5886D0F5-A0B0-4439-B6DF-29A7884012F9}"/>
    <dgm:cxn modelId="{AE5859A5-6DA5-4634-80C4-2AD4DD26E07B}" type="presOf" srcId="{F10D7380-1421-479D-97BE-FF4A7312F3C1}" destId="{B9DEFFC4-A15D-4A80-942A-EBB4FBCB6B16}" srcOrd="0" destOrd="0" presId="urn:microsoft.com/office/officeart/2005/8/layout/bProcess4"/>
    <dgm:cxn modelId="{170B415F-E0AB-4F26-AF97-CAF64368ED2A}" type="presOf" srcId="{18005F70-2FC6-45B6-A298-754AFC830F2F}" destId="{7FF47C6E-39AA-47CD-9C23-34EAD4C2F3FA}" srcOrd="0" destOrd="0" presId="urn:microsoft.com/office/officeart/2005/8/layout/bProcess4"/>
    <dgm:cxn modelId="{09BD51A2-2280-413D-92F9-96DBC84BCEDC}" type="presOf" srcId="{15598C3B-D1CF-45EE-95CD-011A8E15E695}" destId="{243AF853-DCBF-4BE5-ACA7-2F568AE5C44B}" srcOrd="0" destOrd="0" presId="urn:microsoft.com/office/officeart/2005/8/layout/bProcess4"/>
    <dgm:cxn modelId="{8D41CCCA-F275-4616-8A65-CC81CADC0971}" type="presOf" srcId="{46230618-35CF-42D9-807A-21C20D7361C0}" destId="{0E8CD0F3-8465-48E2-B44B-9C1B43FCE94F}" srcOrd="0" destOrd="0" presId="urn:microsoft.com/office/officeart/2005/8/layout/bProcess4"/>
    <dgm:cxn modelId="{841E82F5-080A-4308-BCF7-584B51FFF035}" srcId="{00D1935C-1B02-4D42-865C-EAA6ECFF6F6C}" destId="{A0A878A9-B9B3-4857-ACB7-2CA1A64DBA97}" srcOrd="5" destOrd="0" parTransId="{A5FC1BC5-A9F6-49BF-BCC0-37BDD647E9BA}" sibTransId="{18005F70-2FC6-45B6-A298-754AFC830F2F}"/>
    <dgm:cxn modelId="{1801945F-2632-453D-9361-30F8B7E7BE6C}" type="presParOf" srcId="{075A3A2F-9F4E-4DF8-B567-63CA26C82940}" destId="{3E3ADF35-8E0F-4E82-9B2D-FE0A08EE0D4D}" srcOrd="0" destOrd="0" presId="urn:microsoft.com/office/officeart/2005/8/layout/bProcess4"/>
    <dgm:cxn modelId="{6A1B38D1-C80F-44CC-9BCB-452C9714C4A6}" type="presParOf" srcId="{3E3ADF35-8E0F-4E82-9B2D-FE0A08EE0D4D}" destId="{1C718AD9-CA4C-40E2-84E7-046DDBAB4465}" srcOrd="0" destOrd="0" presId="urn:microsoft.com/office/officeart/2005/8/layout/bProcess4"/>
    <dgm:cxn modelId="{7F31CA00-A5D7-477B-A085-D1A4960A0569}" type="presParOf" srcId="{3E3ADF35-8E0F-4E82-9B2D-FE0A08EE0D4D}" destId="{B7FF27FB-10AD-4FBE-9DCD-CB8785805A6A}" srcOrd="1" destOrd="0" presId="urn:microsoft.com/office/officeart/2005/8/layout/bProcess4"/>
    <dgm:cxn modelId="{42EA87F2-2D09-47CA-A57A-2CAE5AFF356D}" type="presParOf" srcId="{075A3A2F-9F4E-4DF8-B567-63CA26C82940}" destId="{6D0DA827-0E7D-4B9C-B9EA-E254A8E5297A}" srcOrd="1" destOrd="0" presId="urn:microsoft.com/office/officeart/2005/8/layout/bProcess4"/>
    <dgm:cxn modelId="{9FB580DC-0D2A-46F6-9BB3-28250468CE6E}" type="presParOf" srcId="{075A3A2F-9F4E-4DF8-B567-63CA26C82940}" destId="{9F1F0457-5B4C-4C78-B0AA-E500594C3685}" srcOrd="2" destOrd="0" presId="urn:microsoft.com/office/officeart/2005/8/layout/bProcess4"/>
    <dgm:cxn modelId="{EA170082-9ADA-4914-BF32-2B747542A038}" type="presParOf" srcId="{9F1F0457-5B4C-4C78-B0AA-E500594C3685}" destId="{C3D48583-A458-41AB-8028-40EDBB64C343}" srcOrd="0" destOrd="0" presId="urn:microsoft.com/office/officeart/2005/8/layout/bProcess4"/>
    <dgm:cxn modelId="{F4C4E2DB-A442-47FD-A530-FE0ED091793D}" type="presParOf" srcId="{9F1F0457-5B4C-4C78-B0AA-E500594C3685}" destId="{82C269A2-CD0B-4B7C-9CE8-41F8F2993C16}" srcOrd="1" destOrd="0" presId="urn:microsoft.com/office/officeart/2005/8/layout/bProcess4"/>
    <dgm:cxn modelId="{46599164-5C3A-452E-8EE4-B8B60D826A23}" type="presParOf" srcId="{075A3A2F-9F4E-4DF8-B567-63CA26C82940}" destId="{AAB0064D-5F8B-4397-B472-C6E27F71A5E9}" srcOrd="3" destOrd="0" presId="urn:microsoft.com/office/officeart/2005/8/layout/bProcess4"/>
    <dgm:cxn modelId="{9F0C029E-F276-434F-AD4E-59580116AF4F}" type="presParOf" srcId="{075A3A2F-9F4E-4DF8-B567-63CA26C82940}" destId="{1118C82F-EE53-4882-8AB4-1F2CA0045E62}" srcOrd="4" destOrd="0" presId="urn:microsoft.com/office/officeart/2005/8/layout/bProcess4"/>
    <dgm:cxn modelId="{2311537D-A819-4C3A-A8C3-691078710836}" type="presParOf" srcId="{1118C82F-EE53-4882-8AB4-1F2CA0045E62}" destId="{40EB4FAC-D3D8-44F1-96C7-A084FE621BA8}" srcOrd="0" destOrd="0" presId="urn:microsoft.com/office/officeart/2005/8/layout/bProcess4"/>
    <dgm:cxn modelId="{6C1F0D2D-AFDF-4EDD-B5D9-CE390F3E3666}" type="presParOf" srcId="{1118C82F-EE53-4882-8AB4-1F2CA0045E62}" destId="{55EF6405-8E06-4BFA-8C7B-E02FA1040DFD}" srcOrd="1" destOrd="0" presId="urn:microsoft.com/office/officeart/2005/8/layout/bProcess4"/>
    <dgm:cxn modelId="{21CEFF59-17B8-4F67-B697-0D5EB2AA2094}" type="presParOf" srcId="{075A3A2F-9F4E-4DF8-B567-63CA26C82940}" destId="{98EAF917-6132-467D-952B-836076735A82}" srcOrd="5" destOrd="0" presId="urn:microsoft.com/office/officeart/2005/8/layout/bProcess4"/>
    <dgm:cxn modelId="{374A744D-F3C2-419D-9C5E-211754AA7AF8}" type="presParOf" srcId="{075A3A2F-9F4E-4DF8-B567-63CA26C82940}" destId="{0F232FD1-80F5-4B50-8137-E513EB06A8FD}" srcOrd="6" destOrd="0" presId="urn:microsoft.com/office/officeart/2005/8/layout/bProcess4"/>
    <dgm:cxn modelId="{2A4D5C5C-D68A-42AB-9EF4-1C6A7DCBFAAC}" type="presParOf" srcId="{0F232FD1-80F5-4B50-8137-E513EB06A8FD}" destId="{6B1B5C9B-0162-4290-8FBD-413BB7B509F5}" srcOrd="0" destOrd="0" presId="urn:microsoft.com/office/officeart/2005/8/layout/bProcess4"/>
    <dgm:cxn modelId="{C2F5FE03-4D0A-4D6A-852F-2E8400BA77DE}" type="presParOf" srcId="{0F232FD1-80F5-4B50-8137-E513EB06A8FD}" destId="{7B57E396-6A32-4796-8FF1-094A7C45B8AD}" srcOrd="1" destOrd="0" presId="urn:microsoft.com/office/officeart/2005/8/layout/bProcess4"/>
    <dgm:cxn modelId="{D7569529-9939-4699-AEDC-81155A184DD6}" type="presParOf" srcId="{075A3A2F-9F4E-4DF8-B567-63CA26C82940}" destId="{B4745E74-E825-463D-831A-FF78F9BC83C7}" srcOrd="7" destOrd="0" presId="urn:microsoft.com/office/officeart/2005/8/layout/bProcess4"/>
    <dgm:cxn modelId="{4DC84FA4-64FF-484E-9C0B-2BB289B0019C}" type="presParOf" srcId="{075A3A2F-9F4E-4DF8-B567-63CA26C82940}" destId="{8992C5CA-0CF3-4A96-9D45-F4677B414162}" srcOrd="8" destOrd="0" presId="urn:microsoft.com/office/officeart/2005/8/layout/bProcess4"/>
    <dgm:cxn modelId="{50008F9A-4F71-4E4E-9ECF-24F1192197CA}" type="presParOf" srcId="{8992C5CA-0CF3-4A96-9D45-F4677B414162}" destId="{C5A562A4-B38F-4031-B495-59E4E92F74B0}" srcOrd="0" destOrd="0" presId="urn:microsoft.com/office/officeart/2005/8/layout/bProcess4"/>
    <dgm:cxn modelId="{D942888A-2B69-4C02-BC51-E35073AC0419}" type="presParOf" srcId="{8992C5CA-0CF3-4A96-9D45-F4677B414162}" destId="{EA873A8D-F0C1-43EA-AA31-56D6BE5B35BB}" srcOrd="1" destOrd="0" presId="urn:microsoft.com/office/officeart/2005/8/layout/bProcess4"/>
    <dgm:cxn modelId="{2AD1BD95-813C-4BE0-A5A2-80D984C67F1C}" type="presParOf" srcId="{075A3A2F-9F4E-4DF8-B567-63CA26C82940}" destId="{C3567698-F1D4-47A6-99C6-D8A48935BD3D}" srcOrd="9" destOrd="0" presId="urn:microsoft.com/office/officeart/2005/8/layout/bProcess4"/>
    <dgm:cxn modelId="{DCC04A88-8DA2-4353-8E38-05CD7494F54E}" type="presParOf" srcId="{075A3A2F-9F4E-4DF8-B567-63CA26C82940}" destId="{11BF31B2-D9AC-45C6-A1C1-CD1BB5152186}" srcOrd="10" destOrd="0" presId="urn:microsoft.com/office/officeart/2005/8/layout/bProcess4"/>
    <dgm:cxn modelId="{E7F20F96-B5CC-4CD3-B7B2-2D1B76F32687}" type="presParOf" srcId="{11BF31B2-D9AC-45C6-A1C1-CD1BB5152186}" destId="{22F11543-D4D8-4BBF-9F45-28FD384563F2}" srcOrd="0" destOrd="0" presId="urn:microsoft.com/office/officeart/2005/8/layout/bProcess4"/>
    <dgm:cxn modelId="{22F19710-2BED-403E-A1F0-952CF4420D92}" type="presParOf" srcId="{11BF31B2-D9AC-45C6-A1C1-CD1BB5152186}" destId="{828C7D10-C9D6-43F6-8AAE-2E51C1F17E11}" srcOrd="1" destOrd="0" presId="urn:microsoft.com/office/officeart/2005/8/layout/bProcess4"/>
    <dgm:cxn modelId="{2C1F3625-1F2D-437D-837C-321547BBEB68}" type="presParOf" srcId="{075A3A2F-9F4E-4DF8-B567-63CA26C82940}" destId="{7FF47C6E-39AA-47CD-9C23-34EAD4C2F3FA}" srcOrd="11" destOrd="0" presId="urn:microsoft.com/office/officeart/2005/8/layout/bProcess4"/>
    <dgm:cxn modelId="{8F8800AE-07F9-4919-8CB2-E99805B3A464}" type="presParOf" srcId="{075A3A2F-9F4E-4DF8-B567-63CA26C82940}" destId="{A3B859CD-3C91-4CBC-A8FF-3FD2F3F75D6B}" srcOrd="12" destOrd="0" presId="urn:microsoft.com/office/officeart/2005/8/layout/bProcess4"/>
    <dgm:cxn modelId="{35EAD6B0-02BA-48B7-8BE5-89BF6FF54BCE}" type="presParOf" srcId="{A3B859CD-3C91-4CBC-A8FF-3FD2F3F75D6B}" destId="{32547469-50BB-4EE3-88FD-E86B563626BF}" srcOrd="0" destOrd="0" presId="urn:microsoft.com/office/officeart/2005/8/layout/bProcess4"/>
    <dgm:cxn modelId="{53E18F42-6BEE-4E27-83E7-F8C13EFD82CD}" type="presParOf" srcId="{A3B859CD-3C91-4CBC-A8FF-3FD2F3F75D6B}" destId="{99B42914-FB8E-421F-85E0-B8D4B4A83844}" srcOrd="1" destOrd="0" presId="urn:microsoft.com/office/officeart/2005/8/layout/bProcess4"/>
    <dgm:cxn modelId="{7F0EDD10-E532-43BE-B005-2725F35FD1A8}" type="presParOf" srcId="{075A3A2F-9F4E-4DF8-B567-63CA26C82940}" destId="{0E8CD0F3-8465-48E2-B44B-9C1B43FCE94F}" srcOrd="13" destOrd="0" presId="urn:microsoft.com/office/officeart/2005/8/layout/bProcess4"/>
    <dgm:cxn modelId="{48D27C9E-CD00-4A00-B545-3E6900391499}" type="presParOf" srcId="{075A3A2F-9F4E-4DF8-B567-63CA26C82940}" destId="{6E4ED7D1-E312-4BBA-8F6B-DE2815184E08}" srcOrd="14" destOrd="0" presId="urn:microsoft.com/office/officeart/2005/8/layout/bProcess4"/>
    <dgm:cxn modelId="{C63D204A-AF69-4589-9F82-EF482C8FB189}" type="presParOf" srcId="{6E4ED7D1-E312-4BBA-8F6B-DE2815184E08}" destId="{C8C2AE1C-357F-4123-8935-7FC9A47273FD}" srcOrd="0" destOrd="0" presId="urn:microsoft.com/office/officeart/2005/8/layout/bProcess4"/>
    <dgm:cxn modelId="{A3BF8391-120D-4FC7-BDD2-A244D8B359DF}" type="presParOf" srcId="{6E4ED7D1-E312-4BBA-8F6B-DE2815184E08}" destId="{B9DEFFC4-A15D-4A80-942A-EBB4FBCB6B16}" srcOrd="1" destOrd="0" presId="urn:microsoft.com/office/officeart/2005/8/layout/bProcess4"/>
    <dgm:cxn modelId="{0E8D7689-59FC-41A0-AEC3-C54BF61D334C}" type="presParOf" srcId="{075A3A2F-9F4E-4DF8-B567-63CA26C82940}" destId="{1E682692-1DC2-42B8-BE55-A70940BC58CF}" srcOrd="15" destOrd="0" presId="urn:microsoft.com/office/officeart/2005/8/layout/bProcess4"/>
    <dgm:cxn modelId="{D622969F-DE6A-47A1-B412-F6B37CA240ED}" type="presParOf" srcId="{075A3A2F-9F4E-4DF8-B567-63CA26C82940}" destId="{1D9640F8-35C4-4EDD-A814-E225C940AD19}" srcOrd="16" destOrd="0" presId="urn:microsoft.com/office/officeart/2005/8/layout/bProcess4"/>
    <dgm:cxn modelId="{A2A138C9-C1C6-48D7-9028-AAD426B396A5}" type="presParOf" srcId="{1D9640F8-35C4-4EDD-A814-E225C940AD19}" destId="{E88C9405-EABA-4E1D-8068-0212DA22C119}" srcOrd="0" destOrd="0" presId="urn:microsoft.com/office/officeart/2005/8/layout/bProcess4"/>
    <dgm:cxn modelId="{7837609C-5621-40A6-8339-E9EF2B949612}" type="presParOf" srcId="{1D9640F8-35C4-4EDD-A814-E225C940AD19}" destId="{243AF853-DCBF-4BE5-ACA7-2F568AE5C44B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9EE6623-4797-4EC3-A697-C5C193E266F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BE86B3D-F1FC-4FE8-B308-905C5D428A20}">
      <dgm:prSet phldrT="[Text]"/>
      <dgm:spPr/>
      <dgm:t>
        <a:bodyPr/>
        <a:lstStyle/>
        <a:p>
          <a:r>
            <a:rPr lang="mr-IN" dirty="0" smtClean="0"/>
            <a:t>आवक व नोंदणी  </a:t>
          </a:r>
          <a:endParaRPr lang="en-US" dirty="0"/>
        </a:p>
      </dgm:t>
    </dgm:pt>
    <dgm:pt modelId="{52A54E85-2638-4433-9228-55CF2DE3F52C}" type="parTrans" cxnId="{63464240-BF94-49A8-8D49-918C037FF0B1}">
      <dgm:prSet/>
      <dgm:spPr/>
      <dgm:t>
        <a:bodyPr/>
        <a:lstStyle/>
        <a:p>
          <a:endParaRPr lang="en-US"/>
        </a:p>
      </dgm:t>
    </dgm:pt>
    <dgm:pt modelId="{0118A2F9-F7FB-43F9-BD7B-0C77813390E8}" type="sibTrans" cxnId="{63464240-BF94-49A8-8D49-918C037FF0B1}">
      <dgm:prSet/>
      <dgm:spPr/>
      <dgm:t>
        <a:bodyPr/>
        <a:lstStyle/>
        <a:p>
          <a:endParaRPr lang="en-US"/>
        </a:p>
      </dgm:t>
    </dgm:pt>
    <dgm:pt modelId="{F1529674-DE0D-47F4-BB21-CB766DE97D46}">
      <dgm:prSet phldrT="[Text]"/>
      <dgm:spPr/>
      <dgm:t>
        <a:bodyPr/>
        <a:lstStyle/>
        <a:p>
          <a:r>
            <a:rPr lang="mr-IN" dirty="0" smtClean="0"/>
            <a:t>वर्गीकरण </a:t>
          </a:r>
          <a:endParaRPr lang="en-US" dirty="0"/>
        </a:p>
      </dgm:t>
    </dgm:pt>
    <dgm:pt modelId="{7F33B9FF-E53B-4E0A-99D8-6DBD593671CD}" type="parTrans" cxnId="{1DE73C60-EB18-4FBB-8DA3-EA16A9DA8C38}">
      <dgm:prSet/>
      <dgm:spPr/>
      <dgm:t>
        <a:bodyPr/>
        <a:lstStyle/>
        <a:p>
          <a:endParaRPr lang="en-US"/>
        </a:p>
      </dgm:t>
    </dgm:pt>
    <dgm:pt modelId="{638E1FF3-3A6B-429F-AA03-7B132778904E}" type="sibTrans" cxnId="{1DE73C60-EB18-4FBB-8DA3-EA16A9DA8C38}">
      <dgm:prSet/>
      <dgm:spPr/>
      <dgm:t>
        <a:bodyPr/>
        <a:lstStyle/>
        <a:p>
          <a:endParaRPr lang="en-US"/>
        </a:p>
      </dgm:t>
    </dgm:pt>
    <dgm:pt modelId="{3B1095E9-51ED-4F43-8D31-0DA3DC76165F}">
      <dgm:prSet phldrT="[Text]"/>
      <dgm:spPr/>
      <dgm:t>
        <a:bodyPr/>
        <a:lstStyle/>
        <a:p>
          <a:r>
            <a:rPr lang="mr-IN" dirty="0" smtClean="0"/>
            <a:t>लेखांकन </a:t>
          </a:r>
          <a:endParaRPr lang="en-US" dirty="0"/>
        </a:p>
      </dgm:t>
    </dgm:pt>
    <dgm:pt modelId="{5574AF93-A717-4893-841C-5AD0BB59BEB2}" type="parTrans" cxnId="{6BAE32B5-2DDB-4B26-8757-7D2F78C65F44}">
      <dgm:prSet/>
      <dgm:spPr/>
      <dgm:t>
        <a:bodyPr/>
        <a:lstStyle/>
        <a:p>
          <a:endParaRPr lang="en-US"/>
        </a:p>
      </dgm:t>
    </dgm:pt>
    <dgm:pt modelId="{CAAA2F1F-A8AA-4830-BADB-D731A424AB02}" type="sibTrans" cxnId="{6BAE32B5-2DDB-4B26-8757-7D2F78C65F44}">
      <dgm:prSet/>
      <dgm:spPr/>
      <dgm:t>
        <a:bodyPr/>
        <a:lstStyle/>
        <a:p>
          <a:endParaRPr lang="en-US"/>
        </a:p>
      </dgm:t>
    </dgm:pt>
    <dgm:pt modelId="{9E882AAD-5F18-490D-88B5-312C724D9845}">
      <dgm:prSet phldrT="[Text]"/>
      <dgm:spPr/>
      <dgm:t>
        <a:bodyPr/>
        <a:lstStyle/>
        <a:p>
          <a:r>
            <a:rPr lang="mr-IN" dirty="0" smtClean="0"/>
            <a:t>पूर्व लेखा परीक्षण </a:t>
          </a:r>
          <a:endParaRPr lang="en-US" dirty="0"/>
        </a:p>
      </dgm:t>
    </dgm:pt>
    <dgm:pt modelId="{B5977576-AB79-4BF4-B571-C4F52605C1FE}" type="parTrans" cxnId="{BE825043-A65D-4FEE-8841-2DB84999926F}">
      <dgm:prSet/>
      <dgm:spPr/>
      <dgm:t>
        <a:bodyPr/>
        <a:lstStyle/>
        <a:p>
          <a:endParaRPr lang="en-US"/>
        </a:p>
      </dgm:t>
    </dgm:pt>
    <dgm:pt modelId="{340750D6-B6F9-415A-90B1-F05FF4355945}" type="sibTrans" cxnId="{BE825043-A65D-4FEE-8841-2DB84999926F}">
      <dgm:prSet/>
      <dgm:spPr/>
      <dgm:t>
        <a:bodyPr/>
        <a:lstStyle/>
        <a:p>
          <a:endParaRPr lang="en-US"/>
        </a:p>
      </dgm:t>
    </dgm:pt>
    <dgm:pt modelId="{4736C0AE-7786-4FE0-9323-38887480B516}">
      <dgm:prSet/>
      <dgm:spPr/>
      <dgm:t>
        <a:bodyPr/>
        <a:lstStyle/>
        <a:p>
          <a:r>
            <a:rPr lang="mr-IN" dirty="0" smtClean="0"/>
            <a:t>कोषागार कामकाज </a:t>
          </a:r>
          <a:endParaRPr lang="en-US" dirty="0"/>
        </a:p>
      </dgm:t>
    </dgm:pt>
    <dgm:pt modelId="{10B9E713-4EDB-40A4-9EFE-EF4D06B29DD9}" type="parTrans" cxnId="{92889625-47F8-42E7-9FB0-E6952228EA1A}">
      <dgm:prSet/>
      <dgm:spPr/>
      <dgm:t>
        <a:bodyPr/>
        <a:lstStyle/>
        <a:p>
          <a:endParaRPr lang="en-US"/>
        </a:p>
      </dgm:t>
    </dgm:pt>
    <dgm:pt modelId="{2FF4AAA6-BEF3-4A42-81BA-A06FDC9F4AF4}" type="sibTrans" cxnId="{92889625-47F8-42E7-9FB0-E6952228EA1A}">
      <dgm:prSet/>
      <dgm:spPr/>
      <dgm:t>
        <a:bodyPr/>
        <a:lstStyle/>
        <a:p>
          <a:endParaRPr lang="en-US"/>
        </a:p>
      </dgm:t>
    </dgm:pt>
    <dgm:pt modelId="{8EFA6AAF-8033-4F34-98EE-2D0146D800BB}">
      <dgm:prSet/>
      <dgm:spPr/>
      <dgm:t>
        <a:bodyPr/>
        <a:lstStyle/>
        <a:p>
          <a:r>
            <a:rPr lang="mr-IN" dirty="0" smtClean="0"/>
            <a:t>व्याज परिगणना </a:t>
          </a:r>
          <a:endParaRPr lang="en-US" dirty="0"/>
        </a:p>
      </dgm:t>
    </dgm:pt>
    <dgm:pt modelId="{07A0031B-78C6-4D0E-BFC4-FB8F0F4DCF90}" type="parTrans" cxnId="{D29A2D83-5FE7-4CA7-90B2-6112486DF847}">
      <dgm:prSet/>
      <dgm:spPr/>
      <dgm:t>
        <a:bodyPr/>
        <a:lstStyle/>
        <a:p>
          <a:endParaRPr lang="en-US"/>
        </a:p>
      </dgm:t>
    </dgm:pt>
    <dgm:pt modelId="{A6D3C674-B0AC-4A60-AC91-A90FFAEDEDFF}" type="sibTrans" cxnId="{D29A2D83-5FE7-4CA7-90B2-6112486DF847}">
      <dgm:prSet/>
      <dgm:spPr/>
      <dgm:t>
        <a:bodyPr/>
        <a:lstStyle/>
        <a:p>
          <a:endParaRPr lang="en-US"/>
        </a:p>
      </dgm:t>
    </dgm:pt>
    <dgm:pt modelId="{94C7E410-0468-4799-B203-42E6396E555A}">
      <dgm:prSet/>
      <dgm:spPr/>
      <dgm:t>
        <a:bodyPr/>
        <a:lstStyle/>
        <a:p>
          <a:r>
            <a:rPr lang="mr-IN" dirty="0" smtClean="0"/>
            <a:t>ठेव संलग्न विमा योजना </a:t>
          </a:r>
          <a:endParaRPr lang="en-US" dirty="0"/>
        </a:p>
      </dgm:t>
    </dgm:pt>
    <dgm:pt modelId="{32645C0E-8E94-4879-B4C4-E0F3B2BB6614}" type="parTrans" cxnId="{6328C71C-B852-4E34-B070-67D1B062AFBC}">
      <dgm:prSet/>
      <dgm:spPr/>
      <dgm:t>
        <a:bodyPr/>
        <a:lstStyle/>
        <a:p>
          <a:endParaRPr lang="en-US"/>
        </a:p>
      </dgm:t>
    </dgm:pt>
    <dgm:pt modelId="{A0114EA1-6046-4E2F-877D-CDB6CC4AE82E}" type="sibTrans" cxnId="{6328C71C-B852-4E34-B070-67D1B062AFBC}">
      <dgm:prSet/>
      <dgm:spPr/>
      <dgm:t>
        <a:bodyPr/>
        <a:lstStyle/>
        <a:p>
          <a:endParaRPr lang="en-US"/>
        </a:p>
      </dgm:t>
    </dgm:pt>
    <dgm:pt modelId="{343A6987-625F-42B3-A8A2-ED1A53C68616}">
      <dgm:prSet/>
      <dgm:spPr/>
      <dgm:t>
        <a:bodyPr/>
        <a:lstStyle/>
        <a:p>
          <a:r>
            <a:rPr lang="mr-IN" smtClean="0"/>
            <a:t>पर्यवेक्षण</a:t>
          </a:r>
          <a:endParaRPr lang="en-US"/>
        </a:p>
      </dgm:t>
    </dgm:pt>
    <dgm:pt modelId="{30396312-10D4-4335-AB3E-81E6C73076C9}" type="parTrans" cxnId="{A5BE6725-2591-4CA0-9CFC-92229F7DD717}">
      <dgm:prSet/>
      <dgm:spPr/>
      <dgm:t>
        <a:bodyPr/>
        <a:lstStyle/>
        <a:p>
          <a:endParaRPr lang="en-US"/>
        </a:p>
      </dgm:t>
    </dgm:pt>
    <dgm:pt modelId="{1EF736C6-9FED-41FA-9FF3-FE352ADABAD7}" type="sibTrans" cxnId="{A5BE6725-2591-4CA0-9CFC-92229F7DD717}">
      <dgm:prSet/>
      <dgm:spPr/>
      <dgm:t>
        <a:bodyPr/>
        <a:lstStyle/>
        <a:p>
          <a:endParaRPr lang="en-US"/>
        </a:p>
      </dgm:t>
    </dgm:pt>
    <dgm:pt modelId="{D958FF5A-5CE7-4256-87E2-9B22146B1554}">
      <dgm:prSet/>
      <dgm:spPr/>
      <dgm:t>
        <a:bodyPr/>
        <a:lstStyle/>
        <a:p>
          <a:r>
            <a:rPr lang="mr-IN" dirty="0" smtClean="0"/>
            <a:t>शासन / महालेखापाल पत्रव्यवहार  </a:t>
          </a:r>
          <a:endParaRPr lang="en-US" dirty="0"/>
        </a:p>
      </dgm:t>
    </dgm:pt>
    <dgm:pt modelId="{001F47E4-5585-4185-BF9F-CB5086AC8ABC}" type="parTrans" cxnId="{BDE5D255-0CF9-4797-898E-B457FEE7640C}">
      <dgm:prSet/>
      <dgm:spPr/>
      <dgm:t>
        <a:bodyPr/>
        <a:lstStyle/>
        <a:p>
          <a:endParaRPr lang="en-US"/>
        </a:p>
      </dgm:t>
    </dgm:pt>
    <dgm:pt modelId="{F0AC038F-3470-4CEB-BE60-DDB712CDC59C}" type="sibTrans" cxnId="{BDE5D255-0CF9-4797-898E-B457FEE7640C}">
      <dgm:prSet/>
      <dgm:spPr/>
      <dgm:t>
        <a:bodyPr/>
        <a:lstStyle/>
        <a:p>
          <a:endParaRPr lang="en-US"/>
        </a:p>
      </dgm:t>
    </dgm:pt>
    <dgm:pt modelId="{25FB6D6A-1EF2-42AD-AA87-67ADAC5C8859}" type="pres">
      <dgm:prSet presAssocID="{B9EE6623-4797-4EC3-A697-C5C193E266F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D2CC064-7303-43D3-8F80-FCC003B4DB2F}" type="pres">
      <dgm:prSet presAssocID="{9BE86B3D-F1FC-4FE8-B308-905C5D428A20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FEAB295-5074-4071-946D-4120D6CF980E}" type="pres">
      <dgm:prSet presAssocID="{0118A2F9-F7FB-43F9-BD7B-0C77813390E8}" presName="sibTrans" presStyleCnt="0"/>
      <dgm:spPr/>
    </dgm:pt>
    <dgm:pt modelId="{8103B036-151A-491A-A8E4-B467B4ED3F43}" type="pres">
      <dgm:prSet presAssocID="{F1529674-DE0D-47F4-BB21-CB766DE97D46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83923BE-2CE0-4482-8568-D1BCD3BB99F9}" type="pres">
      <dgm:prSet presAssocID="{638E1FF3-3A6B-429F-AA03-7B132778904E}" presName="sibTrans" presStyleCnt="0"/>
      <dgm:spPr/>
    </dgm:pt>
    <dgm:pt modelId="{8AC25DC1-BA49-41E7-B6EC-37282EA44657}" type="pres">
      <dgm:prSet presAssocID="{3B1095E9-51ED-4F43-8D31-0DA3DC76165F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A8DB787-3BB7-4594-AF4D-94E072BEEF1C}" type="pres">
      <dgm:prSet presAssocID="{CAAA2F1F-A8AA-4830-BADB-D731A424AB02}" presName="sibTrans" presStyleCnt="0"/>
      <dgm:spPr/>
    </dgm:pt>
    <dgm:pt modelId="{03A07BA3-B122-4CDD-943C-8D8E878B03AA}" type="pres">
      <dgm:prSet presAssocID="{9E882AAD-5F18-490D-88B5-312C724D9845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38E814D-3F4A-47E6-A8C9-9E9688B63523}" type="pres">
      <dgm:prSet presAssocID="{340750D6-B6F9-415A-90B1-F05FF4355945}" presName="sibTrans" presStyleCnt="0"/>
      <dgm:spPr/>
    </dgm:pt>
    <dgm:pt modelId="{9EF585A5-33C7-48A3-962D-93BCC5665B59}" type="pres">
      <dgm:prSet presAssocID="{4736C0AE-7786-4FE0-9323-38887480B516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3F8E5DD-61C5-411E-8949-D03CA805DACD}" type="pres">
      <dgm:prSet presAssocID="{2FF4AAA6-BEF3-4A42-81BA-A06FDC9F4AF4}" presName="sibTrans" presStyleCnt="0"/>
      <dgm:spPr/>
    </dgm:pt>
    <dgm:pt modelId="{32E033A6-3F10-4F34-BC29-AFFEB465AC9A}" type="pres">
      <dgm:prSet presAssocID="{8EFA6AAF-8033-4F34-98EE-2D0146D800BB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07B09BE-BACC-4307-9B42-7425C5E76892}" type="pres">
      <dgm:prSet presAssocID="{A6D3C674-B0AC-4A60-AC91-A90FFAEDEDFF}" presName="sibTrans" presStyleCnt="0"/>
      <dgm:spPr/>
    </dgm:pt>
    <dgm:pt modelId="{D649238B-7653-46C1-A049-F5ED939D7A33}" type="pres">
      <dgm:prSet presAssocID="{343A6987-625F-42B3-A8A2-ED1A53C68616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7DB2416-45F1-4586-8E2F-6D227E7D1108}" type="pres">
      <dgm:prSet presAssocID="{1EF736C6-9FED-41FA-9FF3-FE352ADABAD7}" presName="sibTrans" presStyleCnt="0"/>
      <dgm:spPr/>
    </dgm:pt>
    <dgm:pt modelId="{56FEF43B-3531-4F8A-81E4-E0CDE16CFF4E}" type="pres">
      <dgm:prSet presAssocID="{94C7E410-0468-4799-B203-42E6396E555A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D9A2729-1881-4DE4-A1F7-28002BB36B70}" type="pres">
      <dgm:prSet presAssocID="{A0114EA1-6046-4E2F-877D-CDB6CC4AE82E}" presName="sibTrans" presStyleCnt="0"/>
      <dgm:spPr/>
    </dgm:pt>
    <dgm:pt modelId="{01AA8228-2683-4A38-806D-1F5525B2B8D9}" type="pres">
      <dgm:prSet presAssocID="{D958FF5A-5CE7-4256-87E2-9B22146B1554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3464240-BF94-49A8-8D49-918C037FF0B1}" srcId="{B9EE6623-4797-4EC3-A697-C5C193E266F9}" destId="{9BE86B3D-F1FC-4FE8-B308-905C5D428A20}" srcOrd="0" destOrd="0" parTransId="{52A54E85-2638-4433-9228-55CF2DE3F52C}" sibTransId="{0118A2F9-F7FB-43F9-BD7B-0C77813390E8}"/>
    <dgm:cxn modelId="{19365EEA-6C59-4BCF-AB45-E8D28020D6E7}" type="presOf" srcId="{3B1095E9-51ED-4F43-8D31-0DA3DC76165F}" destId="{8AC25DC1-BA49-41E7-B6EC-37282EA44657}" srcOrd="0" destOrd="0" presId="urn:microsoft.com/office/officeart/2005/8/layout/default"/>
    <dgm:cxn modelId="{7EB5F5C2-35AC-4450-93AD-494960444C69}" type="presOf" srcId="{D958FF5A-5CE7-4256-87E2-9B22146B1554}" destId="{01AA8228-2683-4A38-806D-1F5525B2B8D9}" srcOrd="0" destOrd="0" presId="urn:microsoft.com/office/officeart/2005/8/layout/default"/>
    <dgm:cxn modelId="{4A8C8495-7718-44E2-9310-0A609BDFBF62}" type="presOf" srcId="{9E882AAD-5F18-490D-88B5-312C724D9845}" destId="{03A07BA3-B122-4CDD-943C-8D8E878B03AA}" srcOrd="0" destOrd="0" presId="urn:microsoft.com/office/officeart/2005/8/layout/default"/>
    <dgm:cxn modelId="{92889625-47F8-42E7-9FB0-E6952228EA1A}" srcId="{B9EE6623-4797-4EC3-A697-C5C193E266F9}" destId="{4736C0AE-7786-4FE0-9323-38887480B516}" srcOrd="4" destOrd="0" parTransId="{10B9E713-4EDB-40A4-9EFE-EF4D06B29DD9}" sibTransId="{2FF4AAA6-BEF3-4A42-81BA-A06FDC9F4AF4}"/>
    <dgm:cxn modelId="{869AD845-1C60-4B7B-9576-293FAF7AE20A}" type="presOf" srcId="{F1529674-DE0D-47F4-BB21-CB766DE97D46}" destId="{8103B036-151A-491A-A8E4-B467B4ED3F43}" srcOrd="0" destOrd="0" presId="urn:microsoft.com/office/officeart/2005/8/layout/default"/>
    <dgm:cxn modelId="{7EEE1470-C2FA-4C44-9758-099F33ADEF71}" type="presOf" srcId="{4736C0AE-7786-4FE0-9323-38887480B516}" destId="{9EF585A5-33C7-48A3-962D-93BCC5665B59}" srcOrd="0" destOrd="0" presId="urn:microsoft.com/office/officeart/2005/8/layout/default"/>
    <dgm:cxn modelId="{645AC196-F140-43C6-815C-06E8EA106806}" type="presOf" srcId="{94C7E410-0468-4799-B203-42E6396E555A}" destId="{56FEF43B-3531-4F8A-81E4-E0CDE16CFF4E}" srcOrd="0" destOrd="0" presId="urn:microsoft.com/office/officeart/2005/8/layout/default"/>
    <dgm:cxn modelId="{9A7E6F4C-E4B6-4B75-8232-E39A4AC095E8}" type="presOf" srcId="{343A6987-625F-42B3-A8A2-ED1A53C68616}" destId="{D649238B-7653-46C1-A049-F5ED939D7A33}" srcOrd="0" destOrd="0" presId="urn:microsoft.com/office/officeart/2005/8/layout/default"/>
    <dgm:cxn modelId="{BE825043-A65D-4FEE-8841-2DB84999926F}" srcId="{B9EE6623-4797-4EC3-A697-C5C193E266F9}" destId="{9E882AAD-5F18-490D-88B5-312C724D9845}" srcOrd="3" destOrd="0" parTransId="{B5977576-AB79-4BF4-B571-C4F52605C1FE}" sibTransId="{340750D6-B6F9-415A-90B1-F05FF4355945}"/>
    <dgm:cxn modelId="{6328C71C-B852-4E34-B070-67D1B062AFBC}" srcId="{B9EE6623-4797-4EC3-A697-C5C193E266F9}" destId="{94C7E410-0468-4799-B203-42E6396E555A}" srcOrd="7" destOrd="0" parTransId="{32645C0E-8E94-4879-B4C4-E0F3B2BB6614}" sibTransId="{A0114EA1-6046-4E2F-877D-CDB6CC4AE82E}"/>
    <dgm:cxn modelId="{4701CA03-7B5E-49CB-B7C2-37F41FD280CA}" type="presOf" srcId="{B9EE6623-4797-4EC3-A697-C5C193E266F9}" destId="{25FB6D6A-1EF2-42AD-AA87-67ADAC5C8859}" srcOrd="0" destOrd="0" presId="urn:microsoft.com/office/officeart/2005/8/layout/default"/>
    <dgm:cxn modelId="{BDE5D255-0CF9-4797-898E-B457FEE7640C}" srcId="{B9EE6623-4797-4EC3-A697-C5C193E266F9}" destId="{D958FF5A-5CE7-4256-87E2-9B22146B1554}" srcOrd="8" destOrd="0" parTransId="{001F47E4-5585-4185-BF9F-CB5086AC8ABC}" sibTransId="{F0AC038F-3470-4CEB-BE60-DDB712CDC59C}"/>
    <dgm:cxn modelId="{1DE73C60-EB18-4FBB-8DA3-EA16A9DA8C38}" srcId="{B9EE6623-4797-4EC3-A697-C5C193E266F9}" destId="{F1529674-DE0D-47F4-BB21-CB766DE97D46}" srcOrd="1" destOrd="0" parTransId="{7F33B9FF-E53B-4E0A-99D8-6DBD593671CD}" sibTransId="{638E1FF3-3A6B-429F-AA03-7B132778904E}"/>
    <dgm:cxn modelId="{D29A2D83-5FE7-4CA7-90B2-6112486DF847}" srcId="{B9EE6623-4797-4EC3-A697-C5C193E266F9}" destId="{8EFA6AAF-8033-4F34-98EE-2D0146D800BB}" srcOrd="5" destOrd="0" parTransId="{07A0031B-78C6-4D0E-BFC4-FB8F0F4DCF90}" sibTransId="{A6D3C674-B0AC-4A60-AC91-A90FFAEDEDFF}"/>
    <dgm:cxn modelId="{6BAE32B5-2DDB-4B26-8757-7D2F78C65F44}" srcId="{B9EE6623-4797-4EC3-A697-C5C193E266F9}" destId="{3B1095E9-51ED-4F43-8D31-0DA3DC76165F}" srcOrd="2" destOrd="0" parTransId="{5574AF93-A717-4893-841C-5AD0BB59BEB2}" sibTransId="{CAAA2F1F-A8AA-4830-BADB-D731A424AB02}"/>
    <dgm:cxn modelId="{A5BE6725-2591-4CA0-9CFC-92229F7DD717}" srcId="{B9EE6623-4797-4EC3-A697-C5C193E266F9}" destId="{343A6987-625F-42B3-A8A2-ED1A53C68616}" srcOrd="6" destOrd="0" parTransId="{30396312-10D4-4335-AB3E-81E6C73076C9}" sibTransId="{1EF736C6-9FED-41FA-9FF3-FE352ADABAD7}"/>
    <dgm:cxn modelId="{3A1C5507-A5D9-4212-B8EF-3DD82CE21A94}" type="presOf" srcId="{9BE86B3D-F1FC-4FE8-B308-905C5D428A20}" destId="{CD2CC064-7303-43D3-8F80-FCC003B4DB2F}" srcOrd="0" destOrd="0" presId="urn:microsoft.com/office/officeart/2005/8/layout/default"/>
    <dgm:cxn modelId="{A7154CA4-CB79-408D-A61C-9D7C7D256649}" type="presOf" srcId="{8EFA6AAF-8033-4F34-98EE-2D0146D800BB}" destId="{32E033A6-3F10-4F34-BC29-AFFEB465AC9A}" srcOrd="0" destOrd="0" presId="urn:microsoft.com/office/officeart/2005/8/layout/default"/>
    <dgm:cxn modelId="{42AD4399-C943-4785-A5F0-4D197026CE22}" type="presParOf" srcId="{25FB6D6A-1EF2-42AD-AA87-67ADAC5C8859}" destId="{CD2CC064-7303-43D3-8F80-FCC003B4DB2F}" srcOrd="0" destOrd="0" presId="urn:microsoft.com/office/officeart/2005/8/layout/default"/>
    <dgm:cxn modelId="{543B955F-03CF-481B-93F0-8C783C5A921E}" type="presParOf" srcId="{25FB6D6A-1EF2-42AD-AA87-67ADAC5C8859}" destId="{EFEAB295-5074-4071-946D-4120D6CF980E}" srcOrd="1" destOrd="0" presId="urn:microsoft.com/office/officeart/2005/8/layout/default"/>
    <dgm:cxn modelId="{ED1F6DF5-F7E8-463B-8D42-F47A8A7B7C2D}" type="presParOf" srcId="{25FB6D6A-1EF2-42AD-AA87-67ADAC5C8859}" destId="{8103B036-151A-491A-A8E4-B467B4ED3F43}" srcOrd="2" destOrd="0" presId="urn:microsoft.com/office/officeart/2005/8/layout/default"/>
    <dgm:cxn modelId="{6F82CF72-EC36-469A-9177-CD62DD0A62FD}" type="presParOf" srcId="{25FB6D6A-1EF2-42AD-AA87-67ADAC5C8859}" destId="{883923BE-2CE0-4482-8568-D1BCD3BB99F9}" srcOrd="3" destOrd="0" presId="urn:microsoft.com/office/officeart/2005/8/layout/default"/>
    <dgm:cxn modelId="{8A0EDB68-FFCB-445B-8BAD-678E009D06CF}" type="presParOf" srcId="{25FB6D6A-1EF2-42AD-AA87-67ADAC5C8859}" destId="{8AC25DC1-BA49-41E7-B6EC-37282EA44657}" srcOrd="4" destOrd="0" presId="urn:microsoft.com/office/officeart/2005/8/layout/default"/>
    <dgm:cxn modelId="{CD4C72FA-18B6-49A3-8232-0E72C43F3C44}" type="presParOf" srcId="{25FB6D6A-1EF2-42AD-AA87-67ADAC5C8859}" destId="{6A8DB787-3BB7-4594-AF4D-94E072BEEF1C}" srcOrd="5" destOrd="0" presId="urn:microsoft.com/office/officeart/2005/8/layout/default"/>
    <dgm:cxn modelId="{0CBA2FB3-8CA2-4985-939C-250F7FA0AB1D}" type="presParOf" srcId="{25FB6D6A-1EF2-42AD-AA87-67ADAC5C8859}" destId="{03A07BA3-B122-4CDD-943C-8D8E878B03AA}" srcOrd="6" destOrd="0" presId="urn:microsoft.com/office/officeart/2005/8/layout/default"/>
    <dgm:cxn modelId="{B320FD8F-1817-4F31-B7C5-9F7DEF060DCF}" type="presParOf" srcId="{25FB6D6A-1EF2-42AD-AA87-67ADAC5C8859}" destId="{338E814D-3F4A-47E6-A8C9-9E9688B63523}" srcOrd="7" destOrd="0" presId="urn:microsoft.com/office/officeart/2005/8/layout/default"/>
    <dgm:cxn modelId="{D12934E0-D55C-4CFC-A710-416B59741F15}" type="presParOf" srcId="{25FB6D6A-1EF2-42AD-AA87-67ADAC5C8859}" destId="{9EF585A5-33C7-48A3-962D-93BCC5665B59}" srcOrd="8" destOrd="0" presId="urn:microsoft.com/office/officeart/2005/8/layout/default"/>
    <dgm:cxn modelId="{909AF84A-F409-4E57-AFFE-2E394ED5C677}" type="presParOf" srcId="{25FB6D6A-1EF2-42AD-AA87-67ADAC5C8859}" destId="{93F8E5DD-61C5-411E-8949-D03CA805DACD}" srcOrd="9" destOrd="0" presId="urn:microsoft.com/office/officeart/2005/8/layout/default"/>
    <dgm:cxn modelId="{FBB96F10-B3D5-4460-AFE8-710F5A8214F5}" type="presParOf" srcId="{25FB6D6A-1EF2-42AD-AA87-67ADAC5C8859}" destId="{32E033A6-3F10-4F34-BC29-AFFEB465AC9A}" srcOrd="10" destOrd="0" presId="urn:microsoft.com/office/officeart/2005/8/layout/default"/>
    <dgm:cxn modelId="{1E4D774E-BA49-4E5E-A54C-5FBED3BA36F1}" type="presParOf" srcId="{25FB6D6A-1EF2-42AD-AA87-67ADAC5C8859}" destId="{607B09BE-BACC-4307-9B42-7425C5E76892}" srcOrd="11" destOrd="0" presId="urn:microsoft.com/office/officeart/2005/8/layout/default"/>
    <dgm:cxn modelId="{F39ADC1D-4988-4DA4-A57C-7C4B91582C75}" type="presParOf" srcId="{25FB6D6A-1EF2-42AD-AA87-67ADAC5C8859}" destId="{D649238B-7653-46C1-A049-F5ED939D7A33}" srcOrd="12" destOrd="0" presId="urn:microsoft.com/office/officeart/2005/8/layout/default"/>
    <dgm:cxn modelId="{FC54FDDF-6A21-4A8C-91D8-214CF82582C4}" type="presParOf" srcId="{25FB6D6A-1EF2-42AD-AA87-67ADAC5C8859}" destId="{57DB2416-45F1-4586-8E2F-6D227E7D1108}" srcOrd="13" destOrd="0" presId="urn:microsoft.com/office/officeart/2005/8/layout/default"/>
    <dgm:cxn modelId="{635E38E2-8FE2-47EF-B495-143526FE64D5}" type="presParOf" srcId="{25FB6D6A-1EF2-42AD-AA87-67ADAC5C8859}" destId="{56FEF43B-3531-4F8A-81E4-E0CDE16CFF4E}" srcOrd="14" destOrd="0" presId="urn:microsoft.com/office/officeart/2005/8/layout/default"/>
    <dgm:cxn modelId="{DCD6B54F-3316-453E-B7B8-ED18724F4A36}" type="presParOf" srcId="{25FB6D6A-1EF2-42AD-AA87-67ADAC5C8859}" destId="{1D9A2729-1881-4DE4-A1F7-28002BB36B70}" srcOrd="15" destOrd="0" presId="urn:microsoft.com/office/officeart/2005/8/layout/default"/>
    <dgm:cxn modelId="{ED5A8D9C-DFC6-42A1-ABDC-0A0FCD59869B}" type="presParOf" srcId="{25FB6D6A-1EF2-42AD-AA87-67ADAC5C8859}" destId="{01AA8228-2683-4A38-806D-1F5525B2B8D9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BCD1FEE-746C-4648-B6A0-898C2F58533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6A5F34-5DF8-4894-8A1C-A7CC3B11C091}">
      <dgm:prSet phldrT="[Text]"/>
      <dgm:spPr/>
      <dgm:t>
        <a:bodyPr/>
        <a:lstStyle/>
        <a:p>
          <a:r>
            <a:rPr lang="mr-IN" dirty="0" smtClean="0"/>
            <a:t>मुख्य लेखा व वित्त अधिकारी </a:t>
          </a:r>
          <a:endParaRPr lang="en-US" dirty="0"/>
        </a:p>
      </dgm:t>
    </dgm:pt>
    <dgm:pt modelId="{212083DE-D588-47E8-B1E7-51565AC6043E}" type="parTrans" cxnId="{D7AF6523-E1BE-4EA6-81C4-A493181080B9}">
      <dgm:prSet/>
      <dgm:spPr/>
      <dgm:t>
        <a:bodyPr/>
        <a:lstStyle/>
        <a:p>
          <a:endParaRPr lang="en-US"/>
        </a:p>
      </dgm:t>
    </dgm:pt>
    <dgm:pt modelId="{F550D7C2-17DF-4904-ACFE-201FF89A7E28}" type="sibTrans" cxnId="{D7AF6523-E1BE-4EA6-81C4-A493181080B9}">
      <dgm:prSet/>
      <dgm:spPr/>
      <dgm:t>
        <a:bodyPr/>
        <a:lstStyle/>
        <a:p>
          <a:endParaRPr lang="en-US"/>
        </a:p>
      </dgm:t>
    </dgm:pt>
    <dgm:pt modelId="{6A63329B-4B66-472A-80C5-6C078F467E1C}">
      <dgm:prSet phldrT="[Text]"/>
      <dgm:spPr/>
      <dgm:t>
        <a:bodyPr/>
        <a:lstStyle/>
        <a:p>
          <a:r>
            <a:rPr lang="mr-IN" dirty="0" smtClean="0"/>
            <a:t>उप मुख्य लेखा व वित्त अधिकारी </a:t>
          </a:r>
          <a:endParaRPr lang="en-US" dirty="0"/>
        </a:p>
      </dgm:t>
    </dgm:pt>
    <dgm:pt modelId="{8067F9AC-3484-465C-8A0C-F0AB826BF815}" type="parTrans" cxnId="{81E86C67-B991-4669-8B8E-CB37ADE6275C}">
      <dgm:prSet/>
      <dgm:spPr/>
      <dgm:t>
        <a:bodyPr/>
        <a:lstStyle/>
        <a:p>
          <a:endParaRPr lang="en-US"/>
        </a:p>
      </dgm:t>
    </dgm:pt>
    <dgm:pt modelId="{EF06AB29-9681-4153-B967-26E365C7A9FF}" type="sibTrans" cxnId="{81E86C67-B991-4669-8B8E-CB37ADE6275C}">
      <dgm:prSet/>
      <dgm:spPr/>
      <dgm:t>
        <a:bodyPr/>
        <a:lstStyle/>
        <a:p>
          <a:endParaRPr lang="en-US"/>
        </a:p>
      </dgm:t>
    </dgm:pt>
    <dgm:pt modelId="{536D59CD-8A98-4414-9CCF-BE27657C8018}">
      <dgm:prSet/>
      <dgm:spPr/>
      <dgm:t>
        <a:bodyPr/>
        <a:lstStyle/>
        <a:p>
          <a:r>
            <a:rPr lang="mr-IN" dirty="0" smtClean="0"/>
            <a:t>लेखा अधिकारी </a:t>
          </a:r>
          <a:endParaRPr lang="en-US" dirty="0"/>
        </a:p>
      </dgm:t>
    </dgm:pt>
    <dgm:pt modelId="{281BD214-E732-45D6-9579-953FC75E3E16}" type="parTrans" cxnId="{A7628F5E-5D95-4B61-9078-10E0CA38ABB8}">
      <dgm:prSet/>
      <dgm:spPr/>
      <dgm:t>
        <a:bodyPr/>
        <a:lstStyle/>
        <a:p>
          <a:endParaRPr lang="en-US"/>
        </a:p>
      </dgm:t>
    </dgm:pt>
    <dgm:pt modelId="{A9FFE6A0-3E28-447C-B763-D0FFD364E0E8}" type="sibTrans" cxnId="{A7628F5E-5D95-4B61-9078-10E0CA38ABB8}">
      <dgm:prSet/>
      <dgm:spPr/>
      <dgm:t>
        <a:bodyPr/>
        <a:lstStyle/>
        <a:p>
          <a:endParaRPr lang="en-US"/>
        </a:p>
      </dgm:t>
    </dgm:pt>
    <dgm:pt modelId="{274A1396-7CAB-4345-9D08-00D26CE70E65}">
      <dgm:prSet/>
      <dgm:spPr/>
      <dgm:t>
        <a:bodyPr/>
        <a:lstStyle/>
        <a:p>
          <a:r>
            <a:rPr lang="mr-IN" dirty="0" smtClean="0"/>
            <a:t>सहाय्यक लेखा  अधिकारी </a:t>
          </a:r>
          <a:endParaRPr lang="en-US" dirty="0"/>
        </a:p>
      </dgm:t>
    </dgm:pt>
    <dgm:pt modelId="{BB73BB61-85D1-4E22-8A45-5896CDF2E39D}" type="parTrans" cxnId="{02B80609-2453-4CEC-AEE9-EC24C904BF08}">
      <dgm:prSet/>
      <dgm:spPr/>
      <dgm:t>
        <a:bodyPr/>
        <a:lstStyle/>
        <a:p>
          <a:endParaRPr lang="en-US"/>
        </a:p>
      </dgm:t>
    </dgm:pt>
    <dgm:pt modelId="{4BF0F073-7C81-446F-BF54-DBD8BBB04D7A}" type="sibTrans" cxnId="{02B80609-2453-4CEC-AEE9-EC24C904BF08}">
      <dgm:prSet/>
      <dgm:spPr/>
      <dgm:t>
        <a:bodyPr/>
        <a:lstStyle/>
        <a:p>
          <a:endParaRPr lang="en-US"/>
        </a:p>
      </dgm:t>
    </dgm:pt>
    <dgm:pt modelId="{58A6C730-F4CD-429D-9ECD-63883487E73E}">
      <dgm:prSet/>
      <dgm:spPr/>
      <dgm:t>
        <a:bodyPr/>
        <a:lstStyle/>
        <a:p>
          <a:r>
            <a:rPr lang="mr-IN" dirty="0" smtClean="0"/>
            <a:t>वरिष्ठ  सहाय्यक </a:t>
          </a:r>
          <a:endParaRPr lang="en-US" dirty="0"/>
        </a:p>
      </dgm:t>
    </dgm:pt>
    <dgm:pt modelId="{65AA943E-7C05-4716-B918-032D9CB6DB34}" type="parTrans" cxnId="{F36B50AD-0B5C-42FA-9E33-D69ED7EAD0DF}">
      <dgm:prSet/>
      <dgm:spPr/>
      <dgm:t>
        <a:bodyPr/>
        <a:lstStyle/>
        <a:p>
          <a:endParaRPr lang="en-US"/>
        </a:p>
      </dgm:t>
    </dgm:pt>
    <dgm:pt modelId="{AC2F51E0-B541-4881-9A8C-B6BBBB19471C}" type="sibTrans" cxnId="{F36B50AD-0B5C-42FA-9E33-D69ED7EAD0DF}">
      <dgm:prSet/>
      <dgm:spPr/>
      <dgm:t>
        <a:bodyPr/>
        <a:lstStyle/>
        <a:p>
          <a:endParaRPr lang="en-US"/>
        </a:p>
      </dgm:t>
    </dgm:pt>
    <dgm:pt modelId="{5E2AE0AC-1F16-4267-9859-9D5A4C26F3EF}">
      <dgm:prSet/>
      <dgm:spPr/>
      <dgm:t>
        <a:bodyPr/>
        <a:lstStyle/>
        <a:p>
          <a:r>
            <a:rPr lang="mr-IN" dirty="0" smtClean="0"/>
            <a:t>कनिष्ठ सहाय्यक </a:t>
          </a:r>
          <a:endParaRPr lang="en-US" dirty="0"/>
        </a:p>
      </dgm:t>
    </dgm:pt>
    <dgm:pt modelId="{F6D66187-52F0-4343-B7E4-811A8245E7A6}" type="parTrans" cxnId="{E75D5A02-3DA2-4FB3-8FDB-F5902B0D12A3}">
      <dgm:prSet/>
      <dgm:spPr/>
      <dgm:t>
        <a:bodyPr/>
        <a:lstStyle/>
        <a:p>
          <a:endParaRPr lang="en-US"/>
        </a:p>
      </dgm:t>
    </dgm:pt>
    <dgm:pt modelId="{9D9B4F91-56CD-4FF5-A0EC-A8668FD92437}" type="sibTrans" cxnId="{E75D5A02-3DA2-4FB3-8FDB-F5902B0D12A3}">
      <dgm:prSet/>
      <dgm:spPr/>
      <dgm:t>
        <a:bodyPr/>
        <a:lstStyle/>
        <a:p>
          <a:endParaRPr lang="en-US"/>
        </a:p>
      </dgm:t>
    </dgm:pt>
    <dgm:pt modelId="{61950775-0E16-426C-850B-6CE845A2E945}" type="pres">
      <dgm:prSet presAssocID="{9BCD1FEE-746C-4648-B6A0-898C2F58533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730E3E9B-D7BE-4283-A12B-A804FD9C3A12}" type="pres">
      <dgm:prSet presAssocID="{346A5F34-5DF8-4894-8A1C-A7CC3B11C091}" presName="hierRoot1" presStyleCnt="0"/>
      <dgm:spPr/>
    </dgm:pt>
    <dgm:pt modelId="{E25A11B5-13B1-4AAC-9D22-B10F5F22F491}" type="pres">
      <dgm:prSet presAssocID="{346A5F34-5DF8-4894-8A1C-A7CC3B11C091}" presName="composite" presStyleCnt="0"/>
      <dgm:spPr/>
    </dgm:pt>
    <dgm:pt modelId="{CAF591D1-D459-4F5A-9678-3E2208CC032B}" type="pres">
      <dgm:prSet presAssocID="{346A5F34-5DF8-4894-8A1C-A7CC3B11C091}" presName="background" presStyleLbl="node0" presStyleIdx="0" presStyleCnt="1"/>
      <dgm:spPr/>
    </dgm:pt>
    <dgm:pt modelId="{A3B6A440-32A5-44C3-BB21-8D27298A4CE0}" type="pres">
      <dgm:prSet presAssocID="{346A5F34-5DF8-4894-8A1C-A7CC3B11C091}" presName="text" presStyleLbl="fgAcc0" presStyleIdx="0" presStyleCnt="1" custScaleX="510452" custScaleY="9195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C4EA25A-32B7-4F93-A95D-CDC1627052DB}" type="pres">
      <dgm:prSet presAssocID="{346A5F34-5DF8-4894-8A1C-A7CC3B11C091}" presName="hierChild2" presStyleCnt="0"/>
      <dgm:spPr/>
    </dgm:pt>
    <dgm:pt modelId="{D849E807-403C-4E91-A354-18DF2D8E192D}" type="pres">
      <dgm:prSet presAssocID="{8067F9AC-3484-465C-8A0C-F0AB826BF815}" presName="Name10" presStyleLbl="parChTrans1D2" presStyleIdx="0" presStyleCnt="1"/>
      <dgm:spPr/>
      <dgm:t>
        <a:bodyPr/>
        <a:lstStyle/>
        <a:p>
          <a:endParaRPr lang="en-GB"/>
        </a:p>
      </dgm:t>
    </dgm:pt>
    <dgm:pt modelId="{9FD50E1C-AF0F-4F88-BB6F-5756A2D546D4}" type="pres">
      <dgm:prSet presAssocID="{6A63329B-4B66-472A-80C5-6C078F467E1C}" presName="hierRoot2" presStyleCnt="0"/>
      <dgm:spPr/>
    </dgm:pt>
    <dgm:pt modelId="{AC037D1E-2BC6-4855-9E69-CF5EEF0AA34B}" type="pres">
      <dgm:prSet presAssocID="{6A63329B-4B66-472A-80C5-6C078F467E1C}" presName="composite2" presStyleCnt="0"/>
      <dgm:spPr/>
    </dgm:pt>
    <dgm:pt modelId="{0A9E3BB5-5DB5-4DFD-8E80-E7A14DBBBFC8}" type="pres">
      <dgm:prSet presAssocID="{6A63329B-4B66-472A-80C5-6C078F467E1C}" presName="background2" presStyleLbl="node2" presStyleIdx="0" presStyleCnt="1"/>
      <dgm:spPr/>
    </dgm:pt>
    <dgm:pt modelId="{46F51713-CFB2-4742-90FB-4F7405D6AA58}" type="pres">
      <dgm:prSet presAssocID="{6A63329B-4B66-472A-80C5-6C078F467E1C}" presName="text2" presStyleLbl="fgAcc2" presStyleIdx="0" presStyleCnt="1" custScaleX="427476" custScaleY="9462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27A7C32-7381-42DC-BF0F-4B7B7CC21E0C}" type="pres">
      <dgm:prSet presAssocID="{6A63329B-4B66-472A-80C5-6C078F467E1C}" presName="hierChild3" presStyleCnt="0"/>
      <dgm:spPr/>
    </dgm:pt>
    <dgm:pt modelId="{07B31110-4E97-45F5-8DE6-0783AB15BDD5}" type="pres">
      <dgm:prSet presAssocID="{281BD214-E732-45D6-9579-953FC75E3E16}" presName="Name17" presStyleLbl="parChTrans1D3" presStyleIdx="0" presStyleCnt="1"/>
      <dgm:spPr/>
      <dgm:t>
        <a:bodyPr/>
        <a:lstStyle/>
        <a:p>
          <a:endParaRPr lang="en-GB"/>
        </a:p>
      </dgm:t>
    </dgm:pt>
    <dgm:pt modelId="{416ABDCD-9AD5-44B4-8C94-109AB758C66D}" type="pres">
      <dgm:prSet presAssocID="{536D59CD-8A98-4414-9CCF-BE27657C8018}" presName="hierRoot3" presStyleCnt="0"/>
      <dgm:spPr/>
    </dgm:pt>
    <dgm:pt modelId="{5D046B59-925F-4F70-9A73-075B64384E73}" type="pres">
      <dgm:prSet presAssocID="{536D59CD-8A98-4414-9CCF-BE27657C8018}" presName="composite3" presStyleCnt="0"/>
      <dgm:spPr/>
    </dgm:pt>
    <dgm:pt modelId="{C32E06A4-163B-403D-AF17-6A0798BE53F0}" type="pres">
      <dgm:prSet presAssocID="{536D59CD-8A98-4414-9CCF-BE27657C8018}" presName="background3" presStyleLbl="node3" presStyleIdx="0" presStyleCnt="1"/>
      <dgm:spPr/>
    </dgm:pt>
    <dgm:pt modelId="{8899FC5A-3B3F-44A4-B4BA-D3CC699A23A3}" type="pres">
      <dgm:prSet presAssocID="{536D59CD-8A98-4414-9CCF-BE27657C8018}" presName="text3" presStyleLbl="fgAcc3" presStyleIdx="0" presStyleCnt="1" custScaleX="343590" custScaleY="8957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79E2686C-56AC-43D5-83DA-6150404B8DB6}" type="pres">
      <dgm:prSet presAssocID="{536D59CD-8A98-4414-9CCF-BE27657C8018}" presName="hierChild4" presStyleCnt="0"/>
      <dgm:spPr/>
    </dgm:pt>
    <dgm:pt modelId="{3922C3CF-81D8-4782-9F62-184B700A629D}" type="pres">
      <dgm:prSet presAssocID="{BB73BB61-85D1-4E22-8A45-5896CDF2E39D}" presName="Name23" presStyleLbl="parChTrans1D4" presStyleIdx="0" presStyleCnt="3"/>
      <dgm:spPr/>
      <dgm:t>
        <a:bodyPr/>
        <a:lstStyle/>
        <a:p>
          <a:endParaRPr lang="en-GB"/>
        </a:p>
      </dgm:t>
    </dgm:pt>
    <dgm:pt modelId="{652D413F-DD3D-4ABA-AE83-66BD17D00D76}" type="pres">
      <dgm:prSet presAssocID="{274A1396-7CAB-4345-9D08-00D26CE70E65}" presName="hierRoot4" presStyleCnt="0"/>
      <dgm:spPr/>
    </dgm:pt>
    <dgm:pt modelId="{753E4C13-E3BC-4858-833B-B7C247C17CAB}" type="pres">
      <dgm:prSet presAssocID="{274A1396-7CAB-4345-9D08-00D26CE70E65}" presName="composite4" presStyleCnt="0"/>
      <dgm:spPr/>
    </dgm:pt>
    <dgm:pt modelId="{E8EE7EFA-906D-4E01-BE19-B39673BCB3E9}" type="pres">
      <dgm:prSet presAssocID="{274A1396-7CAB-4345-9D08-00D26CE70E65}" presName="background4" presStyleLbl="node4" presStyleIdx="0" presStyleCnt="3"/>
      <dgm:spPr/>
    </dgm:pt>
    <dgm:pt modelId="{5E0C997A-3079-4AFB-8E25-58E6D73FA2BE}" type="pres">
      <dgm:prSet presAssocID="{274A1396-7CAB-4345-9D08-00D26CE70E65}" presName="text4" presStyleLbl="fgAcc4" presStyleIdx="0" presStyleCnt="3" custScaleX="259424" custScaleY="8145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6DD369D-EA6C-4379-9A10-32973DA9A277}" type="pres">
      <dgm:prSet presAssocID="{274A1396-7CAB-4345-9D08-00D26CE70E65}" presName="hierChild5" presStyleCnt="0"/>
      <dgm:spPr/>
    </dgm:pt>
    <dgm:pt modelId="{78C48318-C386-49BB-AEDB-3C401F0DBE9C}" type="pres">
      <dgm:prSet presAssocID="{65AA943E-7C05-4716-B918-032D9CB6DB34}" presName="Name23" presStyleLbl="parChTrans1D4" presStyleIdx="1" presStyleCnt="3"/>
      <dgm:spPr/>
      <dgm:t>
        <a:bodyPr/>
        <a:lstStyle/>
        <a:p>
          <a:endParaRPr lang="en-GB"/>
        </a:p>
      </dgm:t>
    </dgm:pt>
    <dgm:pt modelId="{A6B57A83-D3F1-4953-A1FA-155240D3895E}" type="pres">
      <dgm:prSet presAssocID="{58A6C730-F4CD-429D-9ECD-63883487E73E}" presName="hierRoot4" presStyleCnt="0"/>
      <dgm:spPr/>
    </dgm:pt>
    <dgm:pt modelId="{6D8791EA-D513-46F4-A43A-D84105A595E7}" type="pres">
      <dgm:prSet presAssocID="{58A6C730-F4CD-429D-9ECD-63883487E73E}" presName="composite4" presStyleCnt="0"/>
      <dgm:spPr/>
    </dgm:pt>
    <dgm:pt modelId="{D1F71A45-2E84-491C-A43F-1915B6337DE3}" type="pres">
      <dgm:prSet presAssocID="{58A6C730-F4CD-429D-9ECD-63883487E73E}" presName="background4" presStyleLbl="node4" presStyleIdx="1" presStyleCnt="3"/>
      <dgm:spPr/>
    </dgm:pt>
    <dgm:pt modelId="{E7777EDA-CA54-4A8F-8B06-C67D851A7CB6}" type="pres">
      <dgm:prSet presAssocID="{58A6C730-F4CD-429D-9ECD-63883487E73E}" presName="text4" presStyleLbl="fgAcc4" presStyleIdx="1" presStyleCnt="3" custScaleX="170317" custScaleY="6513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BBD51C1-94FF-4B6A-8C50-1347191DE657}" type="pres">
      <dgm:prSet presAssocID="{58A6C730-F4CD-429D-9ECD-63883487E73E}" presName="hierChild5" presStyleCnt="0"/>
      <dgm:spPr/>
    </dgm:pt>
    <dgm:pt modelId="{BD06BBF5-0DC0-41EA-9698-56F61C9E2498}" type="pres">
      <dgm:prSet presAssocID="{F6D66187-52F0-4343-B7E4-811A8245E7A6}" presName="Name23" presStyleLbl="parChTrans1D4" presStyleIdx="2" presStyleCnt="3"/>
      <dgm:spPr/>
      <dgm:t>
        <a:bodyPr/>
        <a:lstStyle/>
        <a:p>
          <a:endParaRPr lang="en-GB"/>
        </a:p>
      </dgm:t>
    </dgm:pt>
    <dgm:pt modelId="{30241FBE-4B1E-4397-8F94-E46B0C8E9930}" type="pres">
      <dgm:prSet presAssocID="{5E2AE0AC-1F16-4267-9859-9D5A4C26F3EF}" presName="hierRoot4" presStyleCnt="0"/>
      <dgm:spPr/>
    </dgm:pt>
    <dgm:pt modelId="{07B15C46-E642-41F1-9A66-6BE0507ECC5D}" type="pres">
      <dgm:prSet presAssocID="{5E2AE0AC-1F16-4267-9859-9D5A4C26F3EF}" presName="composite4" presStyleCnt="0"/>
      <dgm:spPr/>
    </dgm:pt>
    <dgm:pt modelId="{B7502740-E3B1-4820-B6C2-E43D20508CF8}" type="pres">
      <dgm:prSet presAssocID="{5E2AE0AC-1F16-4267-9859-9D5A4C26F3EF}" presName="background4" presStyleLbl="node4" presStyleIdx="2" presStyleCnt="3"/>
      <dgm:spPr/>
    </dgm:pt>
    <dgm:pt modelId="{94A06A85-B5CB-42D5-A479-5B72F33016A0}" type="pres">
      <dgm:prSet presAssocID="{5E2AE0AC-1F16-4267-9859-9D5A4C26F3EF}" presName="text4" presStyleLbl="fgAcc4" presStyleIdx="2" presStyleCnt="3" custScaleX="175098" custScaleY="65134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F2424026-AC9E-446E-ABB7-A720AB52B3D3}" type="pres">
      <dgm:prSet presAssocID="{5E2AE0AC-1F16-4267-9859-9D5A4C26F3EF}" presName="hierChild5" presStyleCnt="0"/>
      <dgm:spPr/>
    </dgm:pt>
  </dgm:ptLst>
  <dgm:cxnLst>
    <dgm:cxn modelId="{623D75D7-370C-41F4-AE31-2F054191431E}" type="presOf" srcId="{8067F9AC-3484-465C-8A0C-F0AB826BF815}" destId="{D849E807-403C-4E91-A354-18DF2D8E192D}" srcOrd="0" destOrd="0" presId="urn:microsoft.com/office/officeart/2005/8/layout/hierarchy1"/>
    <dgm:cxn modelId="{E75D5A02-3DA2-4FB3-8FDB-F5902B0D12A3}" srcId="{274A1396-7CAB-4345-9D08-00D26CE70E65}" destId="{5E2AE0AC-1F16-4267-9859-9D5A4C26F3EF}" srcOrd="1" destOrd="0" parTransId="{F6D66187-52F0-4343-B7E4-811A8245E7A6}" sibTransId="{9D9B4F91-56CD-4FF5-A0EC-A8668FD92437}"/>
    <dgm:cxn modelId="{72A4F135-7C38-4F6E-ABC5-D446D30B817C}" type="presOf" srcId="{536D59CD-8A98-4414-9CCF-BE27657C8018}" destId="{8899FC5A-3B3F-44A4-B4BA-D3CC699A23A3}" srcOrd="0" destOrd="0" presId="urn:microsoft.com/office/officeart/2005/8/layout/hierarchy1"/>
    <dgm:cxn modelId="{3C5001EB-D5FB-41F7-BA32-4E9E732B9791}" type="presOf" srcId="{5E2AE0AC-1F16-4267-9859-9D5A4C26F3EF}" destId="{94A06A85-B5CB-42D5-A479-5B72F33016A0}" srcOrd="0" destOrd="0" presId="urn:microsoft.com/office/officeart/2005/8/layout/hierarchy1"/>
    <dgm:cxn modelId="{35F40D0F-C6B1-48FF-AC3A-5623B093C0EC}" type="presOf" srcId="{65AA943E-7C05-4716-B918-032D9CB6DB34}" destId="{78C48318-C386-49BB-AEDB-3C401F0DBE9C}" srcOrd="0" destOrd="0" presId="urn:microsoft.com/office/officeart/2005/8/layout/hierarchy1"/>
    <dgm:cxn modelId="{DFA2C713-DDEE-490B-B349-D4C9F9980B68}" type="presOf" srcId="{281BD214-E732-45D6-9579-953FC75E3E16}" destId="{07B31110-4E97-45F5-8DE6-0783AB15BDD5}" srcOrd="0" destOrd="0" presId="urn:microsoft.com/office/officeart/2005/8/layout/hierarchy1"/>
    <dgm:cxn modelId="{E0CAC50F-895F-4B1E-B3FA-D365A529D1C6}" type="presOf" srcId="{58A6C730-F4CD-429D-9ECD-63883487E73E}" destId="{E7777EDA-CA54-4A8F-8B06-C67D851A7CB6}" srcOrd="0" destOrd="0" presId="urn:microsoft.com/office/officeart/2005/8/layout/hierarchy1"/>
    <dgm:cxn modelId="{3F440D5F-E974-4DE2-A0BB-E00F627625BC}" type="presOf" srcId="{9BCD1FEE-746C-4648-B6A0-898C2F585338}" destId="{61950775-0E16-426C-850B-6CE845A2E945}" srcOrd="0" destOrd="0" presId="urn:microsoft.com/office/officeart/2005/8/layout/hierarchy1"/>
    <dgm:cxn modelId="{A7628F5E-5D95-4B61-9078-10E0CA38ABB8}" srcId="{6A63329B-4B66-472A-80C5-6C078F467E1C}" destId="{536D59CD-8A98-4414-9CCF-BE27657C8018}" srcOrd="0" destOrd="0" parTransId="{281BD214-E732-45D6-9579-953FC75E3E16}" sibTransId="{A9FFE6A0-3E28-447C-B763-D0FFD364E0E8}"/>
    <dgm:cxn modelId="{F36B50AD-0B5C-42FA-9E33-D69ED7EAD0DF}" srcId="{274A1396-7CAB-4345-9D08-00D26CE70E65}" destId="{58A6C730-F4CD-429D-9ECD-63883487E73E}" srcOrd="0" destOrd="0" parTransId="{65AA943E-7C05-4716-B918-032D9CB6DB34}" sibTransId="{AC2F51E0-B541-4881-9A8C-B6BBBB19471C}"/>
    <dgm:cxn modelId="{81E86C67-B991-4669-8B8E-CB37ADE6275C}" srcId="{346A5F34-5DF8-4894-8A1C-A7CC3B11C091}" destId="{6A63329B-4B66-472A-80C5-6C078F467E1C}" srcOrd="0" destOrd="0" parTransId="{8067F9AC-3484-465C-8A0C-F0AB826BF815}" sibTransId="{EF06AB29-9681-4153-B967-26E365C7A9FF}"/>
    <dgm:cxn modelId="{FB7896CC-F7C9-440F-9A04-A971FDA7A59F}" type="presOf" srcId="{6A63329B-4B66-472A-80C5-6C078F467E1C}" destId="{46F51713-CFB2-4742-90FB-4F7405D6AA58}" srcOrd="0" destOrd="0" presId="urn:microsoft.com/office/officeart/2005/8/layout/hierarchy1"/>
    <dgm:cxn modelId="{3DF267EC-00B3-45AB-AA2F-5758DB5B1ABC}" type="presOf" srcId="{346A5F34-5DF8-4894-8A1C-A7CC3B11C091}" destId="{A3B6A440-32A5-44C3-BB21-8D27298A4CE0}" srcOrd="0" destOrd="0" presId="urn:microsoft.com/office/officeart/2005/8/layout/hierarchy1"/>
    <dgm:cxn modelId="{D7AF6523-E1BE-4EA6-81C4-A493181080B9}" srcId="{9BCD1FEE-746C-4648-B6A0-898C2F585338}" destId="{346A5F34-5DF8-4894-8A1C-A7CC3B11C091}" srcOrd="0" destOrd="0" parTransId="{212083DE-D588-47E8-B1E7-51565AC6043E}" sibTransId="{F550D7C2-17DF-4904-ACFE-201FF89A7E28}"/>
    <dgm:cxn modelId="{02B80609-2453-4CEC-AEE9-EC24C904BF08}" srcId="{536D59CD-8A98-4414-9CCF-BE27657C8018}" destId="{274A1396-7CAB-4345-9D08-00D26CE70E65}" srcOrd="0" destOrd="0" parTransId="{BB73BB61-85D1-4E22-8A45-5896CDF2E39D}" sibTransId="{4BF0F073-7C81-446F-BF54-DBD8BBB04D7A}"/>
    <dgm:cxn modelId="{4CA0CB82-CCCC-4983-8A43-5E247EA3E6B3}" type="presOf" srcId="{F6D66187-52F0-4343-B7E4-811A8245E7A6}" destId="{BD06BBF5-0DC0-41EA-9698-56F61C9E2498}" srcOrd="0" destOrd="0" presId="urn:microsoft.com/office/officeart/2005/8/layout/hierarchy1"/>
    <dgm:cxn modelId="{81DFDD25-6960-4F63-AB65-C44A739A5D71}" type="presOf" srcId="{274A1396-7CAB-4345-9D08-00D26CE70E65}" destId="{5E0C997A-3079-4AFB-8E25-58E6D73FA2BE}" srcOrd="0" destOrd="0" presId="urn:microsoft.com/office/officeart/2005/8/layout/hierarchy1"/>
    <dgm:cxn modelId="{BBED81CF-F337-404F-8859-54CF182E8F78}" type="presOf" srcId="{BB73BB61-85D1-4E22-8A45-5896CDF2E39D}" destId="{3922C3CF-81D8-4782-9F62-184B700A629D}" srcOrd="0" destOrd="0" presId="urn:microsoft.com/office/officeart/2005/8/layout/hierarchy1"/>
    <dgm:cxn modelId="{B2154B52-F2E2-4BC2-AEAE-E107A5E84C62}" type="presParOf" srcId="{61950775-0E16-426C-850B-6CE845A2E945}" destId="{730E3E9B-D7BE-4283-A12B-A804FD9C3A12}" srcOrd="0" destOrd="0" presId="urn:microsoft.com/office/officeart/2005/8/layout/hierarchy1"/>
    <dgm:cxn modelId="{BBABD676-D423-41FB-8842-404DCE613F7B}" type="presParOf" srcId="{730E3E9B-D7BE-4283-A12B-A804FD9C3A12}" destId="{E25A11B5-13B1-4AAC-9D22-B10F5F22F491}" srcOrd="0" destOrd="0" presId="urn:microsoft.com/office/officeart/2005/8/layout/hierarchy1"/>
    <dgm:cxn modelId="{748FAF1A-7DBB-4F36-93A0-3CF4F8C5D277}" type="presParOf" srcId="{E25A11B5-13B1-4AAC-9D22-B10F5F22F491}" destId="{CAF591D1-D459-4F5A-9678-3E2208CC032B}" srcOrd="0" destOrd="0" presId="urn:microsoft.com/office/officeart/2005/8/layout/hierarchy1"/>
    <dgm:cxn modelId="{606F19B6-BBFE-48B1-9C13-761730DC7970}" type="presParOf" srcId="{E25A11B5-13B1-4AAC-9D22-B10F5F22F491}" destId="{A3B6A440-32A5-44C3-BB21-8D27298A4CE0}" srcOrd="1" destOrd="0" presId="urn:microsoft.com/office/officeart/2005/8/layout/hierarchy1"/>
    <dgm:cxn modelId="{86983E70-B412-499D-B80F-92E37EDA4750}" type="presParOf" srcId="{730E3E9B-D7BE-4283-A12B-A804FD9C3A12}" destId="{3C4EA25A-32B7-4F93-A95D-CDC1627052DB}" srcOrd="1" destOrd="0" presId="urn:microsoft.com/office/officeart/2005/8/layout/hierarchy1"/>
    <dgm:cxn modelId="{F72D46B9-D25E-417E-834F-EBD25993E81A}" type="presParOf" srcId="{3C4EA25A-32B7-4F93-A95D-CDC1627052DB}" destId="{D849E807-403C-4E91-A354-18DF2D8E192D}" srcOrd="0" destOrd="0" presId="urn:microsoft.com/office/officeart/2005/8/layout/hierarchy1"/>
    <dgm:cxn modelId="{0CF48A76-B9F1-4070-ACAA-42D662DF5702}" type="presParOf" srcId="{3C4EA25A-32B7-4F93-A95D-CDC1627052DB}" destId="{9FD50E1C-AF0F-4F88-BB6F-5756A2D546D4}" srcOrd="1" destOrd="0" presId="urn:microsoft.com/office/officeart/2005/8/layout/hierarchy1"/>
    <dgm:cxn modelId="{EADC6574-ADD0-426F-9A8A-97E5411B5981}" type="presParOf" srcId="{9FD50E1C-AF0F-4F88-BB6F-5756A2D546D4}" destId="{AC037D1E-2BC6-4855-9E69-CF5EEF0AA34B}" srcOrd="0" destOrd="0" presId="urn:microsoft.com/office/officeart/2005/8/layout/hierarchy1"/>
    <dgm:cxn modelId="{1A3CCA8E-8B56-4640-BCB8-A93FC36A110A}" type="presParOf" srcId="{AC037D1E-2BC6-4855-9E69-CF5EEF0AA34B}" destId="{0A9E3BB5-5DB5-4DFD-8E80-E7A14DBBBFC8}" srcOrd="0" destOrd="0" presId="urn:microsoft.com/office/officeart/2005/8/layout/hierarchy1"/>
    <dgm:cxn modelId="{DA3EFD9D-C128-42BE-B0F8-E64CB30A3217}" type="presParOf" srcId="{AC037D1E-2BC6-4855-9E69-CF5EEF0AA34B}" destId="{46F51713-CFB2-4742-90FB-4F7405D6AA58}" srcOrd="1" destOrd="0" presId="urn:microsoft.com/office/officeart/2005/8/layout/hierarchy1"/>
    <dgm:cxn modelId="{C96B4E99-CB2D-4ED7-8704-057360E28654}" type="presParOf" srcId="{9FD50E1C-AF0F-4F88-BB6F-5756A2D546D4}" destId="{527A7C32-7381-42DC-BF0F-4B7B7CC21E0C}" srcOrd="1" destOrd="0" presId="urn:microsoft.com/office/officeart/2005/8/layout/hierarchy1"/>
    <dgm:cxn modelId="{CD8C9DCB-6668-4750-83E3-53FD5DF12E47}" type="presParOf" srcId="{527A7C32-7381-42DC-BF0F-4B7B7CC21E0C}" destId="{07B31110-4E97-45F5-8DE6-0783AB15BDD5}" srcOrd="0" destOrd="0" presId="urn:microsoft.com/office/officeart/2005/8/layout/hierarchy1"/>
    <dgm:cxn modelId="{56983881-1C67-43BA-8EC7-D442D20A34A5}" type="presParOf" srcId="{527A7C32-7381-42DC-BF0F-4B7B7CC21E0C}" destId="{416ABDCD-9AD5-44B4-8C94-109AB758C66D}" srcOrd="1" destOrd="0" presId="urn:microsoft.com/office/officeart/2005/8/layout/hierarchy1"/>
    <dgm:cxn modelId="{10BAA723-9ABB-41F1-8276-1D95DA508846}" type="presParOf" srcId="{416ABDCD-9AD5-44B4-8C94-109AB758C66D}" destId="{5D046B59-925F-4F70-9A73-075B64384E73}" srcOrd="0" destOrd="0" presId="urn:microsoft.com/office/officeart/2005/8/layout/hierarchy1"/>
    <dgm:cxn modelId="{F3770C0F-9DD2-45C4-A361-56E94E85D22B}" type="presParOf" srcId="{5D046B59-925F-4F70-9A73-075B64384E73}" destId="{C32E06A4-163B-403D-AF17-6A0798BE53F0}" srcOrd="0" destOrd="0" presId="urn:microsoft.com/office/officeart/2005/8/layout/hierarchy1"/>
    <dgm:cxn modelId="{09E39D59-69CC-438F-8BB8-B6C84A8778A3}" type="presParOf" srcId="{5D046B59-925F-4F70-9A73-075B64384E73}" destId="{8899FC5A-3B3F-44A4-B4BA-D3CC699A23A3}" srcOrd="1" destOrd="0" presId="urn:microsoft.com/office/officeart/2005/8/layout/hierarchy1"/>
    <dgm:cxn modelId="{AFCDBCFB-6F41-46AB-BA70-80AB1A2BFB85}" type="presParOf" srcId="{416ABDCD-9AD5-44B4-8C94-109AB758C66D}" destId="{79E2686C-56AC-43D5-83DA-6150404B8DB6}" srcOrd="1" destOrd="0" presId="urn:microsoft.com/office/officeart/2005/8/layout/hierarchy1"/>
    <dgm:cxn modelId="{08BCEE6D-7060-4789-8915-28CF7D33E69E}" type="presParOf" srcId="{79E2686C-56AC-43D5-83DA-6150404B8DB6}" destId="{3922C3CF-81D8-4782-9F62-184B700A629D}" srcOrd="0" destOrd="0" presId="urn:microsoft.com/office/officeart/2005/8/layout/hierarchy1"/>
    <dgm:cxn modelId="{BFA49369-1C4E-4145-88EC-D9DA1BF11752}" type="presParOf" srcId="{79E2686C-56AC-43D5-83DA-6150404B8DB6}" destId="{652D413F-DD3D-4ABA-AE83-66BD17D00D76}" srcOrd="1" destOrd="0" presId="urn:microsoft.com/office/officeart/2005/8/layout/hierarchy1"/>
    <dgm:cxn modelId="{8F52BCB5-1028-4093-B559-29303E9E94FB}" type="presParOf" srcId="{652D413F-DD3D-4ABA-AE83-66BD17D00D76}" destId="{753E4C13-E3BC-4858-833B-B7C247C17CAB}" srcOrd="0" destOrd="0" presId="urn:microsoft.com/office/officeart/2005/8/layout/hierarchy1"/>
    <dgm:cxn modelId="{7AFF8C60-30BA-4EBC-BD39-9E8372DA06C2}" type="presParOf" srcId="{753E4C13-E3BC-4858-833B-B7C247C17CAB}" destId="{E8EE7EFA-906D-4E01-BE19-B39673BCB3E9}" srcOrd="0" destOrd="0" presId="urn:microsoft.com/office/officeart/2005/8/layout/hierarchy1"/>
    <dgm:cxn modelId="{620F007F-83D7-4409-A20A-F0A7134E39EB}" type="presParOf" srcId="{753E4C13-E3BC-4858-833B-B7C247C17CAB}" destId="{5E0C997A-3079-4AFB-8E25-58E6D73FA2BE}" srcOrd="1" destOrd="0" presId="urn:microsoft.com/office/officeart/2005/8/layout/hierarchy1"/>
    <dgm:cxn modelId="{EF1061A7-13EB-47E5-AC8E-CD1050C069DB}" type="presParOf" srcId="{652D413F-DD3D-4ABA-AE83-66BD17D00D76}" destId="{C6DD369D-EA6C-4379-9A10-32973DA9A277}" srcOrd="1" destOrd="0" presId="urn:microsoft.com/office/officeart/2005/8/layout/hierarchy1"/>
    <dgm:cxn modelId="{2345881E-AD7E-4999-88D8-35BF01DE61B6}" type="presParOf" srcId="{C6DD369D-EA6C-4379-9A10-32973DA9A277}" destId="{78C48318-C386-49BB-AEDB-3C401F0DBE9C}" srcOrd="0" destOrd="0" presId="urn:microsoft.com/office/officeart/2005/8/layout/hierarchy1"/>
    <dgm:cxn modelId="{CCF6736C-B468-4F5B-8200-89B85809A9DB}" type="presParOf" srcId="{C6DD369D-EA6C-4379-9A10-32973DA9A277}" destId="{A6B57A83-D3F1-4953-A1FA-155240D3895E}" srcOrd="1" destOrd="0" presId="urn:microsoft.com/office/officeart/2005/8/layout/hierarchy1"/>
    <dgm:cxn modelId="{4E64999D-A9CD-4AE7-88D8-A5EE2CAA8E75}" type="presParOf" srcId="{A6B57A83-D3F1-4953-A1FA-155240D3895E}" destId="{6D8791EA-D513-46F4-A43A-D84105A595E7}" srcOrd="0" destOrd="0" presId="urn:microsoft.com/office/officeart/2005/8/layout/hierarchy1"/>
    <dgm:cxn modelId="{22A541F2-CD0F-47A6-9FB7-ED7E27D7125F}" type="presParOf" srcId="{6D8791EA-D513-46F4-A43A-D84105A595E7}" destId="{D1F71A45-2E84-491C-A43F-1915B6337DE3}" srcOrd="0" destOrd="0" presId="urn:microsoft.com/office/officeart/2005/8/layout/hierarchy1"/>
    <dgm:cxn modelId="{70E93076-A6D3-47A5-9CA7-73CD77EE4B27}" type="presParOf" srcId="{6D8791EA-D513-46F4-A43A-D84105A595E7}" destId="{E7777EDA-CA54-4A8F-8B06-C67D851A7CB6}" srcOrd="1" destOrd="0" presId="urn:microsoft.com/office/officeart/2005/8/layout/hierarchy1"/>
    <dgm:cxn modelId="{A39A8595-CB36-4095-97CF-6C3F4210AD09}" type="presParOf" srcId="{A6B57A83-D3F1-4953-A1FA-155240D3895E}" destId="{8BBD51C1-94FF-4B6A-8C50-1347191DE657}" srcOrd="1" destOrd="0" presId="urn:microsoft.com/office/officeart/2005/8/layout/hierarchy1"/>
    <dgm:cxn modelId="{48070FCB-4312-4766-B72E-8CEAD76604F3}" type="presParOf" srcId="{C6DD369D-EA6C-4379-9A10-32973DA9A277}" destId="{BD06BBF5-0DC0-41EA-9698-56F61C9E2498}" srcOrd="2" destOrd="0" presId="urn:microsoft.com/office/officeart/2005/8/layout/hierarchy1"/>
    <dgm:cxn modelId="{76BE386A-ECFC-497A-AF0E-9692139243FC}" type="presParOf" srcId="{C6DD369D-EA6C-4379-9A10-32973DA9A277}" destId="{30241FBE-4B1E-4397-8F94-E46B0C8E9930}" srcOrd="3" destOrd="0" presId="urn:microsoft.com/office/officeart/2005/8/layout/hierarchy1"/>
    <dgm:cxn modelId="{052DD66B-C7F5-46B6-BBE4-EBA2497C8DB3}" type="presParOf" srcId="{30241FBE-4B1E-4397-8F94-E46B0C8E9930}" destId="{07B15C46-E642-41F1-9A66-6BE0507ECC5D}" srcOrd="0" destOrd="0" presId="urn:microsoft.com/office/officeart/2005/8/layout/hierarchy1"/>
    <dgm:cxn modelId="{CDC8B1C3-6E9A-4D39-BFF4-66B51712E827}" type="presParOf" srcId="{07B15C46-E642-41F1-9A66-6BE0507ECC5D}" destId="{B7502740-E3B1-4820-B6C2-E43D20508CF8}" srcOrd="0" destOrd="0" presId="urn:microsoft.com/office/officeart/2005/8/layout/hierarchy1"/>
    <dgm:cxn modelId="{B1AE5A0F-30BD-4490-BC03-A0B56B0241AC}" type="presParOf" srcId="{07B15C46-E642-41F1-9A66-6BE0507ECC5D}" destId="{94A06A85-B5CB-42D5-A479-5B72F33016A0}" srcOrd="1" destOrd="0" presId="urn:microsoft.com/office/officeart/2005/8/layout/hierarchy1"/>
    <dgm:cxn modelId="{46F7CF71-316A-466A-927A-CB9E118B7EA2}" type="presParOf" srcId="{30241FBE-4B1E-4397-8F94-E46B0C8E9930}" destId="{F2424026-AC9E-446E-ABB7-A720AB52B3D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232906-D4DA-4A55-8CA1-388B066FB2D1}">
      <dsp:nvSpPr>
        <dsp:cNvPr id="0" name=""/>
        <dsp:cNvSpPr/>
      </dsp:nvSpPr>
      <dsp:spPr>
        <a:xfrm>
          <a:off x="1331726" y="-228922"/>
          <a:ext cx="5870691" cy="6111303"/>
        </a:xfrm>
        <a:prstGeom prst="blockArc">
          <a:avLst>
            <a:gd name="adj1" fmla="val 10808964"/>
            <a:gd name="adj2" fmla="val 16139438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2559BD-A40E-419C-8850-965D396089A1}">
      <dsp:nvSpPr>
        <dsp:cNvPr id="0" name=""/>
        <dsp:cNvSpPr/>
      </dsp:nvSpPr>
      <dsp:spPr>
        <a:xfrm>
          <a:off x="1330262" y="-312156"/>
          <a:ext cx="5870691" cy="6111303"/>
        </a:xfrm>
        <a:prstGeom prst="blockArc">
          <a:avLst>
            <a:gd name="adj1" fmla="val 5458126"/>
            <a:gd name="adj2" fmla="val 10670166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FDD055-D015-4B73-8E2C-DC42430C1BEA}">
      <dsp:nvSpPr>
        <dsp:cNvPr id="0" name=""/>
        <dsp:cNvSpPr/>
      </dsp:nvSpPr>
      <dsp:spPr>
        <a:xfrm>
          <a:off x="1297113" y="-312450"/>
          <a:ext cx="5870691" cy="6111303"/>
        </a:xfrm>
        <a:prstGeom prst="blockArc">
          <a:avLst>
            <a:gd name="adj1" fmla="val 139824"/>
            <a:gd name="adj2" fmla="val 5402858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32C0DC-C086-4EEC-A1E0-48AB448CDDE0}">
      <dsp:nvSpPr>
        <dsp:cNvPr id="0" name=""/>
        <dsp:cNvSpPr/>
      </dsp:nvSpPr>
      <dsp:spPr>
        <a:xfrm>
          <a:off x="1295408" y="-228602"/>
          <a:ext cx="5870691" cy="6111303"/>
        </a:xfrm>
        <a:prstGeom prst="blockArc">
          <a:avLst>
            <a:gd name="adj1" fmla="val 16199989"/>
            <a:gd name="adj2" fmla="val 21599995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C822B5-7835-427E-846B-55163EB0429C}">
      <dsp:nvSpPr>
        <dsp:cNvPr id="0" name=""/>
        <dsp:cNvSpPr/>
      </dsp:nvSpPr>
      <dsp:spPr>
        <a:xfrm>
          <a:off x="2879142" y="1420032"/>
          <a:ext cx="2703225" cy="281401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2000" kern="1200" dirty="0" smtClean="0"/>
            <a:t>गुणवत्तापूर्ण कामकाजद्वारे  अंशदात्यांच्या हितसंबंधांचे संरक्षण </a:t>
          </a:r>
          <a:endParaRPr lang="en-GB" sz="2000" kern="1200" dirty="0"/>
        </a:p>
      </dsp:txBody>
      <dsp:txXfrm>
        <a:off x="2879142" y="1420032"/>
        <a:ext cx="2703225" cy="2814018"/>
      </dsp:txXfrm>
    </dsp:sp>
    <dsp:sp modelId="{1953D653-26E5-4930-B205-762BD91E5A22}">
      <dsp:nvSpPr>
        <dsp:cNvPr id="0" name=""/>
        <dsp:cNvSpPr/>
      </dsp:nvSpPr>
      <dsp:spPr>
        <a:xfrm>
          <a:off x="3284618" y="-219867"/>
          <a:ext cx="1892257" cy="196981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b" anchorCtr="0">
          <a:noAutofit/>
        </a:bodyPr>
        <a:lstStyle/>
        <a:p>
          <a:pPr lvl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sz="4400" kern="1200" dirty="0" smtClean="0"/>
        </a:p>
        <a:p>
          <a:pPr lvl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sz="4400" kern="1200" dirty="0" smtClean="0"/>
        </a:p>
        <a:p>
          <a:pPr lvl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sz="4400" kern="1200" dirty="0" smtClean="0"/>
        </a:p>
        <a:p>
          <a:pPr lvl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sz="4400" kern="1200" dirty="0" smtClean="0"/>
        </a:p>
        <a:p>
          <a:pPr lvl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sz="4400" kern="1200" dirty="0" smtClean="0"/>
        </a:p>
        <a:p>
          <a:pPr lvl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sz="4400" kern="1200" dirty="0" smtClean="0"/>
        </a:p>
        <a:p>
          <a:pPr lvl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sz="4400" kern="1200" dirty="0" smtClean="0"/>
        </a:p>
        <a:p>
          <a:pPr lvl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sz="4400" kern="1200" dirty="0" smtClean="0"/>
        </a:p>
        <a:p>
          <a:pPr lvl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sz="4400" kern="1200" dirty="0" smtClean="0"/>
        </a:p>
        <a:p>
          <a:pPr lvl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sz="4400" kern="1200" dirty="0" smtClean="0"/>
        </a:p>
        <a:p>
          <a:pPr lvl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sz="4400" kern="1200" dirty="0" smtClean="0"/>
        </a:p>
        <a:p>
          <a:pPr lvl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mr-IN" sz="3600" kern="1200" dirty="0" smtClean="0"/>
            <a:t>मित्र</a:t>
          </a:r>
          <a:r>
            <a:rPr lang="en-US" sz="1800" kern="1200" dirty="0" smtClean="0"/>
            <a:t> </a:t>
          </a:r>
        </a:p>
        <a:p>
          <a:pPr lvl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(Friend)</a:t>
          </a:r>
          <a:endParaRPr lang="mr-IN" sz="1600" kern="1200" dirty="0" smtClean="0"/>
        </a:p>
      </dsp:txBody>
      <dsp:txXfrm>
        <a:off x="3284618" y="-219867"/>
        <a:ext cx="1892257" cy="1969812"/>
      </dsp:txXfrm>
    </dsp:sp>
    <dsp:sp modelId="{A8F8E2DD-FA75-41F0-8148-8F57381A0618}">
      <dsp:nvSpPr>
        <dsp:cNvPr id="0" name=""/>
        <dsp:cNvSpPr/>
      </dsp:nvSpPr>
      <dsp:spPr>
        <a:xfrm>
          <a:off x="5346634" y="1842139"/>
          <a:ext cx="1892257" cy="196981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2400" kern="1200" dirty="0" smtClean="0"/>
            <a:t>मार्गदर्शक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/>
            <a:t>( Guide )</a:t>
          </a:r>
          <a:endParaRPr lang="en-GB" sz="1900" kern="1200" dirty="0"/>
        </a:p>
      </dsp:txBody>
      <dsp:txXfrm>
        <a:off x="5346634" y="1842139"/>
        <a:ext cx="1892257" cy="1969812"/>
      </dsp:txXfrm>
    </dsp:sp>
    <dsp:sp modelId="{0E3BDE43-98EC-45A5-A501-E1963A0E3CEC}">
      <dsp:nvSpPr>
        <dsp:cNvPr id="0" name=""/>
        <dsp:cNvSpPr/>
      </dsp:nvSpPr>
      <dsp:spPr>
        <a:xfrm>
          <a:off x="3284616" y="3820303"/>
          <a:ext cx="1892257" cy="196981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2400" kern="1200" dirty="0" smtClean="0"/>
            <a:t>मदतनीस</a:t>
          </a:r>
          <a:endParaRPr lang="en-US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</a:t>
          </a:r>
          <a:r>
            <a:rPr lang="en-GB" sz="1600" kern="1200" dirty="0" smtClean="0"/>
            <a:t>( Facilitator )</a:t>
          </a:r>
          <a:endParaRPr lang="en-GB" sz="1600" kern="1200" dirty="0"/>
        </a:p>
      </dsp:txBody>
      <dsp:txXfrm>
        <a:off x="3284616" y="3820303"/>
        <a:ext cx="1892257" cy="1969812"/>
      </dsp:txXfrm>
    </dsp:sp>
    <dsp:sp modelId="{48C196E5-7216-4C74-A728-502A13806221}">
      <dsp:nvSpPr>
        <dsp:cNvPr id="0" name=""/>
        <dsp:cNvSpPr/>
      </dsp:nvSpPr>
      <dsp:spPr>
        <a:xfrm>
          <a:off x="1258940" y="1836446"/>
          <a:ext cx="1892257" cy="196981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2400" kern="1200" dirty="0" smtClean="0"/>
            <a:t>हितचिंतक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( </a:t>
          </a:r>
          <a:r>
            <a:rPr lang="en-GB" sz="1800" kern="1200" dirty="0" smtClean="0"/>
            <a:t>Well –</a:t>
          </a:r>
          <a:endParaRPr lang="mr-IN" sz="1800" kern="1200" dirty="0" smtClean="0"/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1800" kern="1200" dirty="0" smtClean="0"/>
            <a:t>  </a:t>
          </a:r>
          <a:r>
            <a:rPr lang="en-US" sz="1800" kern="1200" dirty="0" smtClean="0"/>
            <a:t>W</a:t>
          </a:r>
          <a:r>
            <a:rPr lang="en-GB" sz="1800" kern="1200" dirty="0" err="1" smtClean="0"/>
            <a:t>isher</a:t>
          </a:r>
          <a:r>
            <a:rPr lang="en-GB" sz="2400" kern="1200" dirty="0" smtClean="0"/>
            <a:t>)</a:t>
          </a:r>
          <a:endParaRPr lang="en-GB" sz="2400" kern="1200" dirty="0"/>
        </a:p>
      </dsp:txBody>
      <dsp:txXfrm>
        <a:off x="1258940" y="1836446"/>
        <a:ext cx="1892257" cy="196981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DCDD775-7E94-44D5-8618-55E363D78C0B}">
      <dsp:nvSpPr>
        <dsp:cNvPr id="0" name=""/>
        <dsp:cNvSpPr/>
      </dsp:nvSpPr>
      <dsp:spPr>
        <a:xfrm rot="5400000">
          <a:off x="-397138" y="1434815"/>
          <a:ext cx="1752866" cy="21152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0FDC9C-1950-4FA2-B612-70D29A79C54B}">
      <dsp:nvSpPr>
        <dsp:cNvPr id="0" name=""/>
        <dsp:cNvSpPr/>
      </dsp:nvSpPr>
      <dsp:spPr>
        <a:xfrm>
          <a:off x="4330" y="313530"/>
          <a:ext cx="2350256" cy="14101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D.D.O. </a:t>
          </a:r>
          <a:r>
            <a:rPr lang="mr-IN" sz="1500" kern="1200" dirty="0" smtClean="0"/>
            <a:t>द्वारे अंशदानाची/अग्रीमाची वसुली व अनुसूची अग्रेषण </a:t>
          </a:r>
          <a:endParaRPr lang="en-GB" sz="1500" kern="1200" dirty="0"/>
        </a:p>
      </dsp:txBody>
      <dsp:txXfrm>
        <a:off x="4330" y="313530"/>
        <a:ext cx="2350256" cy="1410153"/>
      </dsp:txXfrm>
    </dsp:sp>
    <dsp:sp modelId="{0B48156D-AB4D-488C-A31A-F7B6F28B9006}">
      <dsp:nvSpPr>
        <dsp:cNvPr id="0" name=""/>
        <dsp:cNvSpPr/>
      </dsp:nvSpPr>
      <dsp:spPr>
        <a:xfrm rot="5400000">
          <a:off x="-397138" y="3197507"/>
          <a:ext cx="1752866" cy="21152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261E44-A1AE-4B2B-BA57-33C878862C62}">
      <dsp:nvSpPr>
        <dsp:cNvPr id="0" name=""/>
        <dsp:cNvSpPr/>
      </dsp:nvSpPr>
      <dsp:spPr>
        <a:xfrm>
          <a:off x="4330" y="2076223"/>
          <a:ext cx="2350256" cy="14101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1500" kern="1200" dirty="0" smtClean="0"/>
            <a:t>धनाकर्ष असल्यास न. कर. ११ मध्ये नोंद / अनुसुचींची आवक नोंदवहीत नोंद तसेच दैनिक नोंदवहीत नोंद  </a:t>
          </a:r>
          <a:endParaRPr lang="en-GB" sz="1500" kern="1200" dirty="0"/>
        </a:p>
      </dsp:txBody>
      <dsp:txXfrm>
        <a:off x="4330" y="2076223"/>
        <a:ext cx="2350256" cy="1410153"/>
      </dsp:txXfrm>
    </dsp:sp>
    <dsp:sp modelId="{D83AF283-7DF4-4B39-BC56-3AF7AAD6DF29}">
      <dsp:nvSpPr>
        <dsp:cNvPr id="0" name=""/>
        <dsp:cNvSpPr/>
      </dsp:nvSpPr>
      <dsp:spPr>
        <a:xfrm>
          <a:off x="484208" y="4078854"/>
          <a:ext cx="3116015" cy="21152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3C130C-E4FF-438A-A729-518651B3444A}">
      <dsp:nvSpPr>
        <dsp:cNvPr id="0" name=""/>
        <dsp:cNvSpPr/>
      </dsp:nvSpPr>
      <dsp:spPr>
        <a:xfrm>
          <a:off x="4330" y="3838915"/>
          <a:ext cx="2350256" cy="14101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1500" kern="1200" dirty="0" smtClean="0"/>
            <a:t>चलन व धनाकर्ष बँकेत भरणा आणि अनुसुचीची पडताळणी </a:t>
          </a:r>
          <a:endParaRPr lang="en-GB" sz="1500" kern="1200" dirty="0"/>
        </a:p>
      </dsp:txBody>
      <dsp:txXfrm>
        <a:off x="4330" y="3838915"/>
        <a:ext cx="2350256" cy="1410153"/>
      </dsp:txXfrm>
    </dsp:sp>
    <dsp:sp modelId="{B84E0644-FB83-42DD-844E-8D00A241B1B8}">
      <dsp:nvSpPr>
        <dsp:cNvPr id="0" name=""/>
        <dsp:cNvSpPr/>
      </dsp:nvSpPr>
      <dsp:spPr>
        <a:xfrm rot="16200000">
          <a:off x="2728703" y="3197507"/>
          <a:ext cx="1752866" cy="21152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30D053-650A-4D59-BE62-2F46AC798846}">
      <dsp:nvSpPr>
        <dsp:cNvPr id="0" name=""/>
        <dsp:cNvSpPr/>
      </dsp:nvSpPr>
      <dsp:spPr>
        <a:xfrm>
          <a:off x="3130171" y="3838915"/>
          <a:ext cx="2350256" cy="14101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1500" kern="1200" dirty="0" smtClean="0"/>
            <a:t>अनुसुचींचे संकलन निहाय वितरण </a:t>
          </a:r>
          <a:endParaRPr lang="en-GB" sz="1500" kern="1200" dirty="0"/>
        </a:p>
      </dsp:txBody>
      <dsp:txXfrm>
        <a:off x="3130171" y="3838915"/>
        <a:ext cx="2350256" cy="1410153"/>
      </dsp:txXfrm>
    </dsp:sp>
    <dsp:sp modelId="{0747284A-D854-4752-9BAF-AEF6B6B95F6E}">
      <dsp:nvSpPr>
        <dsp:cNvPr id="0" name=""/>
        <dsp:cNvSpPr/>
      </dsp:nvSpPr>
      <dsp:spPr>
        <a:xfrm rot="16200000">
          <a:off x="2728703" y="1434815"/>
          <a:ext cx="1752866" cy="21152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3AB8FB-9C39-4415-B4E8-9676F1BDECEB}">
      <dsp:nvSpPr>
        <dsp:cNvPr id="0" name=""/>
        <dsp:cNvSpPr/>
      </dsp:nvSpPr>
      <dsp:spPr>
        <a:xfrm>
          <a:off x="3130171" y="2076223"/>
          <a:ext cx="2350256" cy="14101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1500" kern="1200" dirty="0" smtClean="0"/>
            <a:t>संकलन मेज स्तरावर अनुसूचीतील अंशदान रक्कमेची फेर पडताळणी.</a:t>
          </a:r>
          <a:endParaRPr lang="en-GB" sz="1500" kern="1200" dirty="0"/>
        </a:p>
      </dsp:txBody>
      <dsp:txXfrm>
        <a:off x="3130171" y="2076223"/>
        <a:ext cx="2350256" cy="1410153"/>
      </dsp:txXfrm>
    </dsp:sp>
    <dsp:sp modelId="{4361565D-C29F-41A9-92D7-7E6EA2B7CA2C}">
      <dsp:nvSpPr>
        <dsp:cNvPr id="0" name=""/>
        <dsp:cNvSpPr/>
      </dsp:nvSpPr>
      <dsp:spPr>
        <a:xfrm>
          <a:off x="3610049" y="553469"/>
          <a:ext cx="3116015" cy="21152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B19276-9020-441F-8B66-D0FEFAAD66EF}">
      <dsp:nvSpPr>
        <dsp:cNvPr id="0" name=""/>
        <dsp:cNvSpPr/>
      </dsp:nvSpPr>
      <dsp:spPr>
        <a:xfrm>
          <a:off x="3130171" y="313530"/>
          <a:ext cx="2350256" cy="14101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1500" kern="1200" dirty="0" smtClean="0"/>
            <a:t>बृहत् पत्रकामध्ये </a:t>
          </a:r>
          <a:r>
            <a:rPr lang="en-GB" sz="1500" kern="1200" dirty="0" smtClean="0"/>
            <a:t>D.D.O. Office </a:t>
          </a:r>
          <a:r>
            <a:rPr lang="mr-IN" sz="1500" kern="1200" dirty="0" smtClean="0"/>
            <a:t>निहाय नोंदी.</a:t>
          </a:r>
          <a:endParaRPr lang="en-GB" sz="1500" kern="1200" dirty="0"/>
        </a:p>
      </dsp:txBody>
      <dsp:txXfrm>
        <a:off x="3130171" y="313530"/>
        <a:ext cx="2350256" cy="1410153"/>
      </dsp:txXfrm>
    </dsp:sp>
    <dsp:sp modelId="{1D26A8A5-15A4-47F1-8A81-CDF402092828}">
      <dsp:nvSpPr>
        <dsp:cNvPr id="0" name=""/>
        <dsp:cNvSpPr/>
      </dsp:nvSpPr>
      <dsp:spPr>
        <a:xfrm rot="5400000">
          <a:off x="5854544" y="1434815"/>
          <a:ext cx="1752866" cy="21152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3EDA47-5DEA-4A1E-BDE8-009EE416C30D}">
      <dsp:nvSpPr>
        <dsp:cNvPr id="0" name=""/>
        <dsp:cNvSpPr/>
      </dsp:nvSpPr>
      <dsp:spPr>
        <a:xfrm>
          <a:off x="6256012" y="313530"/>
          <a:ext cx="2350256" cy="14101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1500" kern="1200" dirty="0" smtClean="0"/>
            <a:t>त्याआधारे महिनावर खाते नोंद्वाहीमध्ये वैयक्तिक खात्यावर नोंदी. </a:t>
          </a:r>
          <a:endParaRPr lang="en-GB" sz="1500" kern="1200" dirty="0"/>
        </a:p>
      </dsp:txBody>
      <dsp:txXfrm>
        <a:off x="6256012" y="313530"/>
        <a:ext cx="2350256" cy="1410153"/>
      </dsp:txXfrm>
    </dsp:sp>
    <dsp:sp modelId="{CCA98C4A-B4A9-4146-AB76-21C10FFD3B26}">
      <dsp:nvSpPr>
        <dsp:cNvPr id="0" name=""/>
        <dsp:cNvSpPr/>
      </dsp:nvSpPr>
      <dsp:spPr>
        <a:xfrm rot="5400000">
          <a:off x="5854544" y="3197507"/>
          <a:ext cx="1752866" cy="21152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80770C-5E69-4D01-B333-CE64A8E29498}">
      <dsp:nvSpPr>
        <dsp:cNvPr id="0" name=""/>
        <dsp:cNvSpPr/>
      </dsp:nvSpPr>
      <dsp:spPr>
        <a:xfrm>
          <a:off x="6256012" y="2076223"/>
          <a:ext cx="2350256" cy="14101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1500" kern="1200" dirty="0" smtClean="0"/>
            <a:t>वर्ष अखेरीस फेर तपासणी </a:t>
          </a:r>
          <a:endParaRPr lang="en-GB" sz="1500" kern="1200" dirty="0"/>
        </a:p>
      </dsp:txBody>
      <dsp:txXfrm>
        <a:off x="6256012" y="2076223"/>
        <a:ext cx="2350256" cy="1410153"/>
      </dsp:txXfrm>
    </dsp:sp>
    <dsp:sp modelId="{F8E01A69-746A-40DB-99D8-56CF4E942D6D}">
      <dsp:nvSpPr>
        <dsp:cNvPr id="0" name=""/>
        <dsp:cNvSpPr/>
      </dsp:nvSpPr>
      <dsp:spPr>
        <a:xfrm>
          <a:off x="6256012" y="3838915"/>
          <a:ext cx="2350256" cy="14101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1500" kern="1200" dirty="0" smtClean="0"/>
            <a:t>हिशेब चिठ्ठी निर्मिती वितरण </a:t>
          </a:r>
          <a:endParaRPr lang="en-GB" sz="1500" kern="1200" dirty="0"/>
        </a:p>
      </dsp:txBody>
      <dsp:txXfrm>
        <a:off x="6256012" y="3838915"/>
        <a:ext cx="2350256" cy="141015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0DA827-0E7D-4B9C-B9EA-E254A8E5297A}">
      <dsp:nvSpPr>
        <dsp:cNvPr id="0" name=""/>
        <dsp:cNvSpPr/>
      </dsp:nvSpPr>
      <dsp:spPr>
        <a:xfrm rot="5400000">
          <a:off x="-393536" y="1408674"/>
          <a:ext cx="1737267" cy="20965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FF27FB-10AD-4FBE-9DCD-CB8785805A6A}">
      <dsp:nvSpPr>
        <dsp:cNvPr id="0" name=""/>
        <dsp:cNvSpPr/>
      </dsp:nvSpPr>
      <dsp:spPr>
        <a:xfrm>
          <a:off x="4292" y="297269"/>
          <a:ext cx="2329457" cy="13976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1300" kern="1200" dirty="0" smtClean="0"/>
            <a:t>परतावा / ना परतावा अग्रिम/ अंतिम प्रदान / निधी हस्तांतरण या प्रयोजनार्थ भ.नि.नि. मधून निधी आह्रीत केला जातो.  </a:t>
          </a:r>
          <a:endParaRPr lang="en-GB" sz="1300" kern="1200" dirty="0"/>
        </a:p>
      </dsp:txBody>
      <dsp:txXfrm>
        <a:off x="4292" y="297269"/>
        <a:ext cx="2329457" cy="1397674"/>
      </dsp:txXfrm>
    </dsp:sp>
    <dsp:sp modelId="{AAB0064D-5F8B-4397-B472-C6E27F71A5E9}">
      <dsp:nvSpPr>
        <dsp:cNvPr id="0" name=""/>
        <dsp:cNvSpPr/>
      </dsp:nvSpPr>
      <dsp:spPr>
        <a:xfrm rot="5400000">
          <a:off x="-393536" y="3155768"/>
          <a:ext cx="1737267" cy="20965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C269A2-CD0B-4B7C-9CE8-41F8F2993C16}">
      <dsp:nvSpPr>
        <dsp:cNvPr id="0" name=""/>
        <dsp:cNvSpPr/>
      </dsp:nvSpPr>
      <dsp:spPr>
        <a:xfrm>
          <a:off x="4292" y="2044362"/>
          <a:ext cx="2329457" cy="13976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1300" kern="1200" dirty="0" smtClean="0"/>
            <a:t>सक्षम प्राधिकारी यांचे मंजुरी आदेश </a:t>
          </a:r>
          <a:endParaRPr lang="en-GB" sz="1300" kern="1200" dirty="0"/>
        </a:p>
      </dsp:txBody>
      <dsp:txXfrm>
        <a:off x="4292" y="2044362"/>
        <a:ext cx="2329457" cy="1397674"/>
      </dsp:txXfrm>
    </dsp:sp>
    <dsp:sp modelId="{98EAF917-6132-467D-952B-836076735A82}">
      <dsp:nvSpPr>
        <dsp:cNvPr id="0" name=""/>
        <dsp:cNvSpPr/>
      </dsp:nvSpPr>
      <dsp:spPr>
        <a:xfrm>
          <a:off x="480009" y="4029314"/>
          <a:ext cx="3088352" cy="20965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EF6405-8E06-4BFA-8C7B-E02FA1040DFD}">
      <dsp:nvSpPr>
        <dsp:cNvPr id="0" name=""/>
        <dsp:cNvSpPr/>
      </dsp:nvSpPr>
      <dsp:spPr>
        <a:xfrm>
          <a:off x="4292" y="3791456"/>
          <a:ext cx="2329457" cy="13976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D.D.O. </a:t>
          </a:r>
          <a:r>
            <a:rPr lang="mr-IN" sz="1300" kern="1200" dirty="0" smtClean="0"/>
            <a:t>द्वारे देयक सादर </a:t>
          </a:r>
          <a:endParaRPr lang="en-GB" sz="1300" kern="1200" dirty="0"/>
        </a:p>
      </dsp:txBody>
      <dsp:txXfrm>
        <a:off x="4292" y="3791456"/>
        <a:ext cx="2329457" cy="1397674"/>
      </dsp:txXfrm>
    </dsp:sp>
    <dsp:sp modelId="{B4745E74-E825-463D-831A-FF78F9BC83C7}">
      <dsp:nvSpPr>
        <dsp:cNvPr id="0" name=""/>
        <dsp:cNvSpPr/>
      </dsp:nvSpPr>
      <dsp:spPr>
        <a:xfrm rot="16200000">
          <a:off x="2704642" y="3155768"/>
          <a:ext cx="1737267" cy="20965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57E396-6A32-4796-8FF1-094A7C45B8AD}">
      <dsp:nvSpPr>
        <dsp:cNvPr id="0" name=""/>
        <dsp:cNvSpPr/>
      </dsp:nvSpPr>
      <dsp:spPr>
        <a:xfrm>
          <a:off x="3102471" y="3791456"/>
          <a:ext cx="2329457" cy="13976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1300" kern="1200" dirty="0" smtClean="0"/>
            <a:t>भ. नि.नि. विभागाद्वारे पूर्व लेखापरीक्षण </a:t>
          </a:r>
          <a:endParaRPr lang="en-GB" sz="1300" kern="1200" dirty="0"/>
        </a:p>
      </dsp:txBody>
      <dsp:txXfrm>
        <a:off x="3102471" y="3791456"/>
        <a:ext cx="2329457" cy="1397674"/>
      </dsp:txXfrm>
    </dsp:sp>
    <dsp:sp modelId="{C3567698-F1D4-47A6-99C6-D8A48935BD3D}">
      <dsp:nvSpPr>
        <dsp:cNvPr id="0" name=""/>
        <dsp:cNvSpPr/>
      </dsp:nvSpPr>
      <dsp:spPr>
        <a:xfrm rot="16200000">
          <a:off x="2704642" y="1408674"/>
          <a:ext cx="1737267" cy="20965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873A8D-F0C1-43EA-AA31-56D6BE5B35BB}">
      <dsp:nvSpPr>
        <dsp:cNvPr id="0" name=""/>
        <dsp:cNvSpPr/>
      </dsp:nvSpPr>
      <dsp:spPr>
        <a:xfrm>
          <a:off x="3102471" y="2044362"/>
          <a:ext cx="2329457" cy="13976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1300" kern="1200" dirty="0" smtClean="0"/>
            <a:t>तृती असल्यास आक्षेपित अन्यथा कोषागारात सादर.</a:t>
          </a:r>
          <a:endParaRPr lang="en-GB" sz="1300" kern="1200" dirty="0"/>
        </a:p>
      </dsp:txBody>
      <dsp:txXfrm>
        <a:off x="3102471" y="2044362"/>
        <a:ext cx="2329457" cy="1397674"/>
      </dsp:txXfrm>
    </dsp:sp>
    <dsp:sp modelId="{7FF47C6E-39AA-47CD-9C23-34EAD4C2F3FA}">
      <dsp:nvSpPr>
        <dsp:cNvPr id="0" name=""/>
        <dsp:cNvSpPr/>
      </dsp:nvSpPr>
      <dsp:spPr>
        <a:xfrm>
          <a:off x="3578188" y="535128"/>
          <a:ext cx="3088352" cy="20965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8C7D10-C9D6-43F6-8AAE-2E51C1F17E11}">
      <dsp:nvSpPr>
        <dsp:cNvPr id="0" name=""/>
        <dsp:cNvSpPr/>
      </dsp:nvSpPr>
      <dsp:spPr>
        <a:xfrm>
          <a:off x="3102471" y="297269"/>
          <a:ext cx="2329457" cy="13976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1300" kern="1200" dirty="0" smtClean="0"/>
            <a:t>कोषागारातून प्राप्त निधी थेट संबंधित खातेदाराच्या बँक खात्य्वर हस्तांतरित. </a:t>
          </a:r>
          <a:endParaRPr lang="en-GB" sz="1300" kern="1200" dirty="0"/>
        </a:p>
      </dsp:txBody>
      <dsp:txXfrm>
        <a:off x="3102471" y="297269"/>
        <a:ext cx="2329457" cy="1397674"/>
      </dsp:txXfrm>
    </dsp:sp>
    <dsp:sp modelId="{0E8CD0F3-8465-48E2-B44B-9C1B43FCE94F}">
      <dsp:nvSpPr>
        <dsp:cNvPr id="0" name=""/>
        <dsp:cNvSpPr/>
      </dsp:nvSpPr>
      <dsp:spPr>
        <a:xfrm rot="5400000">
          <a:off x="5802821" y="1408674"/>
          <a:ext cx="1737267" cy="20965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B42914-FB8E-421F-85E0-B8D4B4A83844}">
      <dsp:nvSpPr>
        <dsp:cNvPr id="0" name=""/>
        <dsp:cNvSpPr/>
      </dsp:nvSpPr>
      <dsp:spPr>
        <a:xfrm>
          <a:off x="6200649" y="297269"/>
          <a:ext cx="2329457" cy="13976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1300" kern="1200" dirty="0" smtClean="0"/>
            <a:t>प्रदान अग्रीमाची नोंद दैनिक नोंदवहीत घेतली जाते. </a:t>
          </a:r>
          <a:endParaRPr lang="en-GB" sz="1300" kern="1200" dirty="0"/>
        </a:p>
      </dsp:txBody>
      <dsp:txXfrm>
        <a:off x="6200649" y="297269"/>
        <a:ext cx="2329457" cy="1397674"/>
      </dsp:txXfrm>
    </dsp:sp>
    <dsp:sp modelId="{1E682692-1DC2-42B8-BE55-A70940BC58CF}">
      <dsp:nvSpPr>
        <dsp:cNvPr id="0" name=""/>
        <dsp:cNvSpPr/>
      </dsp:nvSpPr>
      <dsp:spPr>
        <a:xfrm rot="5400000">
          <a:off x="5802821" y="3155768"/>
          <a:ext cx="1737267" cy="20965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DEFFC4-A15D-4A80-942A-EBB4FBCB6B16}">
      <dsp:nvSpPr>
        <dsp:cNvPr id="0" name=""/>
        <dsp:cNvSpPr/>
      </dsp:nvSpPr>
      <dsp:spPr>
        <a:xfrm>
          <a:off x="6200649" y="2044362"/>
          <a:ext cx="2329457" cy="13976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1300" kern="1200" dirty="0" smtClean="0"/>
            <a:t>वासुलीयोग्य अग्रिम असल्यास त्याची नोंद अग्रिम वसुली देख रेख नोंदवहीत घेतली जाते.</a:t>
          </a:r>
          <a:endParaRPr lang="en-GB" sz="1300" kern="1200" dirty="0"/>
        </a:p>
      </dsp:txBody>
      <dsp:txXfrm>
        <a:off x="6200649" y="2044362"/>
        <a:ext cx="2329457" cy="1397674"/>
      </dsp:txXfrm>
    </dsp:sp>
    <dsp:sp modelId="{243AF853-DCBF-4BE5-ACA7-2F568AE5C44B}">
      <dsp:nvSpPr>
        <dsp:cNvPr id="0" name=""/>
        <dsp:cNvSpPr/>
      </dsp:nvSpPr>
      <dsp:spPr>
        <a:xfrm>
          <a:off x="6200649" y="3791456"/>
          <a:ext cx="2329457" cy="13976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1300" kern="1200" dirty="0" smtClean="0"/>
            <a:t>प्रदान केलेल्या अग्रीमाची / अंतिम प्रदानाची नोंद संबंधित खातेदाराच्या वैयक्तिक खाते नोंदवहीत देखील घेतली जाते. </a:t>
          </a:r>
          <a:endParaRPr lang="en-GB" sz="1300" kern="1200" dirty="0"/>
        </a:p>
      </dsp:txBody>
      <dsp:txXfrm>
        <a:off x="6200649" y="3791456"/>
        <a:ext cx="2329457" cy="139767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D2CC064-7303-43D3-8F80-FCC003B4DB2F}">
      <dsp:nvSpPr>
        <dsp:cNvPr id="0" name=""/>
        <dsp:cNvSpPr/>
      </dsp:nvSpPr>
      <dsp:spPr>
        <a:xfrm>
          <a:off x="322897" y="2579"/>
          <a:ext cx="2489001" cy="1493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2200" kern="1200" dirty="0" smtClean="0"/>
            <a:t>आवक व नोंदणी  </a:t>
          </a:r>
          <a:endParaRPr lang="en-US" sz="2200" kern="1200" dirty="0"/>
        </a:p>
      </dsp:txBody>
      <dsp:txXfrm>
        <a:off x="322897" y="2579"/>
        <a:ext cx="2489001" cy="1493400"/>
      </dsp:txXfrm>
    </dsp:sp>
    <dsp:sp modelId="{8103B036-151A-491A-A8E4-B467B4ED3F43}">
      <dsp:nvSpPr>
        <dsp:cNvPr id="0" name=""/>
        <dsp:cNvSpPr/>
      </dsp:nvSpPr>
      <dsp:spPr>
        <a:xfrm>
          <a:off x="3060799" y="2579"/>
          <a:ext cx="2489001" cy="1493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2200" kern="1200" dirty="0" smtClean="0"/>
            <a:t>वर्गीकरण </a:t>
          </a:r>
          <a:endParaRPr lang="en-US" sz="2200" kern="1200" dirty="0"/>
        </a:p>
      </dsp:txBody>
      <dsp:txXfrm>
        <a:off x="3060799" y="2579"/>
        <a:ext cx="2489001" cy="1493400"/>
      </dsp:txXfrm>
    </dsp:sp>
    <dsp:sp modelId="{8AC25DC1-BA49-41E7-B6EC-37282EA44657}">
      <dsp:nvSpPr>
        <dsp:cNvPr id="0" name=""/>
        <dsp:cNvSpPr/>
      </dsp:nvSpPr>
      <dsp:spPr>
        <a:xfrm>
          <a:off x="5798700" y="2579"/>
          <a:ext cx="2489001" cy="1493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2200" kern="1200" dirty="0" smtClean="0"/>
            <a:t>लेखांकन </a:t>
          </a:r>
          <a:endParaRPr lang="en-US" sz="2200" kern="1200" dirty="0"/>
        </a:p>
      </dsp:txBody>
      <dsp:txXfrm>
        <a:off x="5798700" y="2579"/>
        <a:ext cx="2489001" cy="1493400"/>
      </dsp:txXfrm>
    </dsp:sp>
    <dsp:sp modelId="{03A07BA3-B122-4CDD-943C-8D8E878B03AA}">
      <dsp:nvSpPr>
        <dsp:cNvPr id="0" name=""/>
        <dsp:cNvSpPr/>
      </dsp:nvSpPr>
      <dsp:spPr>
        <a:xfrm>
          <a:off x="322897" y="1744880"/>
          <a:ext cx="2489001" cy="1493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2200" kern="1200" dirty="0" smtClean="0"/>
            <a:t>पूर्व लेखा परीक्षण </a:t>
          </a:r>
          <a:endParaRPr lang="en-US" sz="2200" kern="1200" dirty="0"/>
        </a:p>
      </dsp:txBody>
      <dsp:txXfrm>
        <a:off x="322897" y="1744880"/>
        <a:ext cx="2489001" cy="1493400"/>
      </dsp:txXfrm>
    </dsp:sp>
    <dsp:sp modelId="{9EF585A5-33C7-48A3-962D-93BCC5665B59}">
      <dsp:nvSpPr>
        <dsp:cNvPr id="0" name=""/>
        <dsp:cNvSpPr/>
      </dsp:nvSpPr>
      <dsp:spPr>
        <a:xfrm>
          <a:off x="3060799" y="1744880"/>
          <a:ext cx="2489001" cy="1493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2200" kern="1200" dirty="0" smtClean="0"/>
            <a:t>कोषागार कामकाज </a:t>
          </a:r>
          <a:endParaRPr lang="en-US" sz="2200" kern="1200" dirty="0"/>
        </a:p>
      </dsp:txBody>
      <dsp:txXfrm>
        <a:off x="3060799" y="1744880"/>
        <a:ext cx="2489001" cy="1493400"/>
      </dsp:txXfrm>
    </dsp:sp>
    <dsp:sp modelId="{32E033A6-3F10-4F34-BC29-AFFEB465AC9A}">
      <dsp:nvSpPr>
        <dsp:cNvPr id="0" name=""/>
        <dsp:cNvSpPr/>
      </dsp:nvSpPr>
      <dsp:spPr>
        <a:xfrm>
          <a:off x="5798700" y="1744880"/>
          <a:ext cx="2489001" cy="1493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2200" kern="1200" dirty="0" smtClean="0"/>
            <a:t>व्याज परिगणना </a:t>
          </a:r>
          <a:endParaRPr lang="en-US" sz="2200" kern="1200" dirty="0"/>
        </a:p>
      </dsp:txBody>
      <dsp:txXfrm>
        <a:off x="5798700" y="1744880"/>
        <a:ext cx="2489001" cy="1493400"/>
      </dsp:txXfrm>
    </dsp:sp>
    <dsp:sp modelId="{D649238B-7653-46C1-A049-F5ED939D7A33}">
      <dsp:nvSpPr>
        <dsp:cNvPr id="0" name=""/>
        <dsp:cNvSpPr/>
      </dsp:nvSpPr>
      <dsp:spPr>
        <a:xfrm>
          <a:off x="322897" y="3487181"/>
          <a:ext cx="2489001" cy="1493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2200" kern="1200" smtClean="0"/>
            <a:t>पर्यवेक्षण</a:t>
          </a:r>
          <a:endParaRPr lang="en-US" sz="2200" kern="1200"/>
        </a:p>
      </dsp:txBody>
      <dsp:txXfrm>
        <a:off x="322897" y="3487181"/>
        <a:ext cx="2489001" cy="1493400"/>
      </dsp:txXfrm>
    </dsp:sp>
    <dsp:sp modelId="{56FEF43B-3531-4F8A-81E4-E0CDE16CFF4E}">
      <dsp:nvSpPr>
        <dsp:cNvPr id="0" name=""/>
        <dsp:cNvSpPr/>
      </dsp:nvSpPr>
      <dsp:spPr>
        <a:xfrm>
          <a:off x="3060799" y="3487181"/>
          <a:ext cx="2489001" cy="1493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2200" kern="1200" dirty="0" smtClean="0"/>
            <a:t>ठेव संलग्न विमा योजना </a:t>
          </a:r>
          <a:endParaRPr lang="en-US" sz="2200" kern="1200" dirty="0"/>
        </a:p>
      </dsp:txBody>
      <dsp:txXfrm>
        <a:off x="3060799" y="3487181"/>
        <a:ext cx="2489001" cy="1493400"/>
      </dsp:txXfrm>
    </dsp:sp>
    <dsp:sp modelId="{01AA8228-2683-4A38-806D-1F5525B2B8D9}">
      <dsp:nvSpPr>
        <dsp:cNvPr id="0" name=""/>
        <dsp:cNvSpPr/>
      </dsp:nvSpPr>
      <dsp:spPr>
        <a:xfrm>
          <a:off x="5798700" y="3487181"/>
          <a:ext cx="2489001" cy="1493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2200" kern="1200" dirty="0" smtClean="0"/>
            <a:t>शासन / महालेखापाल पत्रव्यवहार  </a:t>
          </a:r>
          <a:endParaRPr lang="en-US" sz="2200" kern="1200" dirty="0"/>
        </a:p>
      </dsp:txBody>
      <dsp:txXfrm>
        <a:off x="5798700" y="3487181"/>
        <a:ext cx="2489001" cy="149340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D06BBF5-0DC0-41EA-9698-56F61C9E2498}">
      <dsp:nvSpPr>
        <dsp:cNvPr id="0" name=""/>
        <dsp:cNvSpPr/>
      </dsp:nvSpPr>
      <dsp:spPr>
        <a:xfrm>
          <a:off x="4149907" y="4482408"/>
          <a:ext cx="1372287" cy="4145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518"/>
              </a:lnTo>
              <a:lnTo>
                <a:pt x="1372287" y="282518"/>
              </a:lnTo>
              <a:lnTo>
                <a:pt x="1372287" y="414572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C48318-C386-49BB-AEDB-3C401F0DBE9C}">
      <dsp:nvSpPr>
        <dsp:cNvPr id="0" name=""/>
        <dsp:cNvSpPr/>
      </dsp:nvSpPr>
      <dsp:spPr>
        <a:xfrm>
          <a:off x="2743544" y="4482408"/>
          <a:ext cx="1406363" cy="414572"/>
        </a:xfrm>
        <a:custGeom>
          <a:avLst/>
          <a:gdLst/>
          <a:ahLst/>
          <a:cxnLst/>
          <a:rect l="0" t="0" r="0" b="0"/>
          <a:pathLst>
            <a:path>
              <a:moveTo>
                <a:pt x="1406363" y="0"/>
              </a:moveTo>
              <a:lnTo>
                <a:pt x="1406363" y="282518"/>
              </a:lnTo>
              <a:lnTo>
                <a:pt x="0" y="282518"/>
              </a:lnTo>
              <a:lnTo>
                <a:pt x="0" y="414572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22C3CF-81D8-4782-9F62-184B700A629D}">
      <dsp:nvSpPr>
        <dsp:cNvPr id="0" name=""/>
        <dsp:cNvSpPr/>
      </dsp:nvSpPr>
      <dsp:spPr>
        <a:xfrm>
          <a:off x="4104187" y="3330531"/>
          <a:ext cx="91440" cy="41457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4572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B31110-4E97-45F5-8DE6-0783AB15BDD5}">
      <dsp:nvSpPr>
        <dsp:cNvPr id="0" name=""/>
        <dsp:cNvSpPr/>
      </dsp:nvSpPr>
      <dsp:spPr>
        <a:xfrm>
          <a:off x="4104187" y="2105144"/>
          <a:ext cx="91440" cy="41457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4572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49E807-403C-4E91-A354-18DF2D8E192D}">
      <dsp:nvSpPr>
        <dsp:cNvPr id="0" name=""/>
        <dsp:cNvSpPr/>
      </dsp:nvSpPr>
      <dsp:spPr>
        <a:xfrm>
          <a:off x="4104187" y="834102"/>
          <a:ext cx="91440" cy="41457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4572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F591D1-D459-4F5A-9678-3E2208CC032B}">
      <dsp:nvSpPr>
        <dsp:cNvPr id="0" name=""/>
        <dsp:cNvSpPr/>
      </dsp:nvSpPr>
      <dsp:spPr>
        <a:xfrm>
          <a:off x="511756" y="1781"/>
          <a:ext cx="7276303" cy="8323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B6A440-32A5-44C3-BB21-8D27298A4CE0}">
      <dsp:nvSpPr>
        <dsp:cNvPr id="0" name=""/>
        <dsp:cNvSpPr/>
      </dsp:nvSpPr>
      <dsp:spPr>
        <a:xfrm>
          <a:off x="670140" y="152246"/>
          <a:ext cx="7276303" cy="8323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2000" kern="1200" dirty="0" smtClean="0"/>
            <a:t>मुख्य लेखा व वित्त अधिकारी </a:t>
          </a:r>
          <a:endParaRPr lang="en-US" sz="2000" kern="1200" dirty="0"/>
        </a:p>
      </dsp:txBody>
      <dsp:txXfrm>
        <a:off x="670140" y="152246"/>
        <a:ext cx="7276303" cy="832320"/>
      </dsp:txXfrm>
    </dsp:sp>
    <dsp:sp modelId="{0A9E3BB5-5DB5-4DFD-8E80-E7A14DBBBFC8}">
      <dsp:nvSpPr>
        <dsp:cNvPr id="0" name=""/>
        <dsp:cNvSpPr/>
      </dsp:nvSpPr>
      <dsp:spPr>
        <a:xfrm>
          <a:off x="1103152" y="1248674"/>
          <a:ext cx="6093511" cy="8564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F51713-CFB2-4742-90FB-4F7405D6AA58}">
      <dsp:nvSpPr>
        <dsp:cNvPr id="0" name=""/>
        <dsp:cNvSpPr/>
      </dsp:nvSpPr>
      <dsp:spPr>
        <a:xfrm>
          <a:off x="1261536" y="1399139"/>
          <a:ext cx="6093511" cy="8564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2000" kern="1200" dirty="0" smtClean="0"/>
            <a:t>उप मुख्य लेखा व वित्त अधिकारी </a:t>
          </a:r>
          <a:endParaRPr lang="en-US" sz="2000" kern="1200" dirty="0"/>
        </a:p>
      </dsp:txBody>
      <dsp:txXfrm>
        <a:off x="1261536" y="1399139"/>
        <a:ext cx="6093511" cy="856470"/>
      </dsp:txXfrm>
    </dsp:sp>
    <dsp:sp modelId="{C32E06A4-163B-403D-AF17-6A0798BE53F0}">
      <dsp:nvSpPr>
        <dsp:cNvPr id="0" name=""/>
        <dsp:cNvSpPr/>
      </dsp:nvSpPr>
      <dsp:spPr>
        <a:xfrm>
          <a:off x="1701033" y="2519717"/>
          <a:ext cx="4897747" cy="8108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99FC5A-3B3F-44A4-B4BA-D3CC699A23A3}">
      <dsp:nvSpPr>
        <dsp:cNvPr id="0" name=""/>
        <dsp:cNvSpPr/>
      </dsp:nvSpPr>
      <dsp:spPr>
        <a:xfrm>
          <a:off x="1859418" y="2670182"/>
          <a:ext cx="4897747" cy="8108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2000" kern="1200" dirty="0" smtClean="0"/>
            <a:t>लेखा अधिकारी </a:t>
          </a:r>
          <a:endParaRPr lang="en-US" sz="2000" kern="1200" dirty="0"/>
        </a:p>
      </dsp:txBody>
      <dsp:txXfrm>
        <a:off x="1859418" y="2670182"/>
        <a:ext cx="4897747" cy="810814"/>
      </dsp:txXfrm>
    </dsp:sp>
    <dsp:sp modelId="{E8EE7EFA-906D-4E01-BE19-B39673BCB3E9}">
      <dsp:nvSpPr>
        <dsp:cNvPr id="0" name=""/>
        <dsp:cNvSpPr/>
      </dsp:nvSpPr>
      <dsp:spPr>
        <a:xfrm>
          <a:off x="2300911" y="3745103"/>
          <a:ext cx="3697992" cy="7373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0C997A-3079-4AFB-8E25-58E6D73FA2BE}">
      <dsp:nvSpPr>
        <dsp:cNvPr id="0" name=""/>
        <dsp:cNvSpPr/>
      </dsp:nvSpPr>
      <dsp:spPr>
        <a:xfrm>
          <a:off x="2459296" y="3895568"/>
          <a:ext cx="3697992" cy="7373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2000" kern="1200" dirty="0" smtClean="0"/>
            <a:t>सहाय्यक लेखा  अधिकारी </a:t>
          </a:r>
          <a:endParaRPr lang="en-US" sz="2000" kern="1200" dirty="0"/>
        </a:p>
      </dsp:txBody>
      <dsp:txXfrm>
        <a:off x="2459296" y="3895568"/>
        <a:ext cx="3697992" cy="737305"/>
      </dsp:txXfrm>
    </dsp:sp>
    <dsp:sp modelId="{D1F71A45-2E84-491C-A43F-1915B6337DE3}">
      <dsp:nvSpPr>
        <dsp:cNvPr id="0" name=""/>
        <dsp:cNvSpPr/>
      </dsp:nvSpPr>
      <dsp:spPr>
        <a:xfrm>
          <a:off x="1529641" y="4896980"/>
          <a:ext cx="2427805" cy="5895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777EDA-CA54-4A8F-8B06-C67D851A7CB6}">
      <dsp:nvSpPr>
        <dsp:cNvPr id="0" name=""/>
        <dsp:cNvSpPr/>
      </dsp:nvSpPr>
      <dsp:spPr>
        <a:xfrm>
          <a:off x="1688026" y="5047446"/>
          <a:ext cx="2427805" cy="5895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2000" kern="1200" dirty="0" smtClean="0"/>
            <a:t>वरिष्ठ  सहाय्यक </a:t>
          </a:r>
          <a:endParaRPr lang="en-US" sz="2000" kern="1200" dirty="0"/>
        </a:p>
      </dsp:txBody>
      <dsp:txXfrm>
        <a:off x="1688026" y="5047446"/>
        <a:ext cx="2427805" cy="589572"/>
      </dsp:txXfrm>
    </dsp:sp>
    <dsp:sp modelId="{B7502740-E3B1-4820-B6C2-E43D20508CF8}">
      <dsp:nvSpPr>
        <dsp:cNvPr id="0" name=""/>
        <dsp:cNvSpPr/>
      </dsp:nvSpPr>
      <dsp:spPr>
        <a:xfrm>
          <a:off x="4274216" y="4896980"/>
          <a:ext cx="2495956" cy="5895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A06A85-B5CB-42D5-A479-5B72F33016A0}">
      <dsp:nvSpPr>
        <dsp:cNvPr id="0" name=""/>
        <dsp:cNvSpPr/>
      </dsp:nvSpPr>
      <dsp:spPr>
        <a:xfrm>
          <a:off x="4432601" y="5047446"/>
          <a:ext cx="2495956" cy="5895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2000" kern="1200" dirty="0" smtClean="0"/>
            <a:t>कनिष्ठ सहाय्यक </a:t>
          </a:r>
          <a:endParaRPr lang="en-US" sz="2000" kern="1200" dirty="0"/>
        </a:p>
      </dsp:txBody>
      <dsp:txXfrm>
        <a:off x="4432601" y="5047446"/>
        <a:ext cx="2495956" cy="5895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73D692-FA75-4437-94C5-6F1936C59E1C}" type="datetimeFigureOut">
              <a:rPr lang="en-US" smtClean="0"/>
              <a:pPr/>
              <a:t>11/15/2019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CA6542-C872-4A8E-86A9-3FC726516B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B32F-8AB3-4E0E-A57D-DA6578140ED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B32F-8AB3-4E0E-A57D-DA6578140EDF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B32F-8AB3-4E0E-A57D-DA6578140EDF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B32F-8AB3-4E0E-A57D-DA6578140EDF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B32F-8AB3-4E0E-A57D-DA6578140EDF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B32F-8AB3-4E0E-A57D-DA6578140EDF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mr-IN" dirty="0" smtClean="0"/>
              <a:t> अहवाल तयार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B32F-8AB3-4E0E-A57D-DA6578140ED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B32F-8AB3-4E0E-A57D-DA6578140ED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B32F-8AB3-4E0E-A57D-DA6578140EDF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B32F-8AB3-4E0E-A57D-DA6578140ED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B32F-8AB3-4E0E-A57D-DA6578140EDF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B32F-8AB3-4E0E-A57D-DA6578140EDF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B32F-8AB3-4E0E-A57D-DA6578140EDF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B32F-8AB3-4E0E-A57D-DA6578140EDF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B32F-8AB3-4E0E-A57D-DA6578140ED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B32F-8AB3-4E0E-A57D-DA6578140EDF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B32F-8AB3-4E0E-A57D-DA6578140EDF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B32F-8AB3-4E0E-A57D-DA6578140EDF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B32F-8AB3-4E0E-A57D-DA6578140EDF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A6542-C872-4A8E-86A9-3FC726516B0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81B32F-8AB3-4E0E-A57D-DA6578140EDF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D8BD707-D9CF-40AE-B4C6-C98DA3205C09}" type="datetimeFigureOut">
              <a:rPr lang="en-US" smtClean="0"/>
              <a:pPr/>
              <a:t>11/15/2019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11/15/2019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D8BD707-D9CF-40AE-B4C6-C98DA3205C09}" type="datetimeFigureOut">
              <a:rPr lang="en-US" smtClean="0"/>
              <a:pPr/>
              <a:t>11/15/2019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11/15/2019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11/15/2019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11/15/2019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11/15/2019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D8BD707-D9CF-40AE-B4C6-C98DA3205C09}" type="datetimeFigureOut">
              <a:rPr lang="en-US" smtClean="0"/>
              <a:pPr/>
              <a:t>11/15/2019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D8BD707-D9CF-40AE-B4C6-C98DA3205C09}" type="datetimeFigureOut">
              <a:rPr lang="en-US" smtClean="0"/>
              <a:pPr/>
              <a:t>11/15/2019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11/15/2019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4.xml"/><Relationship Id="rId4" Type="http://schemas.openxmlformats.org/officeDocument/2006/relationships/slide" Target="slide5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slide" Target="slide5.xml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slide" Target="slide5.xml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idx="4294967295"/>
          </p:nvPr>
        </p:nvSpPr>
        <p:spPr>
          <a:xfrm>
            <a:off x="914400" y="381000"/>
            <a:ext cx="8229600" cy="5715000"/>
          </a:xfrm>
        </p:spPr>
        <p:txBody>
          <a:bodyPr anchor="ctr"/>
          <a:lstStyle/>
          <a:p>
            <a:pPr algn="ctr"/>
            <a:r>
              <a:rPr lang="mr-IN" dirty="0" smtClean="0"/>
              <a:t>सु</a:t>
            </a:r>
            <a:r>
              <a:rPr lang="en-US" dirty="0" smtClean="0"/>
              <a:t> </a:t>
            </a:r>
            <a:r>
              <a:rPr lang="mr-IN" dirty="0" smtClean="0"/>
              <a:t>स्वा</a:t>
            </a:r>
            <a:r>
              <a:rPr lang="en-US" dirty="0" smtClean="0"/>
              <a:t> </a:t>
            </a:r>
            <a:r>
              <a:rPr lang="mr-IN" dirty="0" smtClean="0"/>
              <a:t>ग</a:t>
            </a:r>
            <a:r>
              <a:rPr lang="en-US" dirty="0" smtClean="0"/>
              <a:t> </a:t>
            </a:r>
            <a:r>
              <a:rPr lang="mr-IN" dirty="0" smtClean="0"/>
              <a:t>त् म</a:t>
            </a:r>
            <a:r>
              <a:rPr lang="en-US" dirty="0" smtClean="0"/>
              <a:t> !</a:t>
            </a:r>
            <a:endParaRPr 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533400" y="1143000"/>
          <a:ext cx="8153400" cy="525780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754945"/>
                <a:gridCol w="904597"/>
                <a:gridCol w="6493858"/>
              </a:tblGrid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अ.क्र.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नियम  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तरतुदीचा तपशील </a:t>
                      </a:r>
                      <a:endParaRPr lang="en-US" dirty="0"/>
                    </a:p>
                  </a:txBody>
                  <a:tcPr anchor="ctr"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२२३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निधी गुंतवणुकीवरील प्राप्त व्याजाचे लेखांकन </a:t>
                      </a:r>
                      <a:endParaRPr lang="en-US" dirty="0"/>
                    </a:p>
                  </a:txBody>
                  <a:tcPr anchor="ctr"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२२४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गुंतवणुकीच्या अभिलेखांची पडताळणी.</a:t>
                      </a:r>
                      <a:endParaRPr lang="en-US" dirty="0"/>
                    </a:p>
                  </a:txBody>
                  <a:tcPr anchor="ctr"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३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२२६ 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२२३ व २२४ भ.नि.नि. ला लागू असणे बाबत.</a:t>
                      </a:r>
                      <a:endParaRPr lang="en-US" dirty="0"/>
                    </a:p>
                  </a:txBody>
                  <a:tcPr anchor="ctr"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४</a:t>
                      </a:r>
                      <a:r>
                        <a:rPr lang="mr-IN" baseline="0" dirty="0" smtClean="0"/>
                        <a:t>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२२७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अंशदानाचे व अग्रिम वसुलीचे लेखांकन.</a:t>
                      </a:r>
                      <a:endParaRPr lang="en-US" dirty="0"/>
                    </a:p>
                  </a:txBody>
                  <a:tcPr anchor="ctr"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५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२२८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देय व्याजाचे / अंशदानाचे  समायोजन  </a:t>
                      </a:r>
                      <a:endParaRPr lang="en-US" dirty="0"/>
                    </a:p>
                  </a:txBody>
                  <a:tcPr anchor="ctr"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६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२२९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अंशदातानिहाय स्वतंत्र हिशेब </a:t>
                      </a:r>
                      <a:endParaRPr lang="en-US" dirty="0"/>
                    </a:p>
                  </a:txBody>
                  <a:tcPr anchor="ctr"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७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२३०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हिशेबाचे विवरणपत्र, कार्यपद्धती व कालमर्यादा. </a:t>
                      </a:r>
                      <a:endParaRPr lang="en-US" dirty="0"/>
                    </a:p>
                  </a:txBody>
                  <a:tcPr anchor="ctr"/>
                </a:tc>
              </a:tr>
              <a:tr h="58420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८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२३१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आधारभूत लेखा नोंदवह्या 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447800" y="0"/>
            <a:ext cx="6705600" cy="1066800"/>
          </a:xfrm>
        </p:spPr>
        <p:txBody>
          <a:bodyPr anchor="t">
            <a:normAutofit/>
          </a:bodyPr>
          <a:lstStyle/>
          <a:p>
            <a:pPr marL="514350" indent="-514350" algn="ctr">
              <a:lnSpc>
                <a:spcPct val="150000"/>
              </a:lnSpc>
            </a:pPr>
            <a:r>
              <a:rPr lang="mr-IN" sz="3200" dirty="0" smtClean="0"/>
              <a:t>म.जि.प. व पं.स. लेखा संहिता, १९६८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447800" y="254000"/>
            <a:ext cx="6324600" cy="965200"/>
          </a:xfrm>
        </p:spPr>
        <p:txBody>
          <a:bodyPr anchor="t">
            <a:normAutofit/>
          </a:bodyPr>
          <a:lstStyle/>
          <a:p>
            <a:pPr marL="514350" indent="-514350" algn="ctr">
              <a:lnSpc>
                <a:spcPct val="150000"/>
              </a:lnSpc>
            </a:pPr>
            <a:r>
              <a:rPr lang="mr-IN" sz="3200" dirty="0" smtClean="0"/>
              <a:t>म.जि.प. व पं.स. लेखा संहिता, १९६८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609599" y="1143000"/>
          <a:ext cx="8001001" cy="525780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740834"/>
                <a:gridCol w="887689"/>
                <a:gridCol w="6372478"/>
              </a:tblGrid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अ.क्र.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नियम  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तरतुदीचा तपशील </a:t>
                      </a:r>
                      <a:endParaRPr lang="en-US" dirty="0"/>
                    </a:p>
                  </a:txBody>
                  <a:tcPr anchor="ctr"/>
                </a:tc>
              </a:tr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९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२३२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दैनिक पुस्तक </a:t>
                      </a:r>
                      <a:endParaRPr lang="en-US" dirty="0"/>
                    </a:p>
                  </a:txBody>
                  <a:tcPr anchor="ctr"/>
                </a:tc>
              </a:tr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१०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२३३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खाते नोंदवही </a:t>
                      </a:r>
                      <a:endParaRPr lang="en-US" dirty="0"/>
                    </a:p>
                  </a:txBody>
                  <a:tcPr anchor="ctr"/>
                </a:tc>
              </a:tr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११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२३४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बृहत् पत्रक </a:t>
                      </a:r>
                      <a:endParaRPr lang="en-US" dirty="0"/>
                    </a:p>
                  </a:txBody>
                  <a:tcPr anchor="ctr"/>
                </a:tc>
              </a:tr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१२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२३५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बृहत् पत्रक </a:t>
                      </a:r>
                      <a:endParaRPr lang="en-US" dirty="0"/>
                    </a:p>
                  </a:txBody>
                  <a:tcPr anchor="ctr"/>
                </a:tc>
              </a:tr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१३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२३६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खाते बंद झाल्यानंतरची कार्यवाही.</a:t>
                      </a:r>
                      <a:endParaRPr lang="en-US" dirty="0"/>
                    </a:p>
                  </a:txBody>
                  <a:tcPr anchor="ctr"/>
                </a:tc>
              </a:tr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१४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२३७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अग्रिम वसुली </a:t>
                      </a:r>
                      <a:endParaRPr lang="en-US" dirty="0"/>
                    </a:p>
                  </a:txBody>
                  <a:tcPr anchor="ctr"/>
                </a:tc>
              </a:tr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१५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२३८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अग्रिम वसुली </a:t>
                      </a:r>
                      <a:endParaRPr lang="en-US" dirty="0"/>
                    </a:p>
                  </a:txBody>
                  <a:tcPr anchor="ctr"/>
                </a:tc>
              </a:tr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१६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२३९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जि.प. भविष्य निर्वाह निधीची निर्मिती.</a:t>
                      </a:r>
                      <a:endParaRPr lang="en-US" dirty="0"/>
                    </a:p>
                  </a:txBody>
                  <a:tcPr anchor="ctr"/>
                </a:tc>
              </a:tr>
              <a:tr h="52578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१७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२४०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गुंतवणूक 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54000"/>
            <a:ext cx="8229600" cy="812800"/>
          </a:xfrm>
        </p:spPr>
        <p:txBody>
          <a:bodyPr anchor="t">
            <a:normAutofit/>
          </a:bodyPr>
          <a:lstStyle/>
          <a:p>
            <a:r>
              <a:rPr lang="mr-IN" sz="4000" dirty="0" smtClean="0"/>
              <a:t>म.जि.प. व पं.स. लेखा संहिता, १९६८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28600" y="990600"/>
            <a:ext cx="8610600" cy="5562600"/>
          </a:xfrm>
        </p:spPr>
        <p:txBody>
          <a:bodyPr>
            <a:normAutofit fontScale="55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en-GB" dirty="0" smtClean="0"/>
              <a:t>231. ....</a:t>
            </a:r>
            <a:r>
              <a:rPr lang="hi-IN" dirty="0" smtClean="0"/>
              <a:t>मात्र असे करताना उक्त रक्कम एकतर सर्वोकृष्ट रोख्यामध्ये किंवा</a:t>
            </a:r>
            <a:r>
              <a:rPr lang="en-GB" dirty="0" smtClean="0"/>
              <a:t> </a:t>
            </a:r>
            <a:r>
              <a:rPr lang="hi-IN" dirty="0" smtClean="0"/>
              <a:t>फक्त जिल्हा </a:t>
            </a:r>
            <a:endParaRPr lang="en-GB" dirty="0" smtClean="0"/>
          </a:p>
          <a:p>
            <a:pPr algn="just">
              <a:lnSpc>
                <a:spcPct val="120000"/>
              </a:lnSpc>
              <a:buNone/>
            </a:pPr>
            <a:r>
              <a:rPr lang="en-GB" dirty="0" smtClean="0"/>
              <a:t>              </a:t>
            </a:r>
            <a:r>
              <a:rPr lang="hi-IN" dirty="0" smtClean="0"/>
              <a:t>मध्यवर्ती सहकारी बँकेत दीर्घ मुदतीच्या स्थिर ठेवीच्या स्वरुपात गुंतवून उक्त </a:t>
            </a:r>
            <a:r>
              <a:rPr lang="en-GB" dirty="0" smtClean="0"/>
              <a:t> </a:t>
            </a:r>
          </a:p>
          <a:p>
            <a:pPr algn="just">
              <a:lnSpc>
                <a:spcPct val="120000"/>
              </a:lnSpc>
              <a:buNone/>
            </a:pPr>
            <a:r>
              <a:rPr lang="en-GB" dirty="0" smtClean="0"/>
              <a:t>              </a:t>
            </a:r>
            <a:r>
              <a:rPr lang="hi-IN" dirty="0" smtClean="0"/>
              <a:t>रकमेच्या सुरक्षिततेबददलही काळजीपूर्वक विचार</a:t>
            </a:r>
            <a:r>
              <a:rPr lang="en-GB" dirty="0" smtClean="0"/>
              <a:t> </a:t>
            </a:r>
            <a:r>
              <a:rPr lang="hi-IN" dirty="0" smtClean="0"/>
              <a:t>करण्यात येईल. या गुंतविलेल्या </a:t>
            </a:r>
            <a:r>
              <a:rPr lang="en-GB" dirty="0" smtClean="0"/>
              <a:t> </a:t>
            </a:r>
          </a:p>
          <a:p>
            <a:pPr algn="just">
              <a:lnSpc>
                <a:spcPct val="120000"/>
              </a:lnSpc>
              <a:buNone/>
            </a:pPr>
            <a:r>
              <a:rPr lang="en-GB" dirty="0" smtClean="0"/>
              <a:t>              </a:t>
            </a:r>
            <a:r>
              <a:rPr lang="hi-IN" dirty="0" smtClean="0"/>
              <a:t>रकमांवर वसूल होणारे व्याज सुध्दा</a:t>
            </a:r>
            <a:r>
              <a:rPr lang="en-GB" dirty="0" smtClean="0"/>
              <a:t> </a:t>
            </a:r>
            <a:r>
              <a:rPr lang="hi-IN" dirty="0" smtClean="0"/>
              <a:t>तत्सम रोख्यात गुंतवून त्यांचा संचय करण्यात </a:t>
            </a:r>
            <a:endParaRPr lang="en-GB" dirty="0" smtClean="0"/>
          </a:p>
          <a:p>
            <a:pPr algn="just">
              <a:lnSpc>
                <a:spcPct val="120000"/>
              </a:lnSpc>
              <a:buNone/>
            </a:pPr>
            <a:r>
              <a:rPr lang="en-GB" dirty="0" smtClean="0"/>
              <a:t>              </a:t>
            </a:r>
            <a:r>
              <a:rPr lang="hi-IN" dirty="0" smtClean="0"/>
              <a:t>येईल व अशा प्रकारे </a:t>
            </a:r>
            <a:r>
              <a:rPr lang="en-GB" dirty="0" smtClean="0"/>
              <a:t> </a:t>
            </a:r>
            <a:r>
              <a:rPr lang="hi-IN" dirty="0" smtClean="0"/>
              <a:t>उक्त रक्कम निधीचे मूळ अंग </a:t>
            </a:r>
            <a:r>
              <a:rPr lang="en-GB" dirty="0" smtClean="0"/>
              <a:t> </a:t>
            </a:r>
            <a:r>
              <a:rPr lang="hi-IN" dirty="0" smtClean="0"/>
              <a:t>बनेल.</a:t>
            </a:r>
            <a:endParaRPr lang="en-GB" dirty="0" smtClean="0"/>
          </a:p>
          <a:p>
            <a:pPr algn="just">
              <a:lnSpc>
                <a:spcPct val="120000"/>
              </a:lnSpc>
              <a:buNone/>
            </a:pPr>
            <a:endParaRPr lang="en-GB" dirty="0" smtClean="0"/>
          </a:p>
          <a:p>
            <a:pPr algn="just">
              <a:lnSpc>
                <a:spcPct val="120000"/>
              </a:lnSpc>
            </a:pPr>
            <a:r>
              <a:rPr lang="en-US" dirty="0" smtClean="0"/>
              <a:t>232. </a:t>
            </a:r>
            <a:r>
              <a:rPr lang="hi-IN" dirty="0" smtClean="0"/>
              <a:t>महिण्यामधील एकूण वर्गण्या</a:t>
            </a:r>
            <a:r>
              <a:rPr lang="en-US" dirty="0" smtClean="0"/>
              <a:t>, </a:t>
            </a:r>
            <a:r>
              <a:rPr lang="hi-IN" dirty="0" smtClean="0"/>
              <a:t>निधीतून काढण्यात आलेल्या रकमांचे परतावे </a:t>
            </a:r>
            <a:r>
              <a:rPr lang="en-GB" dirty="0" smtClean="0"/>
              <a:t> </a:t>
            </a:r>
          </a:p>
          <a:p>
            <a:pPr algn="just">
              <a:lnSpc>
                <a:spcPct val="120000"/>
              </a:lnSpc>
              <a:buNone/>
            </a:pPr>
            <a:r>
              <a:rPr lang="en-GB" dirty="0" smtClean="0"/>
              <a:t>              </a:t>
            </a:r>
            <a:r>
              <a:rPr lang="hi-IN" dirty="0" smtClean="0"/>
              <a:t>परिषदेची अंशदाने व मिळालेले व्याज</a:t>
            </a:r>
            <a:r>
              <a:rPr lang="en-US" dirty="0" smtClean="0"/>
              <a:t>, </a:t>
            </a:r>
            <a:r>
              <a:rPr lang="hi-IN" dirty="0" smtClean="0"/>
              <a:t>दैनिक पुस्तकातील जमेच्या बाजूस नोंदण्यात </a:t>
            </a:r>
            <a:endParaRPr lang="en-GB" dirty="0" smtClean="0"/>
          </a:p>
          <a:p>
            <a:pPr algn="just">
              <a:lnSpc>
                <a:spcPct val="120000"/>
              </a:lnSpc>
              <a:buNone/>
            </a:pPr>
            <a:r>
              <a:rPr lang="en-GB" dirty="0" smtClean="0"/>
              <a:t>               </a:t>
            </a:r>
            <a:r>
              <a:rPr lang="hi-IN" dirty="0" smtClean="0"/>
              <a:t>येईल. निधीतून देण्यात आलेल्या आगाऊ रकमा</a:t>
            </a:r>
            <a:r>
              <a:rPr lang="en-US" dirty="0" smtClean="0"/>
              <a:t>, </a:t>
            </a:r>
            <a:r>
              <a:rPr lang="hi-IN" dirty="0" smtClean="0"/>
              <a:t>वर्गणीदारांना अंतिमत: देण्यात </a:t>
            </a:r>
            <a:endParaRPr lang="en-GB" dirty="0" smtClean="0"/>
          </a:p>
          <a:p>
            <a:pPr algn="just">
              <a:lnSpc>
                <a:spcPct val="120000"/>
              </a:lnSpc>
              <a:buNone/>
            </a:pPr>
            <a:r>
              <a:rPr lang="en-GB" dirty="0" smtClean="0"/>
              <a:t>               </a:t>
            </a:r>
            <a:r>
              <a:rPr lang="hi-IN" dirty="0" smtClean="0"/>
              <a:t>आलेल्या रकमा व कोणत्याही रकमा गुंतवल्या असतील तर त्या दैनिक </a:t>
            </a:r>
            <a:endParaRPr lang="en-GB" dirty="0" smtClean="0"/>
          </a:p>
          <a:p>
            <a:pPr algn="just">
              <a:lnSpc>
                <a:spcPct val="120000"/>
              </a:lnSpc>
              <a:buNone/>
            </a:pPr>
            <a:r>
              <a:rPr lang="en-GB" dirty="0" smtClean="0"/>
              <a:t>               </a:t>
            </a:r>
            <a:r>
              <a:rPr lang="hi-IN" dirty="0" smtClean="0"/>
              <a:t>पुस्तकातील खर्चाच्या बाजूस दर्शविण्यात येतील. व्यवहार होईल अशा प्रत्येक </a:t>
            </a:r>
            <a:endParaRPr lang="en-GB" dirty="0" smtClean="0"/>
          </a:p>
          <a:p>
            <a:pPr algn="just">
              <a:lnSpc>
                <a:spcPct val="120000"/>
              </a:lnSpc>
              <a:buNone/>
            </a:pPr>
            <a:r>
              <a:rPr lang="en-GB" dirty="0" smtClean="0"/>
              <a:t>              </a:t>
            </a:r>
            <a:r>
              <a:rPr lang="hi-IN" dirty="0" smtClean="0"/>
              <a:t>दिवशी दैनिक पुस्तकांतील नोंदीचे समतोलन करण्यात येईल.</a:t>
            </a:r>
            <a:endParaRPr lang="en-GB" dirty="0" smtClean="0"/>
          </a:p>
          <a:p>
            <a:pPr algn="just">
              <a:lnSpc>
                <a:spcPct val="120000"/>
              </a:lnSpc>
              <a:buNone/>
            </a:pPr>
            <a:endParaRPr lang="en-GB" dirty="0" smtClean="0"/>
          </a:p>
          <a:p>
            <a:pPr marL="361950" indent="-361950" algn="just">
              <a:lnSpc>
                <a:spcPct val="120000"/>
              </a:lnSpc>
            </a:pPr>
            <a:r>
              <a:rPr lang="en-US" dirty="0" smtClean="0"/>
              <a:t>233. </a:t>
            </a:r>
            <a:r>
              <a:rPr lang="hi-IN" dirty="0" smtClean="0"/>
              <a:t>वेगवेगळया वर्गणीदारांच्या वर्गण्या</a:t>
            </a:r>
            <a:r>
              <a:rPr lang="en-US" dirty="0" smtClean="0"/>
              <a:t>, </a:t>
            </a:r>
            <a:r>
              <a:rPr lang="hi-IN" dirty="0" smtClean="0"/>
              <a:t>परिषदेचे अंशदान</a:t>
            </a:r>
            <a:r>
              <a:rPr lang="en-US" dirty="0" smtClean="0"/>
              <a:t>, </a:t>
            </a:r>
            <a:r>
              <a:rPr lang="hi-IN" dirty="0" smtClean="0"/>
              <a:t>काढलेल्या रकमा व </a:t>
            </a:r>
            <a:endParaRPr lang="en-GB" dirty="0" smtClean="0"/>
          </a:p>
          <a:p>
            <a:pPr marL="361950" indent="-361950" algn="just">
              <a:lnSpc>
                <a:spcPct val="120000"/>
              </a:lnSpc>
              <a:buNone/>
            </a:pPr>
            <a:r>
              <a:rPr lang="en-GB" dirty="0" smtClean="0"/>
              <a:t>              </a:t>
            </a:r>
            <a:r>
              <a:rPr lang="hi-IN" dirty="0" smtClean="0"/>
              <a:t>काढलेल्या रकमांचे परतावे या गोष्टी</a:t>
            </a:r>
            <a:r>
              <a:rPr lang="en-US" dirty="0" smtClean="0"/>
              <a:t>,</a:t>
            </a:r>
            <a:r>
              <a:rPr lang="hi-IN" dirty="0" smtClean="0"/>
              <a:t>मासिक वेतन बिलासोबतच्या भविष्य निर्वाह </a:t>
            </a:r>
            <a:endParaRPr lang="en-GB" dirty="0" smtClean="0"/>
          </a:p>
          <a:p>
            <a:pPr marL="361950" indent="-361950" algn="just">
              <a:lnSpc>
                <a:spcPct val="120000"/>
              </a:lnSpc>
              <a:buNone/>
            </a:pPr>
            <a:r>
              <a:rPr lang="en-GB" dirty="0" smtClean="0"/>
              <a:t>               </a:t>
            </a:r>
            <a:r>
              <a:rPr lang="hi-IN" dirty="0" smtClean="0"/>
              <a:t>निधि अनुसूचीवरून नमुना </a:t>
            </a:r>
            <a:r>
              <a:rPr lang="en-US" dirty="0" smtClean="0"/>
              <a:t>88 </a:t>
            </a:r>
            <a:r>
              <a:rPr lang="hi-IN" dirty="0" smtClean="0"/>
              <a:t>मधील खातेवहीत नोंदवण्यात येतील आणि</a:t>
            </a:r>
            <a:r>
              <a:rPr lang="en-US" dirty="0" smtClean="0"/>
              <a:t>  </a:t>
            </a:r>
            <a:r>
              <a:rPr lang="hi-IN" dirty="0" smtClean="0"/>
              <a:t>स्तंभ </a:t>
            </a:r>
            <a:r>
              <a:rPr lang="en-US" dirty="0" smtClean="0"/>
              <a:t>7 </a:t>
            </a:r>
          </a:p>
          <a:p>
            <a:pPr marL="361950" indent="-361950" algn="just">
              <a:lnSpc>
                <a:spcPct val="120000"/>
              </a:lnSpc>
              <a:buNone/>
            </a:pPr>
            <a:r>
              <a:rPr lang="en-US" dirty="0" smtClean="0"/>
              <a:t>               </a:t>
            </a:r>
            <a:r>
              <a:rPr lang="hi-IN" dirty="0" smtClean="0"/>
              <a:t>मधील शिल्लक काढण्यात येईल. प्रत्येक वर्गणीदारासाठी एक पान किंवा काही </a:t>
            </a:r>
            <a:endParaRPr lang="en-GB" dirty="0" smtClean="0"/>
          </a:p>
          <a:p>
            <a:pPr marL="361950" indent="-361950" algn="just">
              <a:lnSpc>
                <a:spcPct val="120000"/>
              </a:lnSpc>
              <a:buNone/>
            </a:pPr>
            <a:r>
              <a:rPr lang="en-GB" dirty="0" smtClean="0"/>
              <a:t>               </a:t>
            </a:r>
            <a:r>
              <a:rPr lang="hi-IN" dirty="0" smtClean="0"/>
              <a:t>पाने नेमून देण्यात येतील. खातेवही सूचीबध्द करण्यात येईल.</a:t>
            </a:r>
            <a:endParaRPr lang="en-GB" dirty="0" smtClean="0"/>
          </a:p>
          <a:p>
            <a:pPr algn="just">
              <a:lnSpc>
                <a:spcPct val="120000"/>
              </a:lnSpc>
              <a:buNone/>
            </a:pPr>
            <a:endParaRPr lang="en-GB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54000"/>
            <a:ext cx="8229600" cy="1143000"/>
          </a:xfrm>
        </p:spPr>
        <p:txBody>
          <a:bodyPr anchor="t">
            <a:normAutofit/>
          </a:bodyPr>
          <a:lstStyle/>
          <a:p>
            <a:r>
              <a:rPr lang="mr-IN" sz="3600" dirty="0" smtClean="0"/>
              <a:t>म.जि.प. व पं.स. लेखा संहिता, १९६८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28600" y="990600"/>
            <a:ext cx="8610600" cy="5638800"/>
          </a:xfrm>
        </p:spPr>
        <p:txBody>
          <a:bodyPr>
            <a:normAutofit fontScale="62500" lnSpcReduction="20000"/>
          </a:bodyPr>
          <a:lstStyle/>
          <a:p>
            <a:pPr marL="265113" indent="-265113" algn="just">
              <a:lnSpc>
                <a:spcPct val="120000"/>
              </a:lnSpc>
            </a:pPr>
            <a:r>
              <a:rPr lang="en-US" dirty="0" smtClean="0"/>
              <a:t>227. </a:t>
            </a:r>
            <a:r>
              <a:rPr lang="hi-IN" dirty="0" smtClean="0"/>
              <a:t>कर्मचाऱ्यांची उक्त निधीमध्ये दिलेल्या </a:t>
            </a:r>
            <a:r>
              <a:rPr lang="en-US" dirty="0" smtClean="0"/>
              <a:t>,</a:t>
            </a:r>
            <a:r>
              <a:rPr lang="hi-IN" dirty="0" smtClean="0"/>
              <a:t>वर्गण्या त्यांच्या मासिक वेतन </a:t>
            </a:r>
            <a:r>
              <a:rPr lang="en-GB" dirty="0" smtClean="0"/>
              <a:t> </a:t>
            </a:r>
          </a:p>
          <a:p>
            <a:pPr marL="265113" indent="-265113" algn="just">
              <a:lnSpc>
                <a:spcPct val="120000"/>
              </a:lnSpc>
              <a:buNone/>
            </a:pPr>
            <a:r>
              <a:rPr lang="en-GB" dirty="0" smtClean="0"/>
              <a:t>            </a:t>
            </a:r>
            <a:r>
              <a:rPr lang="hi-IN" dirty="0" smtClean="0"/>
              <a:t>बिलातून</a:t>
            </a:r>
            <a:r>
              <a:rPr lang="en-GB" dirty="0" smtClean="0"/>
              <a:t> </a:t>
            </a:r>
            <a:r>
              <a:rPr lang="hi-IN" dirty="0" smtClean="0"/>
              <a:t>वजात करून वसूल करण्यात येतील आणि आगाऊ रकमांच्या </a:t>
            </a:r>
            <a:endParaRPr lang="en-GB" dirty="0" smtClean="0"/>
          </a:p>
          <a:p>
            <a:pPr marL="265113" indent="-265113" algn="just">
              <a:lnSpc>
                <a:spcPct val="120000"/>
              </a:lnSpc>
              <a:buNone/>
            </a:pPr>
            <a:r>
              <a:rPr lang="en-GB" dirty="0" smtClean="0"/>
              <a:t>            </a:t>
            </a:r>
            <a:r>
              <a:rPr lang="hi-IN" dirty="0" smtClean="0"/>
              <a:t>परतफेडीच्या </a:t>
            </a:r>
            <a:r>
              <a:rPr lang="en-GB" dirty="0" smtClean="0"/>
              <a:t> </a:t>
            </a:r>
            <a:r>
              <a:rPr lang="hi-IN" dirty="0" smtClean="0"/>
              <a:t>हप्त्यासह</a:t>
            </a:r>
            <a:r>
              <a:rPr lang="en-GB" dirty="0" smtClean="0"/>
              <a:t>   </a:t>
            </a:r>
            <a:r>
              <a:rPr lang="hi-IN" dirty="0" smtClean="0"/>
              <a:t>या वर्गण्यांचा संपूर्ण तपशील </a:t>
            </a:r>
            <a:r>
              <a:rPr lang="en-US" dirty="0" smtClean="0"/>
              <a:t>(</a:t>
            </a:r>
            <a:r>
              <a:rPr lang="hi-IN" dirty="0" smtClean="0"/>
              <a:t>म्हणजेच नांव </a:t>
            </a:r>
            <a:r>
              <a:rPr lang="en-US" dirty="0" smtClean="0"/>
              <a:t>, </a:t>
            </a:r>
          </a:p>
          <a:p>
            <a:pPr marL="265113" indent="-265113" algn="just">
              <a:lnSpc>
                <a:spcPct val="120000"/>
              </a:lnSpc>
              <a:buNone/>
            </a:pPr>
            <a:r>
              <a:rPr lang="en-US" dirty="0" smtClean="0"/>
              <a:t>            </a:t>
            </a:r>
            <a:r>
              <a:rPr lang="hi-IN" dirty="0" smtClean="0"/>
              <a:t>खाते</a:t>
            </a:r>
            <a:r>
              <a:rPr lang="en-GB" dirty="0" smtClean="0"/>
              <a:t> </a:t>
            </a:r>
            <a:r>
              <a:rPr lang="hi-IN" dirty="0" smtClean="0"/>
              <a:t>क्र.इत्यादी) भविष्य निर्वाह निधी अनुसुचीत पाटवण्यात येईल व ती </a:t>
            </a:r>
            <a:endParaRPr lang="en-GB" dirty="0" smtClean="0"/>
          </a:p>
          <a:p>
            <a:pPr marL="265113" indent="-265113" algn="just">
              <a:lnSpc>
                <a:spcPct val="120000"/>
              </a:lnSpc>
              <a:buNone/>
            </a:pPr>
            <a:r>
              <a:rPr lang="en-GB" dirty="0" smtClean="0"/>
              <a:t>           </a:t>
            </a:r>
            <a:r>
              <a:rPr lang="hi-IN" dirty="0" smtClean="0"/>
              <a:t>अनुसूची वेतन-बिलासोबत जोडण्यात येईल.</a:t>
            </a:r>
            <a:endParaRPr lang="en-GB" dirty="0" smtClean="0"/>
          </a:p>
          <a:p>
            <a:pPr marL="265113" indent="-265113" algn="just">
              <a:lnSpc>
                <a:spcPct val="120000"/>
              </a:lnSpc>
              <a:buNone/>
            </a:pPr>
            <a:endParaRPr lang="en-GB" sz="1600" dirty="0" smtClean="0"/>
          </a:p>
          <a:p>
            <a:pPr marL="180975" indent="-180975">
              <a:lnSpc>
                <a:spcPct val="120000"/>
              </a:lnSpc>
            </a:pPr>
            <a:r>
              <a:rPr lang="en-US" dirty="0" smtClean="0"/>
              <a:t>228.  </a:t>
            </a:r>
            <a:r>
              <a:rPr lang="hi-IN" dirty="0" smtClean="0"/>
              <a:t>देणे असलेले व्याज किंवा देय झालेल्या वर्गण्या </a:t>
            </a:r>
            <a:r>
              <a:rPr lang="en-US" dirty="0" smtClean="0"/>
              <a:t>(</a:t>
            </a:r>
            <a:r>
              <a:rPr lang="hi-IN" dirty="0" smtClean="0"/>
              <a:t>त्या परिषदेकडून देणे </a:t>
            </a:r>
            <a:endParaRPr lang="en-GB" dirty="0" smtClean="0"/>
          </a:p>
          <a:p>
            <a:pPr marL="180975" indent="-180975">
              <a:lnSpc>
                <a:spcPct val="120000"/>
              </a:lnSpc>
              <a:buNone/>
            </a:pPr>
            <a:r>
              <a:rPr lang="en-GB" dirty="0" smtClean="0"/>
              <a:t>           </a:t>
            </a:r>
            <a:r>
              <a:rPr lang="hi-IN" dirty="0" smtClean="0"/>
              <a:t>असतील </a:t>
            </a:r>
            <a:r>
              <a:rPr lang="en-GB" dirty="0" smtClean="0"/>
              <a:t> </a:t>
            </a:r>
            <a:r>
              <a:rPr lang="hi-IN" dirty="0" smtClean="0"/>
              <a:t>तेव्हा </a:t>
            </a:r>
            <a:r>
              <a:rPr lang="en-US" dirty="0" smtClean="0"/>
              <a:t>) </a:t>
            </a:r>
            <a:r>
              <a:rPr lang="hi-IN" dirty="0" smtClean="0"/>
              <a:t>प्रत्येक वर्षी </a:t>
            </a:r>
            <a:r>
              <a:rPr lang="en-US" dirty="0" smtClean="0"/>
              <a:t>31 </a:t>
            </a:r>
            <a:r>
              <a:rPr lang="hi-IN" dirty="0" smtClean="0"/>
              <a:t>मार्च रोजीच्या हिशेबात समायोजीत </a:t>
            </a:r>
            <a:endParaRPr lang="en-GB" dirty="0" smtClean="0"/>
          </a:p>
          <a:p>
            <a:pPr marL="180975" indent="-180975">
              <a:lnSpc>
                <a:spcPct val="120000"/>
              </a:lnSpc>
              <a:buNone/>
            </a:pPr>
            <a:r>
              <a:rPr lang="en-GB" dirty="0" smtClean="0"/>
              <a:t>           </a:t>
            </a:r>
            <a:r>
              <a:rPr lang="hi-IN" dirty="0" smtClean="0"/>
              <a:t>करण्यात येतील.</a:t>
            </a:r>
            <a:endParaRPr lang="en-GB" dirty="0" smtClean="0"/>
          </a:p>
          <a:p>
            <a:pPr marL="180975" indent="-180975">
              <a:lnSpc>
                <a:spcPct val="120000"/>
              </a:lnSpc>
              <a:buNone/>
            </a:pPr>
            <a:endParaRPr lang="en-GB" sz="1800" dirty="0" smtClean="0"/>
          </a:p>
          <a:p>
            <a:pPr marL="180975" indent="-180975">
              <a:lnSpc>
                <a:spcPct val="120000"/>
              </a:lnSpc>
            </a:pPr>
            <a:r>
              <a:rPr lang="en-US" dirty="0" smtClean="0"/>
              <a:t>229. </a:t>
            </a:r>
            <a:r>
              <a:rPr lang="hi-IN" dirty="0" smtClean="0"/>
              <a:t>प्रत्येक वर्गणीदाराचा हिशेब स्वतंत्र ठेवण्यात येईल.</a:t>
            </a:r>
            <a:r>
              <a:rPr lang="en-GB" dirty="0" smtClean="0"/>
              <a:t> </a:t>
            </a:r>
            <a:r>
              <a:rPr lang="hi-IN" dirty="0" smtClean="0"/>
              <a:t>आणि त्यामध्ये त्याच्या </a:t>
            </a:r>
            <a:endParaRPr lang="en-GB" dirty="0" smtClean="0"/>
          </a:p>
          <a:p>
            <a:pPr marL="180975" indent="-180975">
              <a:lnSpc>
                <a:spcPct val="120000"/>
              </a:lnSpc>
              <a:buNone/>
            </a:pPr>
            <a:r>
              <a:rPr lang="en-GB" dirty="0" smtClean="0"/>
              <a:t>           </a:t>
            </a:r>
            <a:r>
              <a:rPr lang="hi-IN" dirty="0" smtClean="0"/>
              <a:t>वर्गणीची रक्कम आवश्यक असेल त्याबाबत परिषदेचे अंशदान आणि त्यावर </a:t>
            </a:r>
            <a:r>
              <a:rPr lang="en-GB" dirty="0" smtClean="0"/>
              <a:t>    </a:t>
            </a:r>
          </a:p>
          <a:p>
            <a:pPr marL="180975" indent="-180975">
              <a:lnSpc>
                <a:spcPct val="120000"/>
              </a:lnSpc>
              <a:buNone/>
            </a:pPr>
            <a:r>
              <a:rPr lang="en-GB" dirty="0" smtClean="0"/>
              <a:t>           </a:t>
            </a:r>
            <a:r>
              <a:rPr lang="hi-IN" dirty="0" smtClean="0"/>
              <a:t>उपाजित असलेले व्याज दर्शविण्यात येईल.</a:t>
            </a:r>
            <a:endParaRPr lang="en-GB" dirty="0" smtClean="0"/>
          </a:p>
          <a:p>
            <a:pPr marL="180975" indent="-180975">
              <a:lnSpc>
                <a:spcPct val="120000"/>
              </a:lnSpc>
              <a:buNone/>
            </a:pPr>
            <a:endParaRPr lang="en-GB" sz="1600" dirty="0" smtClean="0"/>
          </a:p>
          <a:p>
            <a:pPr marL="180975" indent="-180975">
              <a:lnSpc>
                <a:spcPct val="120000"/>
              </a:lnSpc>
            </a:pPr>
            <a:r>
              <a:rPr lang="en-GB" dirty="0" smtClean="0"/>
              <a:t>230.</a:t>
            </a:r>
            <a:r>
              <a:rPr lang="hi-IN" dirty="0" smtClean="0"/>
              <a:t>प्रत्येक वित्तीय वर्षाच्या अखेरीनंतर जून महिण्याच्या अखेरीपर्यत मुख्य </a:t>
            </a:r>
            <a:endParaRPr lang="en-GB" dirty="0" smtClean="0"/>
          </a:p>
          <a:p>
            <a:pPr marL="180975" indent="-180975">
              <a:lnSpc>
                <a:spcPct val="120000"/>
              </a:lnSpc>
              <a:buNone/>
            </a:pPr>
            <a:r>
              <a:rPr lang="en-GB" dirty="0" smtClean="0"/>
              <a:t>           </a:t>
            </a:r>
            <a:r>
              <a:rPr lang="hi-IN" dirty="0" smtClean="0"/>
              <a:t>कार्यकारी अधिकारी व्यवहार्य होईल तितक्या लवकर</a:t>
            </a:r>
            <a:r>
              <a:rPr lang="en-US" dirty="0" smtClean="0"/>
              <a:t>, </a:t>
            </a:r>
            <a:r>
              <a:rPr lang="hi-IN" dirty="0" smtClean="0"/>
              <a:t>प्रत्येक वर्गणीदारास </a:t>
            </a:r>
            <a:endParaRPr lang="en-GB" dirty="0" smtClean="0"/>
          </a:p>
          <a:p>
            <a:pPr marL="180975" indent="-180975">
              <a:lnSpc>
                <a:spcPct val="120000"/>
              </a:lnSpc>
              <a:buNone/>
            </a:pPr>
            <a:r>
              <a:rPr lang="en-GB" dirty="0" smtClean="0"/>
              <a:t>           </a:t>
            </a:r>
            <a:r>
              <a:rPr lang="hi-IN" dirty="0" smtClean="0"/>
              <a:t>त्याच्या हिशेबाचे विवरणपत्र पाठविल किंवा पाठविण्याची व्यवस्था करील. </a:t>
            </a:r>
            <a:endParaRPr lang="en-GB" dirty="0" smtClean="0"/>
          </a:p>
          <a:p>
            <a:pPr marL="180975" indent="-180975">
              <a:lnSpc>
                <a:spcPct val="120000"/>
              </a:lnSpc>
              <a:buNone/>
            </a:pPr>
            <a:r>
              <a:rPr lang="en-GB" dirty="0" smtClean="0"/>
              <a:t>           </a:t>
            </a:r>
            <a:r>
              <a:rPr lang="hi-IN" dirty="0" smtClean="0"/>
              <a:t>त्यामध्ये</a:t>
            </a:r>
            <a:r>
              <a:rPr lang="en-US" dirty="0" smtClean="0"/>
              <a:t>, </a:t>
            </a:r>
            <a:r>
              <a:rPr lang="hi-IN" dirty="0" smtClean="0"/>
              <a:t>प्रारंभिक शिल्लक वर्षभरात जमा झालेल्या आणि काढलेल्या </a:t>
            </a:r>
            <a:endParaRPr lang="en-GB" dirty="0" smtClean="0"/>
          </a:p>
          <a:p>
            <a:pPr marL="180975" indent="-180975">
              <a:lnSpc>
                <a:spcPct val="120000"/>
              </a:lnSpc>
              <a:buNone/>
            </a:pPr>
            <a:r>
              <a:rPr lang="en-GB" dirty="0" smtClean="0"/>
              <a:t>           </a:t>
            </a:r>
            <a:r>
              <a:rPr lang="hi-IN" dirty="0" smtClean="0"/>
              <a:t>रक्कमा आणि अखेरची शिल्लक दर्शविण्यात येईल. </a:t>
            </a:r>
            <a:endParaRPr lang="en-GB" dirty="0" smtClean="0"/>
          </a:p>
          <a:p>
            <a:pPr marL="180975" indent="-180975">
              <a:lnSpc>
                <a:spcPct val="120000"/>
              </a:lnSpc>
            </a:pPr>
            <a:endParaRPr lang="en-GB" dirty="0" smtClean="0"/>
          </a:p>
          <a:p>
            <a:pPr marL="180975" indent="-180975">
              <a:lnSpc>
                <a:spcPct val="120000"/>
              </a:lnSpc>
            </a:pPr>
            <a:endParaRPr lang="en-GB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8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54000"/>
            <a:ext cx="8229600" cy="736600"/>
          </a:xfrm>
        </p:spPr>
        <p:txBody>
          <a:bodyPr anchor="t">
            <a:normAutofit/>
          </a:bodyPr>
          <a:lstStyle/>
          <a:p>
            <a:r>
              <a:rPr lang="mr-IN" sz="4000" dirty="0" smtClean="0"/>
              <a:t>म.जि.प. व पं.स. लेखा संहिता, १९६८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04800" y="914400"/>
            <a:ext cx="8458200" cy="5715000"/>
          </a:xfrm>
        </p:spPr>
        <p:txBody>
          <a:bodyPr>
            <a:normAutofit fontScale="25000" lnSpcReduction="20000"/>
          </a:bodyPr>
          <a:lstStyle/>
          <a:p>
            <a:pPr marL="180975" indent="-180975" algn="just">
              <a:lnSpc>
                <a:spcPct val="120000"/>
              </a:lnSpc>
            </a:pPr>
            <a:r>
              <a:rPr lang="en-GB" sz="8000" dirty="0" smtClean="0"/>
              <a:t>230.....</a:t>
            </a:r>
            <a:r>
              <a:rPr lang="hi-IN" sz="8000" dirty="0" smtClean="0"/>
              <a:t>आणि त्यातील चुका वर्गणीदारास विवरणपत्र मिळाल्याच्या तारखेपासून </a:t>
            </a:r>
            <a:r>
              <a:rPr lang="en-GB" sz="8000" dirty="0" smtClean="0"/>
              <a:t>          </a:t>
            </a:r>
          </a:p>
          <a:p>
            <a:pPr marL="180975" indent="-180975" algn="just">
              <a:lnSpc>
                <a:spcPct val="120000"/>
              </a:lnSpc>
              <a:buNone/>
            </a:pPr>
            <a:r>
              <a:rPr lang="en-GB" sz="8000" dirty="0" smtClean="0"/>
              <a:t>             </a:t>
            </a:r>
            <a:r>
              <a:rPr lang="hi-IN" sz="8000" dirty="0" smtClean="0"/>
              <a:t>तीन महिन्याच्या आत मुख्य कार्यकारी अधिकाऱ्याच्या नजरेस आणून</a:t>
            </a:r>
            <a:r>
              <a:rPr lang="en-GB" sz="8000" dirty="0" smtClean="0"/>
              <a:t>            </a:t>
            </a:r>
          </a:p>
          <a:p>
            <a:pPr marL="180975" indent="-180975" algn="just">
              <a:lnSpc>
                <a:spcPct val="120000"/>
              </a:lnSpc>
              <a:buNone/>
            </a:pPr>
            <a:r>
              <a:rPr lang="en-GB" sz="8000" dirty="0" smtClean="0"/>
              <a:t>             </a:t>
            </a:r>
            <a:r>
              <a:rPr lang="hi-IN" sz="8000" dirty="0" smtClean="0"/>
              <a:t>दिल्या असतील त्याशिवाय</a:t>
            </a:r>
            <a:r>
              <a:rPr lang="en-US" sz="8000" dirty="0" smtClean="0"/>
              <a:t>, </a:t>
            </a:r>
            <a:r>
              <a:rPr lang="hi-IN" sz="8000" dirty="0" smtClean="0"/>
              <a:t>हिशेबात अंतर्भूत करण्यात न आलेल्या </a:t>
            </a:r>
            <a:r>
              <a:rPr lang="en-GB" sz="8000" dirty="0" smtClean="0"/>
              <a:t>          </a:t>
            </a:r>
          </a:p>
          <a:p>
            <a:pPr marL="180975" indent="-180975" algn="just">
              <a:lnSpc>
                <a:spcPct val="120000"/>
              </a:lnSpc>
              <a:buNone/>
            </a:pPr>
            <a:r>
              <a:rPr lang="en-GB" sz="8000" dirty="0" smtClean="0"/>
              <a:t>             </a:t>
            </a:r>
            <a:r>
              <a:rPr lang="hi-IN" sz="8000" dirty="0" smtClean="0"/>
              <a:t>कोणत्याही रकमेबददल परिषद जबाबतदार असणार नाही.</a:t>
            </a:r>
            <a:endParaRPr lang="en-GB" sz="8000" dirty="0" smtClean="0"/>
          </a:p>
          <a:p>
            <a:pPr algn="just">
              <a:lnSpc>
                <a:spcPct val="120000"/>
              </a:lnSpc>
            </a:pPr>
            <a:endParaRPr lang="en-GB" sz="8000" dirty="0" smtClean="0"/>
          </a:p>
          <a:p>
            <a:pPr algn="just">
              <a:lnSpc>
                <a:spcPct val="120000"/>
              </a:lnSpc>
            </a:pPr>
            <a:r>
              <a:rPr lang="en-GB" sz="8000" dirty="0" smtClean="0"/>
              <a:t>231.</a:t>
            </a:r>
            <a:r>
              <a:rPr lang="hi-IN" sz="8000" dirty="0" smtClean="0"/>
              <a:t>परिषदेने स्थापन करावयाच्या भविष्य निर्वाह निधीच्या तपशीलवार </a:t>
            </a:r>
            <a:endParaRPr lang="en-GB" sz="8000" dirty="0" smtClean="0"/>
          </a:p>
          <a:p>
            <a:pPr algn="just">
              <a:lnSpc>
                <a:spcPct val="120000"/>
              </a:lnSpc>
              <a:buNone/>
            </a:pPr>
            <a:r>
              <a:rPr lang="en-GB" sz="8000" dirty="0" smtClean="0"/>
              <a:t>             </a:t>
            </a:r>
            <a:r>
              <a:rPr lang="hi-IN" sz="8000" dirty="0" smtClean="0"/>
              <a:t>हिशेब पुढील नोंदवहयामध्ये ठेवण्यात येईल</a:t>
            </a:r>
            <a:r>
              <a:rPr lang="en-US" sz="8000" dirty="0" smtClean="0"/>
              <a:t>. </a:t>
            </a:r>
          </a:p>
          <a:p>
            <a:endParaRPr lang="en-US" sz="8000" dirty="0" smtClean="0"/>
          </a:p>
          <a:p>
            <a:pPr>
              <a:buNone/>
            </a:pPr>
            <a:r>
              <a:rPr lang="en-US" sz="8000" dirty="0" smtClean="0"/>
              <a:t>    (</a:t>
            </a:r>
            <a:r>
              <a:rPr lang="hi-IN" sz="8000" dirty="0" smtClean="0"/>
              <a:t>अ) नमुना </a:t>
            </a:r>
            <a:r>
              <a:rPr lang="en-US" sz="8000" dirty="0" smtClean="0"/>
              <a:t>87 </a:t>
            </a:r>
            <a:r>
              <a:rPr lang="hi-IN" sz="8000" dirty="0" smtClean="0"/>
              <a:t>मध्ये दैनिक पुस्तक.</a:t>
            </a:r>
            <a:endParaRPr lang="en-GB" sz="8000" dirty="0" smtClean="0"/>
          </a:p>
          <a:p>
            <a:pPr>
              <a:buNone/>
            </a:pPr>
            <a:r>
              <a:rPr lang="en-US" sz="8000" dirty="0" smtClean="0"/>
              <a:t>	(</a:t>
            </a:r>
            <a:r>
              <a:rPr lang="hi-IN" sz="8000" dirty="0" smtClean="0"/>
              <a:t>ब) नमुना </a:t>
            </a:r>
            <a:r>
              <a:rPr lang="en-US" sz="8000" dirty="0" smtClean="0"/>
              <a:t>88 </a:t>
            </a:r>
            <a:r>
              <a:rPr lang="hi-IN" sz="8000" dirty="0" smtClean="0"/>
              <a:t>मध्ये खाते वही</a:t>
            </a:r>
            <a:endParaRPr lang="en-GB" sz="8000" dirty="0" smtClean="0"/>
          </a:p>
          <a:p>
            <a:pPr>
              <a:buNone/>
            </a:pPr>
            <a:r>
              <a:rPr lang="en-US" sz="8000" dirty="0" smtClean="0"/>
              <a:t>	(</a:t>
            </a:r>
            <a:r>
              <a:rPr lang="hi-IN" sz="8000" dirty="0" smtClean="0"/>
              <a:t>क) नमुना </a:t>
            </a:r>
            <a:r>
              <a:rPr lang="en-US" sz="8000" dirty="0" smtClean="0"/>
              <a:t>89 </a:t>
            </a:r>
            <a:r>
              <a:rPr lang="hi-IN" sz="8000" dirty="0" smtClean="0"/>
              <a:t>मध्ये बृहत पत्रक</a:t>
            </a:r>
            <a:endParaRPr lang="en-GB" sz="8000" dirty="0" smtClean="0"/>
          </a:p>
          <a:p>
            <a:pPr>
              <a:buNone/>
            </a:pPr>
            <a:r>
              <a:rPr lang="en-US" sz="8000" dirty="0" smtClean="0"/>
              <a:t>	(</a:t>
            </a:r>
            <a:r>
              <a:rPr lang="hi-IN" sz="8000" dirty="0" smtClean="0"/>
              <a:t>ड) वर्गणीदाराच्या भविष्य निर्वाह निधीच्या शिल्लकेतून देण्यात आलेल्या </a:t>
            </a:r>
            <a:endParaRPr lang="en-GB" sz="8000" dirty="0" smtClean="0"/>
          </a:p>
          <a:p>
            <a:pPr>
              <a:buNone/>
            </a:pPr>
            <a:r>
              <a:rPr lang="en-GB" sz="8000" dirty="0" smtClean="0"/>
              <a:t>           </a:t>
            </a:r>
            <a:r>
              <a:rPr lang="hi-IN" sz="8000" dirty="0" smtClean="0"/>
              <a:t>आगाऊ रकमांच्या वसुलीवर देखरेख ठेवण्यासाठी नमुना </a:t>
            </a:r>
            <a:r>
              <a:rPr lang="en-US" sz="8000" dirty="0" smtClean="0"/>
              <a:t>79 </a:t>
            </a:r>
            <a:r>
              <a:rPr lang="hi-IN" sz="8000" dirty="0" smtClean="0"/>
              <a:t>मधील </a:t>
            </a:r>
            <a:endParaRPr lang="en-GB" sz="8000" dirty="0" smtClean="0"/>
          </a:p>
          <a:p>
            <a:pPr>
              <a:buNone/>
            </a:pPr>
            <a:r>
              <a:rPr lang="en-GB" sz="8000" dirty="0" smtClean="0"/>
              <a:t>           </a:t>
            </a:r>
            <a:r>
              <a:rPr lang="hi-IN" sz="8000" dirty="0" smtClean="0"/>
              <a:t>नोंदवही.</a:t>
            </a:r>
            <a:endParaRPr lang="en-GB" sz="8000" dirty="0" smtClean="0"/>
          </a:p>
          <a:p>
            <a:pPr algn="just">
              <a:lnSpc>
                <a:spcPct val="120000"/>
              </a:lnSpc>
              <a:buNone/>
            </a:pPr>
            <a:endParaRPr lang="en-US" sz="8000" dirty="0" smtClean="0"/>
          </a:p>
          <a:p>
            <a:pPr algn="just">
              <a:lnSpc>
                <a:spcPct val="120000"/>
              </a:lnSpc>
              <a:buNone/>
            </a:pPr>
            <a:r>
              <a:rPr lang="en-US" sz="8000" dirty="0" smtClean="0"/>
              <a:t>            </a:t>
            </a:r>
            <a:r>
              <a:rPr lang="hi-IN" sz="8000" dirty="0" smtClean="0"/>
              <a:t>हा निधी त्याचे जे वर्गणीदार आहेत अशा कर्मचाऱ्यांच्या हितासाठी </a:t>
            </a:r>
            <a:endParaRPr lang="en-GB" sz="8000" dirty="0" smtClean="0"/>
          </a:p>
          <a:p>
            <a:pPr algn="just">
              <a:lnSpc>
                <a:spcPct val="120000"/>
              </a:lnSpc>
              <a:buNone/>
            </a:pPr>
            <a:r>
              <a:rPr lang="en-GB" sz="8000" dirty="0" smtClean="0"/>
              <a:t>             </a:t>
            </a:r>
            <a:r>
              <a:rPr lang="hi-IN" sz="8000" dirty="0" smtClean="0"/>
              <a:t>असल्यामुळे वसूल करण्यात आलेल्या वर्गण्याची रक्कम</a:t>
            </a:r>
            <a:r>
              <a:rPr lang="en-US" sz="8000" dirty="0" smtClean="0"/>
              <a:t>, </a:t>
            </a:r>
            <a:r>
              <a:rPr lang="hi-IN" sz="8000" dirty="0" smtClean="0"/>
              <a:t>त्यांच्या </a:t>
            </a:r>
            <a:r>
              <a:rPr lang="en-GB" sz="8000" dirty="0" smtClean="0"/>
              <a:t>  </a:t>
            </a:r>
          </a:p>
          <a:p>
            <a:pPr algn="just">
              <a:lnSpc>
                <a:spcPct val="120000"/>
              </a:lnSpc>
              <a:buNone/>
            </a:pPr>
            <a:r>
              <a:rPr lang="en-GB" sz="8000" dirty="0" smtClean="0"/>
              <a:t>            </a:t>
            </a:r>
            <a:r>
              <a:rPr lang="hi-IN" sz="8000" dirty="0" smtClean="0"/>
              <a:t>अधिकाअधिक</a:t>
            </a:r>
            <a:r>
              <a:rPr lang="en-GB" sz="8000" dirty="0" smtClean="0"/>
              <a:t>  </a:t>
            </a:r>
            <a:r>
              <a:rPr lang="hi-IN" sz="8000" dirty="0" smtClean="0"/>
              <a:t>फायदयाच्या दृष्टीने गुंतविली जाईल. </a:t>
            </a:r>
            <a:endParaRPr lang="en-GB" sz="8000" dirty="0" smtClean="0"/>
          </a:p>
          <a:p>
            <a:pPr algn="just">
              <a:lnSpc>
                <a:spcPct val="120000"/>
              </a:lnSpc>
              <a:buNone/>
            </a:pPr>
            <a:endParaRPr lang="en-GB" sz="2000" dirty="0" smtClean="0"/>
          </a:p>
          <a:p>
            <a:pPr algn="just">
              <a:lnSpc>
                <a:spcPct val="120000"/>
              </a:lnSpc>
              <a:buNone/>
            </a:pPr>
            <a:endParaRPr lang="en-GB" sz="8000" dirty="0" smtClean="0"/>
          </a:p>
          <a:p>
            <a:pPr algn="just">
              <a:lnSpc>
                <a:spcPct val="120000"/>
              </a:lnSpc>
              <a:buNone/>
            </a:pPr>
            <a:r>
              <a:rPr lang="en-GB" sz="8000" dirty="0" smtClean="0"/>
              <a:t>             </a:t>
            </a:r>
            <a:endParaRPr lang="en-GB" dirty="0" smtClean="0"/>
          </a:p>
          <a:p>
            <a:pPr algn="just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8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54000"/>
            <a:ext cx="8229600" cy="812800"/>
          </a:xfrm>
        </p:spPr>
        <p:txBody>
          <a:bodyPr anchor="t">
            <a:normAutofit/>
          </a:bodyPr>
          <a:lstStyle/>
          <a:p>
            <a:r>
              <a:rPr lang="mr-IN" sz="4000" dirty="0" smtClean="0"/>
              <a:t>म.जि.प. व पं.स. लेखा संहिता, १९६८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066800"/>
            <a:ext cx="8382000" cy="541020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234. </a:t>
            </a:r>
            <a:r>
              <a:rPr lang="hi-IN" dirty="0" smtClean="0"/>
              <a:t>प्रत्येक महिण्याच्या अखेरीपूर्वी वर्गण्यांचे परतावे व इतर बाबी</a:t>
            </a:r>
            <a:r>
              <a:rPr lang="en-US" dirty="0" smtClean="0"/>
              <a:t>, </a:t>
            </a:r>
            <a:r>
              <a:rPr lang="hi-IN" dirty="0" smtClean="0"/>
              <a:t>खातेवहीवरून नमुना </a:t>
            </a:r>
            <a:r>
              <a:rPr lang="en-US" dirty="0" smtClean="0"/>
              <a:t>89 </a:t>
            </a:r>
            <a:r>
              <a:rPr lang="hi-IN" dirty="0" smtClean="0"/>
              <a:t>मधील बृहत पत्रकात नोंदण्यात येतील. आणि महिण्याच्या एकूण जमा व काढलेल्या रकमा </a:t>
            </a:r>
            <a:r>
              <a:rPr lang="en-US" dirty="0" smtClean="0"/>
              <a:t>, </a:t>
            </a:r>
            <a:r>
              <a:rPr lang="hi-IN" dirty="0" smtClean="0"/>
              <a:t>दैनिक वहीतील नोंदीशी जुळवण्यात येतील.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endParaRPr lang="en-GB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235. </a:t>
            </a:r>
            <a:r>
              <a:rPr lang="hi-IN" dirty="0" smtClean="0"/>
              <a:t>वर्षाच्या अखेरीस</a:t>
            </a:r>
            <a:r>
              <a:rPr lang="en-US" dirty="0" smtClean="0"/>
              <a:t>, </a:t>
            </a:r>
            <a:r>
              <a:rPr lang="hi-IN" dirty="0" smtClean="0"/>
              <a:t>बृहत पत्रकातील स्तंभांची बेरीज करण्यात येईल आणि अर्जित व्याजाची गणना करण्यात येऊन</a:t>
            </a:r>
            <a:r>
              <a:rPr lang="en-US" dirty="0" smtClean="0"/>
              <a:t>, </a:t>
            </a:r>
            <a:r>
              <a:rPr lang="hi-IN" dirty="0" smtClean="0"/>
              <a:t>व्याजाची रक्कम खातेवहीत त्यासाठी ठेवण्यात आलेल्या जागी नोंदवण्यात येईल.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endParaRPr lang="en-GB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236. </a:t>
            </a:r>
            <a:r>
              <a:rPr lang="hi-IN" dirty="0" smtClean="0"/>
              <a:t>खाते बंद करण्यात येईल तेव्हा खाती जमा असलेल्या रकमेची व्यवस्था भविष्य निर्वाह निधी विनियमानुसार करण्यात येईल.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endParaRPr lang="en-GB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237. </a:t>
            </a:r>
            <a:r>
              <a:rPr lang="hi-IN" dirty="0" smtClean="0"/>
              <a:t>भविष्य निर्वाह निधीतून दिलेल्या आगाऊ रकमांची नोंद करण्यासाठी वसुली योग्य कर्जे </a:t>
            </a:r>
            <a:r>
              <a:rPr lang="en-US" dirty="0" smtClean="0"/>
              <a:t>/ </a:t>
            </a:r>
            <a:r>
              <a:rPr lang="hi-IN" dirty="0" smtClean="0"/>
              <a:t>आगाऊ रकमा यांच्या नोदवहीच्या नमुन्यात </a:t>
            </a:r>
            <a:r>
              <a:rPr lang="en-US" dirty="0" smtClean="0"/>
              <a:t>(</a:t>
            </a:r>
            <a:r>
              <a:rPr lang="hi-IN" dirty="0" smtClean="0"/>
              <a:t>नमुना </a:t>
            </a:r>
            <a:r>
              <a:rPr lang="en-US" dirty="0" smtClean="0"/>
              <a:t>79) </a:t>
            </a:r>
            <a:r>
              <a:rPr lang="hi-IN" dirty="0" smtClean="0"/>
              <a:t>एक नोंदवही ठेवण्यात येईल. आणि जसजशी परत फेड होईल तसतशा नोंदी यात घेण्यात येतील.</a:t>
            </a:r>
            <a:r>
              <a:rPr lang="en-US" dirty="0" smtClean="0"/>
              <a:t> </a:t>
            </a:r>
            <a:endParaRPr lang="en-GB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54000"/>
            <a:ext cx="8229600" cy="736600"/>
          </a:xfrm>
        </p:spPr>
        <p:txBody>
          <a:bodyPr anchor="t">
            <a:normAutofit fontScale="90000"/>
          </a:bodyPr>
          <a:lstStyle/>
          <a:p>
            <a:r>
              <a:rPr lang="mr-IN" sz="4400" dirty="0" smtClean="0"/>
              <a:t>म.जि.प. व पं.स. लेखा संहिता, १९६८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04800" y="1066800"/>
            <a:ext cx="8534400" cy="556260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238. </a:t>
            </a:r>
            <a:r>
              <a:rPr lang="hi-IN" dirty="0" smtClean="0"/>
              <a:t>आगाऊ रकमांची वसुली वेतनातून करण्यात येत असेल तेव्हा 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r>
              <a:rPr lang="en-GB" dirty="0" smtClean="0"/>
              <a:t>             </a:t>
            </a:r>
            <a:r>
              <a:rPr lang="hi-IN" dirty="0" smtClean="0"/>
              <a:t>मासिक वर्गणीची रक्कम व वसूल करण्यात आलेली आगाऊ 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r>
              <a:rPr lang="en-GB" dirty="0" smtClean="0"/>
              <a:t>             </a:t>
            </a:r>
            <a:r>
              <a:rPr lang="hi-IN" dirty="0" smtClean="0"/>
              <a:t>रक्कम वेतन बिलात तसेच अनुसूचीतही स्वतंत्रपणे दाखविण्यात 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r>
              <a:rPr lang="en-GB" dirty="0" smtClean="0"/>
              <a:t>             </a:t>
            </a:r>
            <a:r>
              <a:rPr lang="hi-IN" dirty="0" smtClean="0"/>
              <a:t>येईल.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endParaRPr lang="en-GB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239. </a:t>
            </a:r>
            <a:r>
              <a:rPr lang="hi-IN" dirty="0" smtClean="0"/>
              <a:t>भविष्य निर्वाह निधी</a:t>
            </a:r>
            <a:r>
              <a:rPr lang="en-US" dirty="0" smtClean="0"/>
              <a:t>, </a:t>
            </a:r>
            <a:r>
              <a:rPr lang="hi-IN" dirty="0" smtClean="0"/>
              <a:t>निवृत्तीवेतन निधी आणि समितीसकट 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r>
              <a:rPr lang="en-GB" dirty="0" smtClean="0"/>
              <a:t>             </a:t>
            </a:r>
            <a:r>
              <a:rPr lang="hi-IN" dirty="0" smtClean="0"/>
              <a:t>परिषदेच्या सर्व मत्तांवरील घसारा भागवण्यासाठी निधी प्राप्त 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r>
              <a:rPr lang="en-GB" dirty="0" smtClean="0"/>
              <a:t>             </a:t>
            </a:r>
            <a:r>
              <a:rPr lang="hi-IN" dirty="0" smtClean="0"/>
              <a:t>करण्याच्या प्रयोजनार्थ पुढील निधी ठेवण्यात येतील-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r>
              <a:rPr lang="en-US" dirty="0" smtClean="0"/>
              <a:t>	               (</a:t>
            </a:r>
            <a:r>
              <a:rPr lang="hi-IN" dirty="0" smtClean="0"/>
              <a:t>अ) जिल्हा परिषद निवृत्ती वेतन निधी-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r>
              <a:rPr lang="en-US" dirty="0" smtClean="0"/>
              <a:t>	               (</a:t>
            </a:r>
            <a:r>
              <a:rPr lang="hi-IN" dirty="0" smtClean="0"/>
              <a:t>ब) जिल्हा परिषद भविष्य निर्वाह निधी आणि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r>
              <a:rPr lang="en-US" dirty="0" smtClean="0"/>
              <a:t>	               (</a:t>
            </a:r>
            <a:r>
              <a:rPr lang="hi-IN" dirty="0" smtClean="0"/>
              <a:t>क) जिल्हा परिषद घसारा निधी.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endParaRPr lang="en-GB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240. </a:t>
            </a:r>
            <a:r>
              <a:rPr lang="hi-IN" dirty="0" smtClean="0"/>
              <a:t>निधीतील संचित शिल्लक रोख्यांमध्ये गुंतविण्यात यावी असे 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r>
              <a:rPr lang="en-GB" dirty="0" smtClean="0"/>
              <a:t>             </a:t>
            </a:r>
            <a:r>
              <a:rPr lang="hi-IN" dirty="0" smtClean="0"/>
              <a:t>परिषदेने ठरविल्यास समुचित रक्कमसुध्दा निधीतून काढता येईल. 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r>
              <a:rPr lang="en-GB" dirty="0" smtClean="0"/>
              <a:t>             </a:t>
            </a:r>
            <a:r>
              <a:rPr lang="hi-IN" dirty="0" smtClean="0"/>
              <a:t>गुंतवणुकीपासून मिळणारे व्याज तसेच अंतिम वसुली निधीमध्ये 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r>
              <a:rPr lang="en-GB" dirty="0" smtClean="0"/>
              <a:t>             </a:t>
            </a:r>
            <a:r>
              <a:rPr lang="hi-IN" dirty="0" smtClean="0"/>
              <a:t>जमा करण्यात येईल.</a:t>
            </a:r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4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3536"/>
            <a:ext cx="7696200" cy="965664"/>
          </a:xfrm>
        </p:spPr>
        <p:txBody>
          <a:bodyPr anchor="t">
            <a:normAutofit fontScale="90000"/>
          </a:bodyPr>
          <a:lstStyle/>
          <a:p>
            <a:pPr marL="514350" indent="-514350" algn="ctr">
              <a:lnSpc>
                <a:spcPct val="150000"/>
              </a:lnSpc>
            </a:pPr>
            <a:r>
              <a:rPr lang="mr-IN" sz="4000" dirty="0" smtClean="0"/>
              <a:t>म. स. भ. नि. नि. नियम, १९९८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143000"/>
          <a:ext cx="8610600" cy="539496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797278"/>
                <a:gridCol w="955322"/>
                <a:gridCol w="6858000"/>
              </a:tblGrid>
              <a:tr h="59944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अ.क्र.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नियम  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तरतुदीचा तपशील </a:t>
                      </a:r>
                      <a:endParaRPr lang="en-US" dirty="0"/>
                    </a:p>
                  </a:txBody>
                  <a:tcPr anchor="ctr"/>
                </a:tc>
              </a:tr>
              <a:tr h="59944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३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कुटुंबाची व्याख्या </a:t>
                      </a:r>
                      <a:endParaRPr lang="en-US" dirty="0"/>
                    </a:p>
                  </a:txBody>
                  <a:tcPr anchor="ctr"/>
                </a:tc>
              </a:tr>
              <a:tr h="59944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४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पात्रतेच्या शर्ती </a:t>
                      </a:r>
                      <a:endParaRPr lang="en-US" dirty="0"/>
                    </a:p>
                  </a:txBody>
                  <a:tcPr anchor="ctr"/>
                </a:tc>
              </a:tr>
              <a:tr h="59944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३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५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नामनिर्देशन </a:t>
                      </a:r>
                      <a:endParaRPr lang="en-US" dirty="0"/>
                    </a:p>
                  </a:txBody>
                  <a:tcPr anchor="ctr"/>
                </a:tc>
              </a:tr>
              <a:tr h="59944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४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६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वर्गानिदाराचे लेखे </a:t>
                      </a:r>
                      <a:endParaRPr lang="en-US" dirty="0"/>
                    </a:p>
                  </a:txBody>
                  <a:tcPr anchor="ctr"/>
                </a:tc>
              </a:tr>
              <a:tr h="59944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५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७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वर्गणीच्या शर्ती व दर </a:t>
                      </a:r>
                      <a:endParaRPr lang="en-US" dirty="0"/>
                    </a:p>
                  </a:txBody>
                  <a:tcPr anchor="ctr"/>
                </a:tc>
              </a:tr>
              <a:tr h="59944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६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८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वर्गणीचे दर </a:t>
                      </a:r>
                      <a:endParaRPr lang="en-US" dirty="0"/>
                    </a:p>
                  </a:txBody>
                  <a:tcPr anchor="ctr"/>
                </a:tc>
              </a:tr>
              <a:tr h="59944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७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११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वर्गणीची वसुली </a:t>
                      </a:r>
                      <a:endParaRPr lang="en-US" dirty="0"/>
                    </a:p>
                  </a:txBody>
                  <a:tcPr anchor="ctr"/>
                </a:tc>
              </a:tr>
              <a:tr h="59944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८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१२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व्याज 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3536"/>
            <a:ext cx="7696200" cy="965664"/>
          </a:xfrm>
        </p:spPr>
        <p:txBody>
          <a:bodyPr anchor="t">
            <a:normAutofit fontScale="90000"/>
          </a:bodyPr>
          <a:lstStyle/>
          <a:p>
            <a:pPr marL="514350" indent="-514350" algn="ctr">
              <a:lnSpc>
                <a:spcPct val="150000"/>
              </a:lnSpc>
            </a:pPr>
            <a:r>
              <a:rPr lang="mr-IN" sz="4000" dirty="0" smtClean="0"/>
              <a:t>म. स. भ. नि. नि. नियम, १९९८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143000"/>
          <a:ext cx="8610600" cy="539496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797278"/>
                <a:gridCol w="955322"/>
                <a:gridCol w="6858000"/>
              </a:tblGrid>
              <a:tr h="59944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अ.क्र.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नियम  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तरतुदीचा तपशील </a:t>
                      </a:r>
                      <a:endParaRPr lang="en-US" dirty="0"/>
                    </a:p>
                  </a:txBody>
                  <a:tcPr anchor="ctr"/>
                </a:tc>
              </a:tr>
              <a:tr h="59944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९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१३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निधीमधून मिळणारी अग्रीमे </a:t>
                      </a:r>
                      <a:endParaRPr lang="en-US" dirty="0"/>
                    </a:p>
                  </a:txBody>
                  <a:tcPr anchor="ctr"/>
                </a:tc>
              </a:tr>
              <a:tr h="59944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१०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१४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अग्रीमांची वसुली </a:t>
                      </a:r>
                      <a:endParaRPr lang="en-US" dirty="0"/>
                    </a:p>
                  </a:txBody>
                  <a:tcPr anchor="ctr"/>
                </a:tc>
              </a:tr>
              <a:tr h="59944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११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१५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अग्रीमांचा योग्य विनियोग.</a:t>
                      </a:r>
                      <a:endParaRPr lang="en-US" dirty="0"/>
                    </a:p>
                  </a:txBody>
                  <a:tcPr anchor="ctr"/>
                </a:tc>
              </a:tr>
              <a:tr h="59944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१२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१६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निधीमधून रक्कम काढणे </a:t>
                      </a:r>
                      <a:endParaRPr lang="en-US" dirty="0"/>
                    </a:p>
                  </a:txBody>
                  <a:tcPr anchor="ctr"/>
                </a:tc>
              </a:tr>
              <a:tr h="59944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१३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१७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परतावा योग्य अग्रिम मंजूर करण्याचा अधिकार.</a:t>
                      </a:r>
                      <a:endParaRPr lang="en-US" dirty="0"/>
                    </a:p>
                  </a:txBody>
                  <a:tcPr anchor="ctr"/>
                </a:tc>
              </a:tr>
              <a:tr h="59944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१४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१८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रक्कम हप्त्यांनी काढणे. </a:t>
                      </a:r>
                      <a:endParaRPr lang="en-US" dirty="0"/>
                    </a:p>
                  </a:txBody>
                  <a:tcPr anchor="ctr"/>
                </a:tc>
              </a:tr>
              <a:tr h="59944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१५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२०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 रक्कम काढून घेण्यासाठी शर्ती.</a:t>
                      </a:r>
                      <a:endParaRPr lang="en-US" dirty="0"/>
                    </a:p>
                  </a:txBody>
                  <a:tcPr anchor="ctr"/>
                </a:tc>
              </a:tr>
              <a:tr h="59944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१६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२१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वर्गानिदाराकडून होणारा पैशाचा विनियोग.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447800" y="0"/>
            <a:ext cx="6934200" cy="914400"/>
          </a:xfrm>
        </p:spPr>
        <p:txBody>
          <a:bodyPr anchor="t">
            <a:normAutofit fontScale="90000"/>
          </a:bodyPr>
          <a:lstStyle/>
          <a:p>
            <a:pPr marL="514350" indent="-514350" algn="ctr">
              <a:lnSpc>
                <a:spcPct val="150000"/>
              </a:lnSpc>
            </a:pPr>
            <a:r>
              <a:rPr lang="mr-IN" sz="4000" dirty="0" smtClean="0"/>
              <a:t>म. स. भ. नि. नि. नियम, १९९८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533400" y="838200"/>
          <a:ext cx="8153400" cy="563880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754945"/>
                <a:gridCol w="904597"/>
                <a:gridCol w="6493858"/>
              </a:tblGrid>
              <a:tr h="56388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अ.क्र.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नियम  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तरतुदीचा तपशील </a:t>
                      </a:r>
                      <a:endParaRPr lang="en-US" dirty="0"/>
                    </a:p>
                  </a:txBody>
                  <a:tcPr anchor="ctr"/>
                </a:tc>
              </a:tr>
              <a:tr h="56388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१७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२३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निवृत्तीपुर्व रक्कम काढणे </a:t>
                      </a:r>
                      <a:endParaRPr lang="en-US" dirty="0"/>
                    </a:p>
                  </a:txBody>
                  <a:tcPr anchor="ctr"/>
                </a:tc>
              </a:tr>
              <a:tr h="56388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१८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२४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अग्रीमाचे अंतिम रीत्या काढून घ्यावयाच्या रक्कमेत रुपांतर </a:t>
                      </a:r>
                      <a:endParaRPr lang="en-US" dirty="0"/>
                    </a:p>
                  </a:txBody>
                  <a:tcPr anchor="ctr"/>
                </a:tc>
              </a:tr>
              <a:tr h="56388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१९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२५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निधीतील रक्कम अंतिमरीत्या काढून घेणे </a:t>
                      </a:r>
                      <a:endParaRPr lang="en-US" dirty="0"/>
                    </a:p>
                  </a:txBody>
                  <a:tcPr anchor="ctr"/>
                </a:tc>
              </a:tr>
              <a:tr h="56388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 २०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२६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वर्गणीदाराची सेवानिवृत्ती </a:t>
                      </a:r>
                      <a:endParaRPr lang="en-US" dirty="0"/>
                    </a:p>
                  </a:txBody>
                  <a:tcPr anchor="ctr"/>
                </a:tc>
              </a:tr>
              <a:tr h="56388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२१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२७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वर्गणीदार मृत्यू पाव</a:t>
                      </a:r>
                      <a:r>
                        <a:rPr lang="mr-IN" baseline="0" dirty="0" smtClean="0"/>
                        <a:t>ल्यानंतरची कार्यपद्धती.</a:t>
                      </a:r>
                      <a:endParaRPr lang="en-US" dirty="0"/>
                    </a:p>
                  </a:txBody>
                  <a:tcPr anchor="ctr"/>
                </a:tc>
              </a:tr>
              <a:tr h="56388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२२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२८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निधीतील रक्कम प्रदान करण्याची रित.</a:t>
                      </a:r>
                      <a:endParaRPr lang="en-US" dirty="0"/>
                    </a:p>
                  </a:txBody>
                  <a:tcPr anchor="ctr"/>
                </a:tc>
              </a:tr>
              <a:tr h="56388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२३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२९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भ.नि.नि. च्या रक्कमेचे प्रदान प्राधिकृत करण्याची कार्यपद्धती. </a:t>
                      </a:r>
                      <a:endParaRPr lang="en-US" dirty="0"/>
                    </a:p>
                  </a:txBody>
                  <a:tcPr anchor="ctr"/>
                </a:tc>
              </a:tr>
              <a:tr h="56388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२४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३०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ठेव संलग्न विमा  योजना </a:t>
                      </a:r>
                      <a:endParaRPr lang="en-US" dirty="0"/>
                    </a:p>
                  </a:txBody>
                  <a:tcPr anchor="ctr"/>
                </a:tc>
              </a:tr>
              <a:tr h="56388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२५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३५-३६ 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कार्य</a:t>
                      </a:r>
                      <a:r>
                        <a:rPr lang="mr-IN" baseline="0" dirty="0" smtClean="0"/>
                        <a:t> पद्धती विषयक नियम 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algn="ctr"/>
            <a:r>
              <a:rPr lang="mr-IN" dirty="0" smtClean="0"/>
              <a:t>जिल्हा परिषद विभाग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en-US" sz="7000" dirty="0" smtClean="0">
              <a:latin typeface="Aparajita" pitchFamily="34" charset="0"/>
              <a:cs typeface="Aparajita" pitchFamily="34" charset="0"/>
            </a:endParaRPr>
          </a:p>
          <a:p>
            <a:pPr algn="ctr">
              <a:lnSpc>
                <a:spcPct val="120000"/>
              </a:lnSpc>
            </a:pPr>
            <a:endParaRPr lang="mr-IN" sz="16000" b="1" i="1" dirty="0" smtClean="0">
              <a:latin typeface="Aparajita" pitchFamily="34" charset="0"/>
              <a:cs typeface="Aparajita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mr-IN" sz="16000" b="1" i="1" dirty="0" smtClean="0">
                <a:latin typeface="Aparajita" pitchFamily="34" charset="0"/>
                <a:cs typeface="Aparajita" pitchFamily="34" charset="0"/>
              </a:rPr>
              <a:t>भविष्य निर्वाह निधी  विभाग </a:t>
            </a:r>
          </a:p>
          <a:p>
            <a:pPr algn="ctr">
              <a:lnSpc>
                <a:spcPct val="120000"/>
              </a:lnSpc>
            </a:pPr>
            <a:r>
              <a:rPr lang="mr-IN" sz="16000" b="1" i="1" dirty="0" smtClean="0">
                <a:latin typeface="Aparajita" pitchFamily="34" charset="0"/>
                <a:cs typeface="Aparajita" pitchFamily="34" charset="0"/>
              </a:rPr>
              <a:t>लेखापरीक्षण </a:t>
            </a:r>
            <a:endParaRPr lang="en-US" sz="16000" b="1" i="1" dirty="0" smtClean="0">
              <a:latin typeface="Aparajita" pitchFamily="34" charset="0"/>
              <a:cs typeface="Aparajita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mr-IN" sz="16000" b="1" i="1" dirty="0" smtClean="0">
                <a:latin typeface="Aparajita" pitchFamily="34" charset="0"/>
                <a:cs typeface="Aparajita" pitchFamily="34" charset="0"/>
              </a:rPr>
              <a:t> लेखापरीक्षण अहवाल तयार करणे</a:t>
            </a:r>
          </a:p>
          <a:p>
            <a:pPr algn="ctr">
              <a:lnSpc>
                <a:spcPct val="120000"/>
              </a:lnSpc>
            </a:pPr>
            <a:r>
              <a:rPr lang="mr-IN" sz="16000" b="1" i="1" dirty="0" smtClean="0">
                <a:latin typeface="Aparajita" pitchFamily="34" charset="0"/>
                <a:cs typeface="Aparajita" pitchFamily="34" charset="0"/>
              </a:rPr>
              <a:t>लेखापरीक्षण अहवालावरील अनुपालनात्मक कार्यवाही.</a:t>
            </a:r>
          </a:p>
          <a:p>
            <a:pPr algn="ctr">
              <a:lnSpc>
                <a:spcPct val="120000"/>
              </a:lnSpc>
            </a:pPr>
            <a:r>
              <a:rPr lang="mr-IN" sz="8000" dirty="0" smtClean="0"/>
              <a:t>डॉ. राजेंद्र गाडेकर </a:t>
            </a:r>
            <a:endParaRPr lang="en-US" sz="8000" dirty="0" smtClean="0"/>
          </a:p>
          <a:p>
            <a:pPr algn="ctr">
              <a:lnSpc>
                <a:spcPct val="170000"/>
              </a:lnSpc>
              <a:buNone/>
            </a:pPr>
            <a:r>
              <a:rPr lang="mr-IN" sz="8000" dirty="0" smtClean="0"/>
              <a:t>उप संचालक, महाराष्ट्र वित्त व लेखा सेवा </a:t>
            </a:r>
          </a:p>
          <a:p>
            <a:pPr algn="ctr">
              <a:lnSpc>
                <a:spcPct val="170000"/>
              </a:lnSpc>
              <a:buNone/>
            </a:pPr>
            <a:r>
              <a:rPr lang="mr-IN" sz="8000" dirty="0" smtClean="0"/>
              <a:t>मुख्य लेखा व वित्त अधिकारी </a:t>
            </a:r>
          </a:p>
          <a:p>
            <a:pPr algn="ctr">
              <a:lnSpc>
                <a:spcPct val="170000"/>
              </a:lnSpc>
              <a:buNone/>
            </a:pPr>
            <a:r>
              <a:rPr lang="mr-IN" sz="8000" dirty="0" smtClean="0"/>
              <a:t>सांगली जिल्हा परिषद सांगली </a:t>
            </a:r>
            <a:endParaRPr lang="mr-IN" sz="8000" dirty="0"/>
          </a:p>
          <a:p>
            <a:pPr>
              <a:buNone/>
            </a:pPr>
            <a:r>
              <a:rPr lang="mr-IN" sz="8000" dirty="0" smtClean="0"/>
              <a:t> </a:t>
            </a:r>
            <a:endParaRPr 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0"/>
                            </p:stCondLst>
                            <p:childTnLst>
                              <p:par>
                                <p:cTn id="3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0"/>
                            </p:stCondLst>
                            <p:childTnLst>
                              <p:par>
                                <p:cTn id="3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0"/>
                            </p:stCondLst>
                            <p:childTnLst>
                              <p:par>
                                <p:cTn id="4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000"/>
                            </p:stCondLst>
                            <p:childTnLst>
                              <p:par>
                                <p:cTn id="4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000"/>
                            </p:stCondLst>
                            <p:childTnLst>
                              <p:par>
                                <p:cTn id="5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5800" y="254000"/>
            <a:ext cx="7620000" cy="736600"/>
          </a:xfrm>
        </p:spPr>
        <p:txBody>
          <a:bodyPr anchor="t">
            <a:normAutofit fontScale="90000"/>
          </a:bodyPr>
          <a:lstStyle/>
          <a:p>
            <a:pPr algn="ctr"/>
            <a:r>
              <a:rPr lang="mr-IN" sz="4800" dirty="0" smtClean="0"/>
              <a:t>म.स.भ.नि.नि.नियम,१९९८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81000" y="1066800"/>
            <a:ext cx="8382000" cy="548640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en-US" sz="6400" dirty="0" smtClean="0"/>
              <a:t>(3) </a:t>
            </a:r>
            <a:r>
              <a:rPr lang="en-US" sz="6400" b="1" dirty="0" smtClean="0"/>
              <a:t>“</a:t>
            </a:r>
            <a:r>
              <a:rPr lang="en-GB" sz="6400" dirty="0" err="1" smtClean="0"/>
              <a:t>कुटुंब</a:t>
            </a:r>
            <a:r>
              <a:rPr lang="en-US" sz="6400" b="1" dirty="0" smtClean="0"/>
              <a:t>” </a:t>
            </a:r>
            <a:r>
              <a:rPr lang="en-GB" sz="6400" dirty="0" err="1" smtClean="0"/>
              <a:t>म्हणजे</a:t>
            </a:r>
            <a:r>
              <a:rPr lang="en-GB" sz="6400" dirty="0" smtClean="0"/>
              <a:t>.----</a:t>
            </a:r>
            <a:endParaRPr lang="mr-IN" sz="6400" dirty="0" smtClean="0"/>
          </a:p>
          <a:p>
            <a:pPr>
              <a:lnSpc>
                <a:spcPct val="120000"/>
              </a:lnSpc>
              <a:buNone/>
            </a:pPr>
            <a:endParaRPr lang="mr-IN" sz="6400" dirty="0" smtClean="0"/>
          </a:p>
          <a:p>
            <a:pPr>
              <a:lnSpc>
                <a:spcPct val="120000"/>
              </a:lnSpc>
              <a:buNone/>
            </a:pPr>
            <a:r>
              <a:rPr lang="en-US" sz="6400" dirty="0" smtClean="0"/>
              <a:t>(</a:t>
            </a:r>
            <a:r>
              <a:rPr lang="en-GB" sz="6400" dirty="0" smtClean="0"/>
              <a:t>अ) </a:t>
            </a:r>
            <a:r>
              <a:rPr lang="en-GB" sz="6400" dirty="0" err="1" smtClean="0"/>
              <a:t>पुरुष</a:t>
            </a:r>
            <a:r>
              <a:rPr lang="en-GB" sz="6400" dirty="0" smtClean="0"/>
              <a:t> </a:t>
            </a:r>
            <a:r>
              <a:rPr lang="en-GB" sz="6400" dirty="0" err="1" smtClean="0"/>
              <a:t>वर्गणीदाराच्या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बाबतीत</a:t>
            </a:r>
            <a:r>
              <a:rPr lang="en-US" sz="6400" dirty="0" smtClean="0"/>
              <a:t>, </a:t>
            </a:r>
            <a:r>
              <a:rPr lang="en-GB" sz="6400" dirty="0" err="1" smtClean="0"/>
              <a:t>वर्गणीदाराची</a:t>
            </a:r>
            <a:r>
              <a:rPr lang="en-GB" sz="6400" dirty="0" smtClean="0"/>
              <a:t> </a:t>
            </a:r>
            <a:r>
              <a:rPr lang="en-GB" sz="6400" dirty="0" err="1" smtClean="0"/>
              <a:t>बायको</a:t>
            </a:r>
            <a:r>
              <a:rPr lang="en-GB" sz="6400" dirty="0" smtClean="0"/>
              <a:t> </a:t>
            </a:r>
            <a:r>
              <a:rPr lang="en-GB" sz="6400" dirty="0" err="1" smtClean="0"/>
              <a:t>किंवा</a:t>
            </a:r>
            <a:r>
              <a:rPr lang="en-GB" sz="6400" dirty="0" smtClean="0"/>
              <a:t> </a:t>
            </a:r>
            <a:r>
              <a:rPr lang="en-GB" sz="6400" dirty="0" err="1" smtClean="0"/>
              <a:t>बायका</a:t>
            </a:r>
            <a:r>
              <a:rPr lang="en-US" sz="6400" dirty="0" smtClean="0"/>
              <a:t>, </a:t>
            </a:r>
            <a:r>
              <a:rPr lang="en-GB" sz="6400" dirty="0" err="1" smtClean="0"/>
              <a:t>आईबाप</a:t>
            </a:r>
            <a:r>
              <a:rPr lang="en-US" sz="6400" dirty="0" smtClean="0"/>
              <a:t>, </a:t>
            </a:r>
            <a:r>
              <a:rPr lang="en-GB" sz="6400" dirty="0" err="1" smtClean="0"/>
              <a:t>मुले</a:t>
            </a:r>
            <a:r>
              <a:rPr lang="en-US" sz="6400" dirty="0" smtClean="0"/>
              <a:t>, </a:t>
            </a:r>
            <a:r>
              <a:rPr lang="en-GB" sz="6400" dirty="0" err="1" smtClean="0"/>
              <a:t>अज्ञान</a:t>
            </a:r>
            <a:r>
              <a:rPr lang="en-GB" sz="6400" dirty="0" smtClean="0"/>
              <a:t> </a:t>
            </a:r>
            <a:r>
              <a:rPr lang="en-GB" sz="6400" dirty="0" err="1" smtClean="0"/>
              <a:t>भाऊ</a:t>
            </a:r>
            <a:r>
              <a:rPr lang="en-US" sz="6400" dirty="0" smtClean="0"/>
              <a:t>, </a:t>
            </a:r>
            <a:r>
              <a:rPr lang="en-GB" sz="6400" dirty="0" err="1" smtClean="0"/>
              <a:t>अविवाहित</a:t>
            </a:r>
            <a:r>
              <a:rPr lang="mr-IN" sz="6400" dirty="0" smtClean="0"/>
              <a:t> </a:t>
            </a:r>
            <a:r>
              <a:rPr lang="en-GB" sz="6400" dirty="0" err="1" smtClean="0"/>
              <a:t>बहिणी</a:t>
            </a:r>
            <a:r>
              <a:rPr lang="en-US" sz="6400" dirty="0" smtClean="0"/>
              <a:t>, </a:t>
            </a:r>
            <a:r>
              <a:rPr lang="en-GB" sz="6400" dirty="0" err="1" smtClean="0"/>
              <a:t>मयत</a:t>
            </a:r>
            <a:r>
              <a:rPr lang="en-GB" sz="6400" dirty="0" smtClean="0"/>
              <a:t> </a:t>
            </a:r>
            <a:r>
              <a:rPr lang="en-GB" sz="6400" dirty="0" err="1" smtClean="0"/>
              <a:t>मुलांच्या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विधवा</a:t>
            </a:r>
            <a:r>
              <a:rPr lang="en-GB" sz="6400" dirty="0" smtClean="0"/>
              <a:t> व </a:t>
            </a:r>
            <a:r>
              <a:rPr lang="en-GB" sz="6400" dirty="0" err="1" smtClean="0"/>
              <a:t>मुले</a:t>
            </a:r>
            <a:r>
              <a:rPr lang="en-GB" sz="6400" dirty="0" smtClean="0"/>
              <a:t> </a:t>
            </a:r>
            <a:r>
              <a:rPr lang="en-GB" sz="6400" dirty="0" err="1" smtClean="0"/>
              <a:t>आणि</a:t>
            </a:r>
            <a:r>
              <a:rPr lang="en-GB" sz="6400" dirty="0" smtClean="0"/>
              <a:t> </a:t>
            </a:r>
            <a:r>
              <a:rPr lang="en-GB" sz="6400" dirty="0" err="1" smtClean="0"/>
              <a:t>वर्गणीदाराचे</a:t>
            </a:r>
            <a:r>
              <a:rPr lang="en-GB" sz="6400" dirty="0" smtClean="0"/>
              <a:t> </a:t>
            </a:r>
            <a:r>
              <a:rPr lang="en-GB" sz="6400" dirty="0" err="1" smtClean="0"/>
              <a:t>आईबाप</a:t>
            </a:r>
            <a:r>
              <a:rPr lang="en-GB" sz="6400" dirty="0" smtClean="0"/>
              <a:t> </a:t>
            </a:r>
            <a:r>
              <a:rPr lang="en-GB" sz="6400" dirty="0" err="1" smtClean="0"/>
              <a:t>हयात</a:t>
            </a:r>
            <a:r>
              <a:rPr lang="en-GB" sz="6400" dirty="0" smtClean="0"/>
              <a:t> </a:t>
            </a:r>
            <a:r>
              <a:rPr lang="en-GB" sz="6400" dirty="0" err="1" smtClean="0"/>
              <a:t>नसतील</a:t>
            </a:r>
            <a:r>
              <a:rPr lang="en-GB" sz="6400" dirty="0" smtClean="0"/>
              <a:t> </a:t>
            </a:r>
            <a:r>
              <a:rPr lang="en-GB" sz="6400" dirty="0" err="1" smtClean="0"/>
              <a:t>त्याबाबतीत</a:t>
            </a:r>
            <a:r>
              <a:rPr lang="en-GB" sz="6400" dirty="0" smtClean="0"/>
              <a:t> </a:t>
            </a:r>
            <a:r>
              <a:rPr lang="en-GB" sz="6400" dirty="0" err="1" smtClean="0"/>
              <a:t>पैतृक</a:t>
            </a:r>
            <a:r>
              <a:rPr lang="en-GB" sz="6400" dirty="0" smtClean="0"/>
              <a:t> </a:t>
            </a:r>
            <a:r>
              <a:rPr lang="en-GB" sz="6400" dirty="0" err="1" smtClean="0"/>
              <a:t>आजी</a:t>
            </a:r>
            <a:r>
              <a:rPr lang="en-GB" sz="6400" dirty="0" smtClean="0"/>
              <a:t> </a:t>
            </a:r>
            <a:r>
              <a:rPr lang="en-GB" sz="6400" dirty="0" err="1" smtClean="0"/>
              <a:t>आजोबा</a:t>
            </a:r>
            <a:r>
              <a:rPr lang="en-GB" sz="6400" dirty="0" smtClean="0"/>
              <a:t> </a:t>
            </a:r>
            <a:r>
              <a:rPr lang="en-US" sz="6400" dirty="0" smtClean="0"/>
              <a:t>:</a:t>
            </a:r>
            <a:endParaRPr lang="mr-IN" sz="6400" dirty="0" smtClean="0"/>
          </a:p>
          <a:p>
            <a:pPr>
              <a:lnSpc>
                <a:spcPct val="120000"/>
              </a:lnSpc>
              <a:buNone/>
            </a:pPr>
            <a:endParaRPr lang="en-GB" sz="6400" dirty="0" smtClean="0"/>
          </a:p>
          <a:p>
            <a:pPr>
              <a:lnSpc>
                <a:spcPct val="120000"/>
              </a:lnSpc>
              <a:buNone/>
            </a:pPr>
            <a:r>
              <a:rPr lang="mr-IN" sz="6400" dirty="0" smtClean="0"/>
              <a:t>   </a:t>
            </a:r>
            <a:r>
              <a:rPr lang="en-GB" sz="6400" dirty="0" err="1" smtClean="0"/>
              <a:t>परंतु</a:t>
            </a:r>
            <a:r>
              <a:rPr lang="en-US" sz="6400" dirty="0" smtClean="0"/>
              <a:t>, </a:t>
            </a:r>
            <a:r>
              <a:rPr lang="en-GB" sz="6400" dirty="0" err="1" smtClean="0"/>
              <a:t>जर</a:t>
            </a:r>
            <a:r>
              <a:rPr lang="en-GB" sz="6400" dirty="0" smtClean="0"/>
              <a:t> </a:t>
            </a:r>
            <a:r>
              <a:rPr lang="en-GB" sz="6400" dirty="0" err="1" smtClean="0"/>
              <a:t>वर्गणीदार</a:t>
            </a:r>
            <a:r>
              <a:rPr lang="en-US" sz="6400" dirty="0" smtClean="0"/>
              <a:t>, </a:t>
            </a:r>
            <a:r>
              <a:rPr lang="en-GB" sz="6400" dirty="0" err="1" smtClean="0"/>
              <a:t>त्याची</a:t>
            </a:r>
            <a:r>
              <a:rPr lang="en-GB" sz="6400" dirty="0" smtClean="0"/>
              <a:t> </a:t>
            </a:r>
            <a:r>
              <a:rPr lang="en-GB" sz="6400" dirty="0" err="1" smtClean="0"/>
              <a:t>पत्नी</a:t>
            </a:r>
            <a:r>
              <a:rPr lang="en-GB" sz="6400" dirty="0" smtClean="0"/>
              <a:t> </a:t>
            </a:r>
            <a:r>
              <a:rPr lang="en-GB" sz="6400" dirty="0" err="1" smtClean="0"/>
              <a:t>न्यायिकरित्या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त्याच्या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पासून</a:t>
            </a:r>
            <a:r>
              <a:rPr lang="en-GB" sz="6400" dirty="0" smtClean="0"/>
              <a:t> </a:t>
            </a:r>
            <a:r>
              <a:rPr lang="en-GB" sz="6400" dirty="0" err="1" smtClean="0"/>
              <a:t>विभक्त</a:t>
            </a:r>
            <a:r>
              <a:rPr lang="en-GB" sz="6400" dirty="0" smtClean="0"/>
              <a:t> </a:t>
            </a:r>
            <a:r>
              <a:rPr lang="en-GB" sz="6400" dirty="0" err="1" smtClean="0"/>
              <a:t>झाली</a:t>
            </a:r>
            <a:r>
              <a:rPr lang="en-GB" sz="6400" dirty="0" smtClean="0"/>
              <a:t> </a:t>
            </a:r>
            <a:r>
              <a:rPr lang="en-GB" sz="6400" dirty="0" err="1" smtClean="0"/>
              <a:t>आहे</a:t>
            </a:r>
            <a:r>
              <a:rPr lang="en-GB" sz="6400" dirty="0" smtClean="0"/>
              <a:t> </a:t>
            </a:r>
            <a:r>
              <a:rPr lang="en-GB" sz="6400" dirty="0" err="1" smtClean="0"/>
              <a:t>किंवा</a:t>
            </a:r>
            <a:r>
              <a:rPr lang="en-GB" sz="6400" dirty="0" smtClean="0"/>
              <a:t> </a:t>
            </a:r>
            <a:r>
              <a:rPr lang="en-GB" sz="6400" dirty="0" err="1" smtClean="0"/>
              <a:t>ती</a:t>
            </a:r>
            <a:r>
              <a:rPr lang="en-GB" sz="6400" dirty="0" smtClean="0"/>
              <a:t> </a:t>
            </a:r>
            <a:r>
              <a:rPr lang="en-GB" sz="6400" dirty="0" err="1" smtClean="0"/>
              <a:t>ज्या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जातीची</a:t>
            </a:r>
            <a:r>
              <a:rPr lang="en-GB" sz="6400" dirty="0" smtClean="0"/>
              <a:t> </a:t>
            </a:r>
            <a:r>
              <a:rPr lang="en-GB" sz="6400" dirty="0" err="1" smtClean="0"/>
              <a:t>आहे</a:t>
            </a:r>
            <a:r>
              <a:rPr lang="mr-IN" sz="6400" dirty="0" smtClean="0"/>
              <a:t> </a:t>
            </a:r>
            <a:r>
              <a:rPr lang="en-GB" sz="6400" dirty="0" err="1" smtClean="0"/>
              <a:t>त्या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जातीच्या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रुढिगत</a:t>
            </a:r>
            <a:r>
              <a:rPr lang="en-GB" sz="6400" dirty="0" smtClean="0"/>
              <a:t> </a:t>
            </a:r>
            <a:r>
              <a:rPr lang="en-GB" sz="6400" dirty="0" err="1" smtClean="0"/>
              <a:t>विधीनुसार</a:t>
            </a:r>
            <a:r>
              <a:rPr lang="en-GB" sz="6400" dirty="0" smtClean="0"/>
              <a:t> </a:t>
            </a:r>
            <a:r>
              <a:rPr lang="en-GB" sz="6400" dirty="0" err="1" smtClean="0"/>
              <a:t>तिने</a:t>
            </a:r>
            <a:r>
              <a:rPr lang="en-GB" sz="6400" dirty="0" smtClean="0"/>
              <a:t> </a:t>
            </a:r>
            <a:r>
              <a:rPr lang="en-GB" sz="6400" dirty="0" err="1" smtClean="0"/>
              <a:t>निर्वाहाचा</a:t>
            </a:r>
            <a:r>
              <a:rPr lang="en-GB" sz="6400" dirty="0" smtClean="0"/>
              <a:t> </a:t>
            </a:r>
            <a:r>
              <a:rPr lang="en-GB" sz="6400" dirty="0" err="1" smtClean="0"/>
              <a:t>हक्क</a:t>
            </a:r>
            <a:r>
              <a:rPr lang="en-GB" sz="6400" dirty="0" smtClean="0"/>
              <a:t> </a:t>
            </a:r>
            <a:r>
              <a:rPr lang="en-GB" sz="6400" dirty="0" err="1" smtClean="0"/>
              <a:t>गमावलेला</a:t>
            </a:r>
            <a:r>
              <a:rPr lang="en-GB" sz="6400" dirty="0" smtClean="0"/>
              <a:t> </a:t>
            </a:r>
            <a:r>
              <a:rPr lang="en-GB" sz="6400" dirty="0" err="1" smtClean="0"/>
              <a:t>असेल</a:t>
            </a:r>
            <a:r>
              <a:rPr lang="en-GB" sz="6400" dirty="0" smtClean="0"/>
              <a:t> </a:t>
            </a:r>
            <a:r>
              <a:rPr lang="en-GB" sz="6400" dirty="0" err="1" smtClean="0"/>
              <a:t>असे</a:t>
            </a:r>
            <a:r>
              <a:rPr lang="en-GB" sz="6400" dirty="0" smtClean="0"/>
              <a:t> </a:t>
            </a:r>
            <a:r>
              <a:rPr lang="en-GB" sz="6400" dirty="0" err="1" smtClean="0"/>
              <a:t>सिद्ध</a:t>
            </a:r>
            <a:r>
              <a:rPr lang="en-GB" sz="6400" dirty="0" smtClean="0"/>
              <a:t> </a:t>
            </a:r>
            <a:r>
              <a:rPr lang="en-GB" sz="6400" dirty="0" err="1" smtClean="0"/>
              <a:t>करुन</a:t>
            </a:r>
            <a:r>
              <a:rPr lang="en-GB" sz="6400" dirty="0" smtClean="0"/>
              <a:t> </a:t>
            </a:r>
            <a:r>
              <a:rPr lang="en-GB" sz="6400" dirty="0" err="1" smtClean="0"/>
              <a:t>दाखवील</a:t>
            </a:r>
            <a:r>
              <a:rPr lang="en-GB" sz="6400" dirty="0" smtClean="0"/>
              <a:t> </a:t>
            </a:r>
            <a:r>
              <a:rPr lang="en-GB" sz="6400" dirty="0" err="1" smtClean="0"/>
              <a:t>तर</a:t>
            </a:r>
            <a:r>
              <a:rPr lang="en-US" sz="6400" dirty="0" smtClean="0"/>
              <a:t>, </a:t>
            </a:r>
            <a:r>
              <a:rPr lang="en-GB" sz="6400" dirty="0" err="1" smtClean="0"/>
              <a:t>हे</a:t>
            </a:r>
            <a:r>
              <a:rPr lang="en-GB" sz="6400" dirty="0" smtClean="0"/>
              <a:t> </a:t>
            </a:r>
            <a:r>
              <a:rPr lang="en-GB" sz="6400" dirty="0" err="1" smtClean="0"/>
              <a:t>नियम</a:t>
            </a:r>
            <a:r>
              <a:rPr lang="en-GB" sz="6400" dirty="0" smtClean="0"/>
              <a:t> </a:t>
            </a:r>
            <a:r>
              <a:rPr lang="en-GB" sz="6400" dirty="0" err="1" smtClean="0"/>
              <a:t>ज्या</a:t>
            </a:r>
            <a:r>
              <a:rPr lang="mr-IN" sz="6400" dirty="0" smtClean="0"/>
              <a:t> </a:t>
            </a:r>
            <a:r>
              <a:rPr lang="en-GB" sz="6400" dirty="0" err="1" smtClean="0"/>
              <a:t>बाबतीत</a:t>
            </a:r>
            <a:r>
              <a:rPr lang="en-GB" sz="6400" dirty="0" smtClean="0"/>
              <a:t> </a:t>
            </a:r>
            <a:r>
              <a:rPr lang="en-GB" sz="6400" dirty="0" err="1" smtClean="0"/>
              <a:t>लागू</a:t>
            </a:r>
            <a:r>
              <a:rPr lang="en-GB" sz="6400" dirty="0" smtClean="0"/>
              <a:t> </a:t>
            </a:r>
            <a:r>
              <a:rPr lang="en-GB" sz="6400" dirty="0" err="1" smtClean="0"/>
              <a:t>होता</a:t>
            </a:r>
            <a:r>
              <a:rPr lang="en-US" sz="6400" dirty="0" smtClean="0"/>
              <a:t>, </a:t>
            </a:r>
            <a:r>
              <a:rPr lang="en-GB" sz="6400" dirty="0" err="1" smtClean="0"/>
              <a:t>त्या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बाबतीत</a:t>
            </a:r>
            <a:r>
              <a:rPr lang="en-GB" sz="6400" dirty="0" smtClean="0"/>
              <a:t> </a:t>
            </a:r>
            <a:r>
              <a:rPr lang="en-GB" sz="6400" dirty="0" err="1" smtClean="0"/>
              <a:t>ती</a:t>
            </a:r>
            <a:r>
              <a:rPr lang="en-GB" sz="6400" dirty="0" smtClean="0"/>
              <a:t> </a:t>
            </a:r>
            <a:r>
              <a:rPr lang="en-GB" sz="6400" dirty="0" err="1" smtClean="0"/>
              <a:t>व्यक्ती</a:t>
            </a:r>
            <a:r>
              <a:rPr lang="en-US" sz="6400" dirty="0" smtClean="0"/>
              <a:t>, </a:t>
            </a:r>
            <a:r>
              <a:rPr lang="en-GB" sz="6400" dirty="0" err="1" smtClean="0"/>
              <a:t>त्याच्या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कुटुंबातील</a:t>
            </a:r>
            <a:r>
              <a:rPr lang="en-GB" sz="6400" dirty="0" smtClean="0"/>
              <a:t> </a:t>
            </a:r>
            <a:r>
              <a:rPr lang="en-GB" sz="6400" dirty="0" err="1" smtClean="0"/>
              <a:t>सदस्य</a:t>
            </a:r>
            <a:r>
              <a:rPr lang="en-GB" sz="6400" dirty="0" smtClean="0"/>
              <a:t> </a:t>
            </a:r>
            <a:r>
              <a:rPr lang="en-GB" sz="6400" dirty="0" err="1" smtClean="0"/>
              <a:t>समजण्यात</a:t>
            </a:r>
            <a:r>
              <a:rPr lang="en-GB" sz="6400" dirty="0" smtClean="0"/>
              <a:t> </a:t>
            </a:r>
            <a:r>
              <a:rPr lang="en-GB" sz="6400" dirty="0" err="1" smtClean="0"/>
              <a:t>यावी</a:t>
            </a:r>
            <a:r>
              <a:rPr lang="en-US" sz="6400" dirty="0" smtClean="0"/>
              <a:t>, </a:t>
            </a:r>
            <a:r>
              <a:rPr lang="en-GB" sz="6400" dirty="0" err="1" smtClean="0"/>
              <a:t>असे</a:t>
            </a:r>
            <a:r>
              <a:rPr lang="en-GB" sz="6400" dirty="0" smtClean="0"/>
              <a:t> </a:t>
            </a:r>
            <a:r>
              <a:rPr lang="en-GB" sz="6400" dirty="0" err="1" smtClean="0"/>
              <a:t>लेखा</a:t>
            </a:r>
            <a:r>
              <a:rPr lang="en-GB" sz="6400" dirty="0" smtClean="0"/>
              <a:t> </a:t>
            </a:r>
            <a:r>
              <a:rPr lang="en-GB" sz="6400" dirty="0" err="1" smtClean="0"/>
              <a:t>अधिका-यास</a:t>
            </a:r>
            <a:r>
              <a:rPr lang="mr-IN" sz="6400" dirty="0" smtClean="0"/>
              <a:t> </a:t>
            </a:r>
            <a:r>
              <a:rPr lang="en-GB" sz="6400" dirty="0" err="1" smtClean="0"/>
              <a:t>लेखी</a:t>
            </a:r>
            <a:r>
              <a:rPr lang="en-GB" sz="6400" dirty="0" smtClean="0"/>
              <a:t> </a:t>
            </a:r>
            <a:r>
              <a:rPr lang="en-GB" sz="6400" dirty="0" err="1" smtClean="0"/>
              <a:t>कळवील</a:t>
            </a:r>
            <a:r>
              <a:rPr lang="en-US" sz="6400" dirty="0" smtClean="0"/>
              <a:t>, </a:t>
            </a:r>
            <a:r>
              <a:rPr lang="en-GB" sz="6400" dirty="0" err="1" smtClean="0"/>
              <a:t>तर</a:t>
            </a:r>
            <a:r>
              <a:rPr lang="en-GB" sz="6400" dirty="0" smtClean="0"/>
              <a:t> </a:t>
            </a:r>
            <a:r>
              <a:rPr lang="en-GB" sz="6400" dirty="0" err="1" smtClean="0"/>
              <a:t>ती</a:t>
            </a:r>
            <a:r>
              <a:rPr lang="en-GB" sz="6400" dirty="0" smtClean="0"/>
              <a:t> </a:t>
            </a:r>
            <a:r>
              <a:rPr lang="en-GB" sz="6400" dirty="0" err="1" smtClean="0"/>
              <a:t>व्यक्ती</a:t>
            </a:r>
            <a:r>
              <a:rPr lang="en-GB" sz="6400" dirty="0" smtClean="0"/>
              <a:t> </a:t>
            </a:r>
            <a:r>
              <a:rPr lang="en-GB" sz="6400" dirty="0" err="1" smtClean="0"/>
              <a:t>वर्गणीदाराच्या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कुटुंबातील</a:t>
            </a:r>
            <a:r>
              <a:rPr lang="en-GB" sz="6400" dirty="0" smtClean="0"/>
              <a:t> </a:t>
            </a:r>
            <a:r>
              <a:rPr lang="en-GB" sz="6400" dirty="0" err="1" smtClean="0"/>
              <a:t>व्यक्ती</a:t>
            </a:r>
            <a:r>
              <a:rPr lang="en-GB" sz="6400" dirty="0" smtClean="0"/>
              <a:t> </a:t>
            </a:r>
            <a:r>
              <a:rPr lang="en-GB" sz="6400" dirty="0" err="1" smtClean="0"/>
              <a:t>म्हणून</a:t>
            </a:r>
            <a:r>
              <a:rPr lang="en-GB" sz="6400" dirty="0" smtClean="0"/>
              <a:t> </a:t>
            </a:r>
            <a:r>
              <a:rPr lang="en-GB" sz="6400" dirty="0" err="1" smtClean="0"/>
              <a:t>समजण्यात</a:t>
            </a:r>
            <a:r>
              <a:rPr lang="en-GB" sz="6400" dirty="0" smtClean="0"/>
              <a:t> </a:t>
            </a:r>
            <a:r>
              <a:rPr lang="en-GB" sz="6400" dirty="0" err="1" smtClean="0"/>
              <a:t>येईल</a:t>
            </a:r>
            <a:r>
              <a:rPr lang="en-GB" sz="6400" dirty="0" smtClean="0"/>
              <a:t>.</a:t>
            </a:r>
            <a:endParaRPr lang="mr-IN" sz="6400" dirty="0" smtClean="0"/>
          </a:p>
          <a:p>
            <a:pPr>
              <a:lnSpc>
                <a:spcPct val="120000"/>
              </a:lnSpc>
              <a:buNone/>
            </a:pPr>
            <a:endParaRPr lang="en-GB" sz="6400" dirty="0" smtClean="0"/>
          </a:p>
          <a:p>
            <a:pPr>
              <a:lnSpc>
                <a:spcPct val="120000"/>
              </a:lnSpc>
              <a:buNone/>
            </a:pPr>
            <a:r>
              <a:rPr lang="en-US" sz="6400" dirty="0" smtClean="0"/>
              <a:t>(</a:t>
            </a:r>
            <a:r>
              <a:rPr lang="en-GB" sz="6400" dirty="0" smtClean="0"/>
              <a:t>ब) </a:t>
            </a:r>
            <a:r>
              <a:rPr lang="en-GB" sz="6400" dirty="0" err="1" smtClean="0"/>
              <a:t>स्त्री</a:t>
            </a:r>
            <a:r>
              <a:rPr lang="en-GB" sz="6400" dirty="0" smtClean="0"/>
              <a:t> </a:t>
            </a:r>
            <a:r>
              <a:rPr lang="en-GB" sz="6400" dirty="0" err="1" smtClean="0"/>
              <a:t>वर्गणीदाराच्या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बाबतीत</a:t>
            </a:r>
            <a:r>
              <a:rPr lang="en-US" sz="6400" dirty="0" smtClean="0"/>
              <a:t>, </a:t>
            </a:r>
            <a:r>
              <a:rPr lang="en-GB" sz="6400" dirty="0" err="1" smtClean="0"/>
              <a:t>वर्गणीदाराचा</a:t>
            </a:r>
            <a:r>
              <a:rPr lang="en-GB" sz="6400" dirty="0" smtClean="0"/>
              <a:t> </a:t>
            </a:r>
            <a:r>
              <a:rPr lang="en-GB" sz="6400" dirty="0" err="1" smtClean="0"/>
              <a:t>पती</a:t>
            </a:r>
            <a:r>
              <a:rPr lang="en-US" sz="6400" dirty="0" smtClean="0"/>
              <a:t>, </a:t>
            </a:r>
            <a:r>
              <a:rPr lang="en-GB" sz="6400" dirty="0" err="1" smtClean="0"/>
              <a:t>आईबाप</a:t>
            </a:r>
            <a:r>
              <a:rPr lang="en-US" sz="6400" dirty="0" smtClean="0"/>
              <a:t>, </a:t>
            </a:r>
            <a:r>
              <a:rPr lang="en-GB" sz="6400" dirty="0" err="1" smtClean="0"/>
              <a:t>मुले</a:t>
            </a:r>
            <a:r>
              <a:rPr lang="en-US" sz="6400" dirty="0" smtClean="0"/>
              <a:t>, </a:t>
            </a:r>
            <a:r>
              <a:rPr lang="en-GB" sz="6400" dirty="0" err="1" smtClean="0"/>
              <a:t>अज्ञान</a:t>
            </a:r>
            <a:r>
              <a:rPr lang="en-GB" sz="6400" dirty="0" smtClean="0"/>
              <a:t> </a:t>
            </a:r>
            <a:r>
              <a:rPr lang="en-GB" sz="6400" dirty="0" err="1" smtClean="0"/>
              <a:t>भाऊ</a:t>
            </a:r>
            <a:r>
              <a:rPr lang="en-US" sz="6400" dirty="0" smtClean="0"/>
              <a:t>, </a:t>
            </a:r>
            <a:r>
              <a:rPr lang="en-GB" sz="6400" dirty="0" err="1" smtClean="0"/>
              <a:t>अविवाहित</a:t>
            </a:r>
            <a:r>
              <a:rPr lang="en-GB" sz="6400" dirty="0" smtClean="0"/>
              <a:t> </a:t>
            </a:r>
            <a:r>
              <a:rPr lang="en-GB" sz="6400" dirty="0" err="1" smtClean="0"/>
              <a:t>बहिणी</a:t>
            </a:r>
            <a:r>
              <a:rPr lang="en-US" sz="6400" dirty="0" smtClean="0"/>
              <a:t>, </a:t>
            </a:r>
            <a:r>
              <a:rPr lang="en-GB" sz="6400" dirty="0" err="1" smtClean="0"/>
              <a:t>मृत</a:t>
            </a:r>
            <a:endParaRPr lang="en-GB" sz="6400" dirty="0" smtClean="0"/>
          </a:p>
          <a:p>
            <a:pPr>
              <a:lnSpc>
                <a:spcPct val="120000"/>
              </a:lnSpc>
              <a:buNone/>
            </a:pPr>
            <a:r>
              <a:rPr lang="mr-IN" sz="6400" dirty="0" smtClean="0"/>
              <a:t>   </a:t>
            </a:r>
            <a:r>
              <a:rPr lang="en-GB" sz="6400" dirty="0" err="1" smtClean="0"/>
              <a:t>मुलांच्या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विधवा</a:t>
            </a:r>
            <a:r>
              <a:rPr lang="en-GB" sz="6400" dirty="0" smtClean="0"/>
              <a:t> व </a:t>
            </a:r>
            <a:r>
              <a:rPr lang="en-GB" sz="6400" dirty="0" err="1" smtClean="0"/>
              <a:t>मुले</a:t>
            </a:r>
            <a:r>
              <a:rPr lang="en-GB" sz="6400" dirty="0" smtClean="0"/>
              <a:t> </a:t>
            </a:r>
            <a:r>
              <a:rPr lang="en-GB" sz="6400" dirty="0" err="1" smtClean="0"/>
              <a:t>आणि</a:t>
            </a:r>
            <a:r>
              <a:rPr lang="en-GB" sz="6400" dirty="0" smtClean="0"/>
              <a:t> </a:t>
            </a:r>
            <a:r>
              <a:rPr lang="en-GB" sz="6400" dirty="0" err="1" smtClean="0"/>
              <a:t>वर्गणीदाराचे</a:t>
            </a:r>
            <a:r>
              <a:rPr lang="en-GB" sz="6400" dirty="0" smtClean="0"/>
              <a:t> </a:t>
            </a:r>
            <a:r>
              <a:rPr lang="en-GB" sz="6400" dirty="0" err="1" smtClean="0"/>
              <a:t>आईबाप</a:t>
            </a:r>
            <a:r>
              <a:rPr lang="en-GB" sz="6400" dirty="0" smtClean="0"/>
              <a:t> </a:t>
            </a:r>
            <a:r>
              <a:rPr lang="en-GB" sz="6400" dirty="0" err="1" smtClean="0"/>
              <a:t>हयात</a:t>
            </a:r>
            <a:r>
              <a:rPr lang="en-GB" sz="6400" dirty="0" smtClean="0"/>
              <a:t> </a:t>
            </a:r>
            <a:r>
              <a:rPr lang="en-GB" sz="6400" dirty="0" err="1" smtClean="0"/>
              <a:t>नसतील</a:t>
            </a:r>
            <a:r>
              <a:rPr lang="en-GB" sz="6400" dirty="0" smtClean="0"/>
              <a:t> </a:t>
            </a:r>
            <a:r>
              <a:rPr lang="en-GB" sz="6400" dirty="0" err="1" smtClean="0"/>
              <a:t>त्याबाबतीत</a:t>
            </a:r>
            <a:r>
              <a:rPr lang="en-GB" sz="6400" dirty="0" smtClean="0"/>
              <a:t> </a:t>
            </a:r>
            <a:r>
              <a:rPr lang="en-GB" sz="6400" dirty="0" err="1" smtClean="0"/>
              <a:t>पैतृक</a:t>
            </a:r>
            <a:r>
              <a:rPr lang="en-GB" sz="6400" dirty="0" smtClean="0"/>
              <a:t> </a:t>
            </a:r>
            <a:r>
              <a:rPr lang="en-GB" sz="6400" dirty="0" err="1" smtClean="0"/>
              <a:t>आजी</a:t>
            </a:r>
            <a:r>
              <a:rPr lang="en-GB" sz="6400" dirty="0" smtClean="0"/>
              <a:t> </a:t>
            </a:r>
            <a:r>
              <a:rPr lang="en-GB" sz="6400" dirty="0" err="1" smtClean="0"/>
              <a:t>आजोबा</a:t>
            </a:r>
            <a:r>
              <a:rPr lang="en-GB" sz="6400" dirty="0" smtClean="0"/>
              <a:t> </a:t>
            </a:r>
            <a:r>
              <a:rPr lang="en-US" sz="6400" dirty="0" smtClean="0"/>
              <a:t>:</a:t>
            </a:r>
            <a:endParaRPr lang="en-GB" sz="6400" dirty="0" smtClean="0"/>
          </a:p>
          <a:p>
            <a:pPr>
              <a:lnSpc>
                <a:spcPct val="120000"/>
              </a:lnSpc>
              <a:buNone/>
            </a:pPr>
            <a:r>
              <a:rPr lang="mr-IN" sz="6400" dirty="0" smtClean="0"/>
              <a:t>   </a:t>
            </a:r>
            <a:r>
              <a:rPr lang="en-GB" sz="6400" dirty="0" err="1" smtClean="0"/>
              <a:t>परंतु</a:t>
            </a:r>
            <a:r>
              <a:rPr lang="en-GB" sz="6400" dirty="0" smtClean="0"/>
              <a:t> </a:t>
            </a:r>
            <a:r>
              <a:rPr lang="en-GB" sz="6400" dirty="0" err="1" smtClean="0"/>
              <a:t>जर</a:t>
            </a:r>
            <a:r>
              <a:rPr lang="en-GB" sz="6400" dirty="0" smtClean="0"/>
              <a:t> </a:t>
            </a:r>
            <a:r>
              <a:rPr lang="en-GB" sz="6400" dirty="0" err="1" smtClean="0"/>
              <a:t>त्या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वर्गणीदाराने</a:t>
            </a:r>
            <a:r>
              <a:rPr lang="en-GB" sz="6400" dirty="0" smtClean="0"/>
              <a:t> </a:t>
            </a:r>
            <a:r>
              <a:rPr lang="en-GB" sz="6400" dirty="0" err="1" smtClean="0"/>
              <a:t>लेखी</a:t>
            </a:r>
            <a:r>
              <a:rPr lang="en-GB" sz="6400" dirty="0" smtClean="0"/>
              <a:t> </a:t>
            </a:r>
            <a:r>
              <a:rPr lang="en-GB" sz="6400" dirty="0" err="1" smtClean="0"/>
              <a:t>सूचनेद्वारे</a:t>
            </a:r>
            <a:r>
              <a:rPr lang="en-GB" sz="6400" dirty="0" smtClean="0"/>
              <a:t> </a:t>
            </a:r>
            <a:r>
              <a:rPr lang="en-GB" sz="6400" dirty="0" err="1" smtClean="0"/>
              <a:t>तिच्या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पतीला</a:t>
            </a:r>
            <a:r>
              <a:rPr lang="en-GB" sz="6400" dirty="0" smtClean="0"/>
              <a:t> </a:t>
            </a:r>
            <a:r>
              <a:rPr lang="en-GB" sz="6400" dirty="0" err="1" smtClean="0"/>
              <a:t>तिच्या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कुटुंबातून</a:t>
            </a:r>
            <a:r>
              <a:rPr lang="en-GB" sz="6400" dirty="0" smtClean="0"/>
              <a:t> </a:t>
            </a:r>
            <a:r>
              <a:rPr lang="en-GB" sz="6400" dirty="0" err="1" smtClean="0"/>
              <a:t>वगळण्यात</a:t>
            </a:r>
            <a:r>
              <a:rPr lang="en-GB" sz="6400" dirty="0" smtClean="0"/>
              <a:t> </a:t>
            </a:r>
            <a:r>
              <a:rPr lang="en-GB" sz="6400" dirty="0" err="1" smtClean="0"/>
              <a:t>यावे</a:t>
            </a:r>
            <a:r>
              <a:rPr lang="en-GB" sz="6400" dirty="0" smtClean="0"/>
              <a:t> </a:t>
            </a:r>
            <a:r>
              <a:rPr lang="en-GB" sz="6400" dirty="0" err="1" smtClean="0"/>
              <a:t>अशी</a:t>
            </a:r>
            <a:r>
              <a:rPr lang="en-GB" sz="6400" dirty="0" smtClean="0"/>
              <a:t> </a:t>
            </a:r>
            <a:r>
              <a:rPr lang="en-GB" sz="6400" dirty="0" err="1" smtClean="0"/>
              <a:t>इच्छा</a:t>
            </a:r>
            <a:r>
              <a:rPr lang="en-GB" sz="6400" dirty="0" smtClean="0"/>
              <a:t> </a:t>
            </a:r>
            <a:r>
              <a:rPr lang="en-GB" sz="6400" dirty="0" err="1" smtClean="0"/>
              <a:t>व्यक्त</a:t>
            </a:r>
            <a:r>
              <a:rPr lang="mr-IN" sz="6400" dirty="0" smtClean="0"/>
              <a:t> </a:t>
            </a:r>
            <a:r>
              <a:rPr lang="en-GB" sz="6400" dirty="0" err="1" smtClean="0"/>
              <a:t>केली</a:t>
            </a:r>
            <a:r>
              <a:rPr lang="en-GB" sz="6400" dirty="0" smtClean="0"/>
              <a:t> </a:t>
            </a:r>
            <a:r>
              <a:rPr lang="en-GB" sz="6400" dirty="0" err="1" smtClean="0"/>
              <a:t>असेल</a:t>
            </a:r>
            <a:r>
              <a:rPr lang="en-US" sz="6400" dirty="0" smtClean="0"/>
              <a:t>, </a:t>
            </a:r>
            <a:r>
              <a:rPr lang="en-GB" sz="6400" dirty="0" err="1" smtClean="0"/>
              <a:t>आणि</a:t>
            </a:r>
            <a:r>
              <a:rPr lang="en-GB" sz="6400" dirty="0" smtClean="0"/>
              <a:t> </a:t>
            </a:r>
            <a:r>
              <a:rPr lang="en-GB" sz="6400" dirty="0" err="1" smtClean="0"/>
              <a:t>त्या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वर्गणीदाराने</a:t>
            </a:r>
            <a:r>
              <a:rPr lang="en-GB" sz="6400" dirty="0" smtClean="0"/>
              <a:t> </a:t>
            </a:r>
            <a:r>
              <a:rPr lang="en-GB" sz="6400" dirty="0" err="1" smtClean="0"/>
              <a:t>अशी</a:t>
            </a:r>
            <a:r>
              <a:rPr lang="en-GB" sz="6400" dirty="0" smtClean="0"/>
              <a:t> </a:t>
            </a:r>
            <a:r>
              <a:rPr lang="en-GB" sz="6400" dirty="0" err="1" smtClean="0"/>
              <a:t>लेखी</a:t>
            </a:r>
            <a:r>
              <a:rPr lang="en-GB" sz="6400" dirty="0" smtClean="0"/>
              <a:t> </a:t>
            </a:r>
            <a:r>
              <a:rPr lang="en-GB" sz="6400" dirty="0" err="1" smtClean="0"/>
              <a:t>सूचना</a:t>
            </a:r>
            <a:r>
              <a:rPr lang="en-GB" sz="6400" dirty="0" smtClean="0"/>
              <a:t> </a:t>
            </a:r>
            <a:r>
              <a:rPr lang="en-GB" sz="6400" dirty="0" err="1" smtClean="0"/>
              <a:t>रद्द</a:t>
            </a:r>
            <a:r>
              <a:rPr lang="en-GB" sz="6400" dirty="0" smtClean="0"/>
              <a:t> </a:t>
            </a:r>
            <a:r>
              <a:rPr lang="en-GB" sz="6400" dirty="0" err="1" smtClean="0"/>
              <a:t>केलेली</a:t>
            </a:r>
            <a:r>
              <a:rPr lang="en-GB" sz="6400" dirty="0" smtClean="0"/>
              <a:t> </a:t>
            </a:r>
            <a:r>
              <a:rPr lang="en-GB" sz="6400" dirty="0" err="1" smtClean="0"/>
              <a:t>नसेल</a:t>
            </a:r>
            <a:r>
              <a:rPr lang="en-GB" sz="6400" dirty="0" smtClean="0"/>
              <a:t> </a:t>
            </a:r>
            <a:r>
              <a:rPr lang="en-GB" sz="6400" dirty="0" err="1" smtClean="0"/>
              <a:t>तर</a:t>
            </a:r>
            <a:r>
              <a:rPr lang="en-US" sz="6400" dirty="0" smtClean="0"/>
              <a:t>, </a:t>
            </a:r>
            <a:r>
              <a:rPr lang="en-GB" sz="6400" dirty="0" err="1" smtClean="0"/>
              <a:t>हे</a:t>
            </a:r>
            <a:r>
              <a:rPr lang="en-GB" sz="6400" dirty="0" smtClean="0"/>
              <a:t> </a:t>
            </a:r>
            <a:r>
              <a:rPr lang="en-GB" sz="6400" dirty="0" err="1" smtClean="0"/>
              <a:t>नियम</a:t>
            </a:r>
            <a:r>
              <a:rPr lang="en-GB" sz="6400" dirty="0" smtClean="0"/>
              <a:t> </a:t>
            </a:r>
            <a:r>
              <a:rPr lang="en-GB" sz="6400" dirty="0" err="1" smtClean="0"/>
              <a:t>ज्या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बाबींच्या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संबंधात</a:t>
            </a:r>
            <a:r>
              <a:rPr lang="en-GB" sz="6400" dirty="0" smtClean="0"/>
              <a:t> </a:t>
            </a:r>
            <a:r>
              <a:rPr lang="en-GB" sz="6400" dirty="0" err="1" smtClean="0"/>
              <a:t>लागू</a:t>
            </a:r>
            <a:r>
              <a:rPr lang="mr-IN" sz="6400" dirty="0" smtClean="0"/>
              <a:t> </a:t>
            </a:r>
            <a:r>
              <a:rPr lang="en-GB" sz="6400" dirty="0" err="1" smtClean="0"/>
              <a:t>असतील</a:t>
            </a:r>
            <a:r>
              <a:rPr lang="en-GB" sz="6400" dirty="0" smtClean="0"/>
              <a:t> </a:t>
            </a:r>
            <a:r>
              <a:rPr lang="en-GB" sz="6400" dirty="0" err="1" smtClean="0"/>
              <a:t>त्या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बाबींपुरते</a:t>
            </a:r>
            <a:r>
              <a:rPr lang="en-GB" sz="6400" dirty="0" smtClean="0"/>
              <a:t> </a:t>
            </a:r>
            <a:r>
              <a:rPr lang="en-GB" sz="6400" dirty="0" err="1" smtClean="0"/>
              <a:t>त्यास</a:t>
            </a:r>
            <a:r>
              <a:rPr lang="en-GB" sz="6400" dirty="0" smtClean="0"/>
              <a:t> </a:t>
            </a:r>
            <a:r>
              <a:rPr lang="en-GB" sz="6400" dirty="0" err="1" smtClean="0"/>
              <a:t>यापुढे</a:t>
            </a:r>
            <a:r>
              <a:rPr lang="en-GB" sz="6400" dirty="0" smtClean="0"/>
              <a:t> </a:t>
            </a:r>
            <a:r>
              <a:rPr lang="en-GB" sz="6400" dirty="0" err="1" smtClean="0"/>
              <a:t>वर्गणीदाराच्या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कुटुंबाचा</a:t>
            </a:r>
            <a:r>
              <a:rPr lang="en-GB" sz="6400" dirty="0" smtClean="0"/>
              <a:t> </a:t>
            </a:r>
            <a:r>
              <a:rPr lang="en-GB" sz="6400" dirty="0" err="1" smtClean="0"/>
              <a:t>सदस्य</a:t>
            </a:r>
            <a:r>
              <a:rPr lang="en-GB" sz="6400" dirty="0" smtClean="0"/>
              <a:t> </a:t>
            </a:r>
            <a:r>
              <a:rPr lang="en-GB" sz="6400" dirty="0" err="1" smtClean="0"/>
              <a:t>समजण्यात</a:t>
            </a:r>
            <a:r>
              <a:rPr lang="en-GB" sz="6400" dirty="0" smtClean="0"/>
              <a:t> </a:t>
            </a:r>
            <a:r>
              <a:rPr lang="en-GB" sz="6400" dirty="0" err="1" smtClean="0"/>
              <a:t>येणार</a:t>
            </a:r>
            <a:r>
              <a:rPr lang="en-GB" sz="6400" dirty="0" smtClean="0"/>
              <a:t> </a:t>
            </a:r>
            <a:r>
              <a:rPr lang="en-GB" sz="6400" dirty="0" err="1" smtClean="0"/>
              <a:t>नाही</a:t>
            </a:r>
            <a:r>
              <a:rPr lang="en-GB" sz="6400" dirty="0" smtClean="0"/>
              <a:t>.</a:t>
            </a:r>
            <a:endParaRPr lang="mr-IN" sz="6400" dirty="0" smtClean="0"/>
          </a:p>
          <a:p>
            <a:pPr>
              <a:lnSpc>
                <a:spcPct val="120000"/>
              </a:lnSpc>
              <a:buNone/>
            </a:pPr>
            <a:endParaRPr lang="en-GB" sz="6400" dirty="0" smtClean="0"/>
          </a:p>
          <a:p>
            <a:pPr>
              <a:lnSpc>
                <a:spcPct val="120000"/>
              </a:lnSpc>
            </a:pPr>
            <a:r>
              <a:rPr lang="en-GB" sz="6400" b="1" dirty="0" err="1" smtClean="0"/>
              <a:t>टीप</a:t>
            </a:r>
            <a:r>
              <a:rPr lang="en-GB" sz="6400" b="1" dirty="0" smtClean="0"/>
              <a:t>.---- </a:t>
            </a:r>
            <a:r>
              <a:rPr lang="en-US" sz="6400" dirty="0" smtClean="0"/>
              <a:t>“ </a:t>
            </a:r>
            <a:r>
              <a:rPr lang="en-GB" sz="6400" dirty="0" err="1" smtClean="0"/>
              <a:t>मुले</a:t>
            </a:r>
            <a:r>
              <a:rPr lang="en-GB" sz="6400" dirty="0" smtClean="0"/>
              <a:t> </a:t>
            </a:r>
            <a:r>
              <a:rPr lang="en-US" sz="6400" dirty="0" smtClean="0"/>
              <a:t>” </a:t>
            </a:r>
            <a:r>
              <a:rPr lang="en-GB" sz="6400" dirty="0" err="1" smtClean="0"/>
              <a:t>म्हणजे</a:t>
            </a:r>
            <a:r>
              <a:rPr lang="en-GB" sz="6400" dirty="0" smtClean="0"/>
              <a:t> </a:t>
            </a:r>
            <a:r>
              <a:rPr lang="en-GB" sz="6400" dirty="0" err="1" smtClean="0"/>
              <a:t>औरस</a:t>
            </a:r>
            <a:r>
              <a:rPr lang="en-GB" sz="6400" dirty="0" smtClean="0"/>
              <a:t> </a:t>
            </a:r>
            <a:r>
              <a:rPr lang="en-GB" sz="6400" dirty="0" err="1" smtClean="0"/>
              <a:t>संतती</a:t>
            </a:r>
            <a:r>
              <a:rPr lang="en-GB" sz="6400" dirty="0" smtClean="0"/>
              <a:t> व </a:t>
            </a:r>
            <a:r>
              <a:rPr lang="en-GB" sz="6400" dirty="0" err="1" smtClean="0"/>
              <a:t>वर्गणीदारास</a:t>
            </a:r>
            <a:r>
              <a:rPr lang="en-GB" sz="6400" dirty="0" smtClean="0"/>
              <a:t> </a:t>
            </a:r>
            <a:r>
              <a:rPr lang="en-GB" sz="6400" dirty="0" err="1" smtClean="0"/>
              <a:t>लागू</a:t>
            </a:r>
            <a:r>
              <a:rPr lang="en-GB" sz="6400" dirty="0" smtClean="0"/>
              <a:t> </a:t>
            </a:r>
            <a:r>
              <a:rPr lang="en-GB" sz="6400" dirty="0" err="1" smtClean="0"/>
              <a:t>असलेल्या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व्यक्तीगत</a:t>
            </a:r>
            <a:r>
              <a:rPr lang="en-GB" sz="6400" dirty="0" smtClean="0"/>
              <a:t> </a:t>
            </a:r>
            <a:r>
              <a:rPr lang="en-GB" sz="6400" dirty="0" err="1" smtClean="0"/>
              <a:t>कायद्यानुसार</a:t>
            </a:r>
            <a:r>
              <a:rPr lang="en-GB" sz="6400" dirty="0" smtClean="0"/>
              <a:t> </a:t>
            </a:r>
            <a:r>
              <a:rPr lang="en-GB" sz="6400" dirty="0" err="1" smtClean="0"/>
              <a:t>दत्तक</a:t>
            </a:r>
            <a:r>
              <a:rPr lang="en-GB" sz="6400" dirty="0" smtClean="0"/>
              <a:t> </a:t>
            </a:r>
            <a:r>
              <a:rPr lang="en-GB" sz="6400" dirty="0" err="1" smtClean="0"/>
              <a:t>ग्रहणास</a:t>
            </a:r>
            <a:r>
              <a:rPr lang="mr-IN" sz="6400" dirty="0" smtClean="0"/>
              <a:t> </a:t>
            </a:r>
            <a:r>
              <a:rPr lang="en-GB" sz="6400" dirty="0" err="1" smtClean="0"/>
              <a:t>मान्यता</a:t>
            </a:r>
            <a:r>
              <a:rPr lang="en-GB" sz="6400" dirty="0" smtClean="0"/>
              <a:t> </a:t>
            </a:r>
            <a:r>
              <a:rPr lang="en-GB" sz="6400" dirty="0" err="1" smtClean="0"/>
              <a:t>मिळालेली</a:t>
            </a:r>
            <a:r>
              <a:rPr lang="en-GB" sz="6400" dirty="0" smtClean="0"/>
              <a:t> </a:t>
            </a:r>
            <a:r>
              <a:rPr lang="en-GB" sz="6400" dirty="0" err="1" smtClean="0"/>
              <a:t>असेल</a:t>
            </a:r>
            <a:r>
              <a:rPr lang="en-GB" sz="6400" dirty="0" smtClean="0"/>
              <a:t> </a:t>
            </a:r>
            <a:r>
              <a:rPr lang="en-GB" sz="6400" dirty="0" err="1" smtClean="0"/>
              <a:t>त्या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बाबतीत</a:t>
            </a:r>
            <a:r>
              <a:rPr lang="en-GB" sz="6400" dirty="0" smtClean="0"/>
              <a:t> </a:t>
            </a:r>
            <a:r>
              <a:rPr lang="en-GB" sz="6400" dirty="0" err="1" smtClean="0"/>
              <a:t>दत्तक</a:t>
            </a:r>
            <a:r>
              <a:rPr lang="en-GB" sz="6400" dirty="0" smtClean="0"/>
              <a:t> </a:t>
            </a:r>
            <a:r>
              <a:rPr lang="en-GB" sz="6400" dirty="0" err="1" smtClean="0"/>
              <a:t>मुलांचा</a:t>
            </a:r>
            <a:r>
              <a:rPr lang="en-GB" sz="6400" dirty="0" smtClean="0"/>
              <a:t> </a:t>
            </a:r>
            <a:r>
              <a:rPr lang="en-GB" sz="6400" dirty="0" err="1" smtClean="0"/>
              <a:t>त्यात</a:t>
            </a:r>
            <a:r>
              <a:rPr lang="en-GB" sz="6400" dirty="0" smtClean="0"/>
              <a:t> </a:t>
            </a:r>
            <a:r>
              <a:rPr lang="en-GB" sz="6400" dirty="0" err="1" smtClean="0"/>
              <a:t>समावेश</a:t>
            </a:r>
            <a:r>
              <a:rPr lang="en-GB" sz="6400" dirty="0" smtClean="0"/>
              <a:t> </a:t>
            </a:r>
            <a:r>
              <a:rPr lang="en-GB" sz="6400" dirty="0" err="1" smtClean="0"/>
              <a:t>होतो</a:t>
            </a:r>
            <a:r>
              <a:rPr lang="en-GB" sz="6400" dirty="0" smtClean="0"/>
              <a:t>.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066800" y="304800"/>
            <a:ext cx="7010400" cy="838200"/>
          </a:xfrm>
        </p:spPr>
        <p:txBody>
          <a:bodyPr anchor="t">
            <a:normAutofit/>
          </a:bodyPr>
          <a:lstStyle/>
          <a:p>
            <a:pPr algn="ctr"/>
            <a:r>
              <a:rPr lang="mr-IN" sz="4400" dirty="0" smtClean="0"/>
              <a:t>म.स.भ.नि.नि.नियम,१९९८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04800" y="1143000"/>
            <a:ext cx="8534400" cy="541020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en-US" sz="8000" b="1" dirty="0" smtClean="0"/>
              <a:t>5. </a:t>
            </a:r>
            <a:r>
              <a:rPr lang="en-GB" sz="8000" b="1" dirty="0" err="1" smtClean="0"/>
              <a:t>नामनिर्देशन</a:t>
            </a:r>
            <a:r>
              <a:rPr lang="en-GB" sz="8000" b="1" dirty="0" smtClean="0"/>
              <a:t>.----</a:t>
            </a:r>
            <a:endParaRPr lang="mr-IN" sz="8000" b="1" dirty="0" smtClean="0"/>
          </a:p>
          <a:p>
            <a:pPr>
              <a:lnSpc>
                <a:spcPct val="120000"/>
              </a:lnSpc>
              <a:buNone/>
            </a:pPr>
            <a:endParaRPr lang="en-GB" sz="2800" dirty="0" smtClean="0"/>
          </a:p>
          <a:p>
            <a:pPr marL="361950" indent="-361950">
              <a:lnSpc>
                <a:spcPct val="120000"/>
              </a:lnSpc>
              <a:buAutoNum type="arabicParenBoth"/>
            </a:pPr>
            <a:r>
              <a:rPr lang="en-GB" sz="8000" dirty="0" err="1" smtClean="0"/>
              <a:t>प्रत्येक</a:t>
            </a:r>
            <a:r>
              <a:rPr lang="en-GB" sz="8000" dirty="0" smtClean="0"/>
              <a:t> </a:t>
            </a:r>
            <a:r>
              <a:rPr lang="en-GB" sz="8000" dirty="0" err="1" smtClean="0"/>
              <a:t>वर्गणीदार</a:t>
            </a:r>
            <a:r>
              <a:rPr lang="en-US" sz="8000" dirty="0" smtClean="0"/>
              <a:t>, </a:t>
            </a:r>
            <a:r>
              <a:rPr lang="en-GB" sz="8000" dirty="0" err="1" smtClean="0"/>
              <a:t>निधीचा</a:t>
            </a:r>
            <a:r>
              <a:rPr lang="en-GB" sz="8000" dirty="0" smtClean="0"/>
              <a:t> </a:t>
            </a:r>
            <a:r>
              <a:rPr lang="en-GB" sz="8000" dirty="0" err="1" smtClean="0"/>
              <a:t>वर्गणीदार</a:t>
            </a:r>
            <a:r>
              <a:rPr lang="en-GB" sz="8000" dirty="0" smtClean="0"/>
              <a:t> </a:t>
            </a:r>
            <a:r>
              <a:rPr lang="en-GB" sz="8000" dirty="0" err="1" smtClean="0"/>
              <a:t>होण्याच्या</a:t>
            </a:r>
            <a:r>
              <a:rPr lang="en-GB" sz="8000" dirty="0" smtClean="0"/>
              <a:t> </a:t>
            </a:r>
            <a:r>
              <a:rPr lang="en-GB" sz="8000" dirty="0" err="1" smtClean="0"/>
              <a:t>वेळी</a:t>
            </a:r>
            <a:r>
              <a:rPr lang="en-GB" sz="8000" dirty="0" smtClean="0"/>
              <a:t> </a:t>
            </a:r>
            <a:r>
              <a:rPr lang="en-GB" sz="8000" dirty="0" err="1" smtClean="0"/>
              <a:t>निधीमध्ये</a:t>
            </a:r>
            <a:r>
              <a:rPr lang="en-GB" sz="8000" dirty="0" smtClean="0"/>
              <a:t> </a:t>
            </a:r>
            <a:r>
              <a:rPr lang="en-GB" sz="8000" dirty="0" err="1" smtClean="0"/>
              <a:t>त्याच्या</a:t>
            </a:r>
            <a:r>
              <a:rPr lang="en-GB" sz="8000" dirty="0" smtClean="0"/>
              <a:t> </a:t>
            </a:r>
            <a:r>
              <a:rPr lang="en-GB" sz="8000" dirty="0" err="1" smtClean="0"/>
              <a:t>नावे</a:t>
            </a:r>
            <a:r>
              <a:rPr lang="en-GB" sz="8000" dirty="0" smtClean="0"/>
              <a:t> </a:t>
            </a:r>
            <a:r>
              <a:rPr lang="en-GB" sz="8000" dirty="0" err="1" smtClean="0"/>
              <a:t>जमा</a:t>
            </a:r>
            <a:r>
              <a:rPr lang="en-GB" sz="8000" dirty="0" smtClean="0"/>
              <a:t> </a:t>
            </a:r>
            <a:r>
              <a:rPr lang="en-GB" sz="8000" dirty="0" err="1" smtClean="0"/>
              <a:t>होईल</a:t>
            </a:r>
            <a:r>
              <a:rPr lang="en-GB" sz="8000" dirty="0" smtClean="0"/>
              <a:t> </a:t>
            </a:r>
            <a:r>
              <a:rPr lang="en-GB" sz="8000" dirty="0" err="1" smtClean="0"/>
              <a:t>अशी</a:t>
            </a:r>
            <a:r>
              <a:rPr lang="en-GB" sz="8000" dirty="0" smtClean="0"/>
              <a:t> </a:t>
            </a:r>
            <a:r>
              <a:rPr lang="en-GB" sz="8000" dirty="0" err="1" smtClean="0"/>
              <a:t>रक्कम</a:t>
            </a:r>
            <a:r>
              <a:rPr lang="en-GB" sz="8000" dirty="0" smtClean="0"/>
              <a:t> </a:t>
            </a:r>
            <a:r>
              <a:rPr lang="en-GB" sz="8000" dirty="0" err="1" smtClean="0"/>
              <a:t>त्याला</a:t>
            </a:r>
            <a:r>
              <a:rPr lang="en-GB" sz="8000" dirty="0" smtClean="0"/>
              <a:t> </a:t>
            </a:r>
            <a:r>
              <a:rPr lang="en-GB" sz="8000" dirty="0" err="1" smtClean="0"/>
              <a:t>देय</a:t>
            </a:r>
            <a:r>
              <a:rPr lang="en-GB" sz="8000" dirty="0" smtClean="0"/>
              <a:t> </a:t>
            </a:r>
            <a:r>
              <a:rPr lang="en-GB" sz="8000" dirty="0" err="1" smtClean="0"/>
              <a:t>होण्यापूर्वी</a:t>
            </a:r>
            <a:r>
              <a:rPr lang="en-GB" sz="8000" dirty="0" smtClean="0"/>
              <a:t> </a:t>
            </a:r>
            <a:r>
              <a:rPr lang="en-GB" sz="8000" dirty="0" err="1" smtClean="0"/>
              <a:t>किंवा</a:t>
            </a:r>
            <a:r>
              <a:rPr lang="en-GB" sz="8000" dirty="0" smtClean="0"/>
              <a:t> </a:t>
            </a:r>
            <a:r>
              <a:rPr lang="en-GB" sz="8000" dirty="0" err="1" smtClean="0"/>
              <a:t>ती</a:t>
            </a:r>
            <a:r>
              <a:rPr lang="en-GB" sz="8000" dirty="0" smtClean="0"/>
              <a:t> </a:t>
            </a:r>
            <a:r>
              <a:rPr lang="en-GB" sz="8000" dirty="0" err="1" smtClean="0"/>
              <a:t>देय</a:t>
            </a:r>
            <a:r>
              <a:rPr lang="en-GB" sz="8000" dirty="0" smtClean="0"/>
              <a:t> </a:t>
            </a:r>
            <a:r>
              <a:rPr lang="en-GB" sz="8000" dirty="0" err="1" smtClean="0"/>
              <a:t>झाली</a:t>
            </a:r>
            <a:r>
              <a:rPr lang="en-GB" sz="8000" dirty="0" smtClean="0"/>
              <a:t> </a:t>
            </a:r>
            <a:r>
              <a:rPr lang="en-GB" sz="8000" dirty="0" err="1" smtClean="0"/>
              <a:t>असूनही</a:t>
            </a:r>
            <a:r>
              <a:rPr lang="en-GB" sz="8000" dirty="0" smtClean="0"/>
              <a:t> </a:t>
            </a:r>
            <a:r>
              <a:rPr lang="en-GB" sz="8000" dirty="0" err="1" smtClean="0"/>
              <a:t>देण्यात</a:t>
            </a:r>
            <a:r>
              <a:rPr lang="en-GB" sz="8000" dirty="0" smtClean="0"/>
              <a:t> </a:t>
            </a:r>
            <a:r>
              <a:rPr lang="en-GB" sz="8000" dirty="0" err="1" smtClean="0"/>
              <a:t>आलेली</a:t>
            </a:r>
            <a:r>
              <a:rPr lang="en-GB" sz="8000" dirty="0" smtClean="0"/>
              <a:t> </a:t>
            </a:r>
            <a:r>
              <a:rPr lang="en-GB" sz="8000" dirty="0" err="1" smtClean="0"/>
              <a:t>नसेल</a:t>
            </a:r>
            <a:r>
              <a:rPr lang="en-US" sz="8000" dirty="0" smtClean="0"/>
              <a:t>, </a:t>
            </a:r>
            <a:r>
              <a:rPr lang="en-GB" sz="8000" dirty="0" err="1" smtClean="0"/>
              <a:t>अशा</a:t>
            </a:r>
            <a:r>
              <a:rPr lang="en-GB" sz="8000" dirty="0" smtClean="0"/>
              <a:t> </a:t>
            </a:r>
            <a:r>
              <a:rPr lang="en-GB" sz="8000" dirty="0" err="1" smtClean="0"/>
              <a:t>वेळी</a:t>
            </a:r>
            <a:r>
              <a:rPr lang="en-GB" sz="8000" dirty="0" smtClean="0"/>
              <a:t> </a:t>
            </a:r>
            <a:r>
              <a:rPr lang="en-GB" sz="8000" dirty="0" err="1" smtClean="0"/>
              <a:t>त्याचा</a:t>
            </a:r>
            <a:r>
              <a:rPr lang="en-GB" sz="8000" dirty="0" smtClean="0"/>
              <a:t> </a:t>
            </a:r>
            <a:r>
              <a:rPr lang="en-GB" sz="8000" dirty="0" err="1" smtClean="0"/>
              <a:t>मृत्यू</a:t>
            </a:r>
            <a:r>
              <a:rPr lang="en-GB" sz="8000" dirty="0" smtClean="0"/>
              <a:t> </a:t>
            </a:r>
            <a:r>
              <a:rPr lang="en-GB" sz="8000" dirty="0" err="1" smtClean="0"/>
              <a:t>झाल्यास</a:t>
            </a:r>
            <a:r>
              <a:rPr lang="en-US" sz="8000" dirty="0" smtClean="0"/>
              <a:t>, </a:t>
            </a:r>
            <a:r>
              <a:rPr lang="en-GB" sz="8000" dirty="0" err="1" smtClean="0"/>
              <a:t>ही</a:t>
            </a:r>
            <a:r>
              <a:rPr lang="en-GB" sz="8000" dirty="0" smtClean="0"/>
              <a:t> </a:t>
            </a:r>
            <a:r>
              <a:rPr lang="en-GB" sz="8000" dirty="0" err="1" smtClean="0"/>
              <a:t>रक्कम</a:t>
            </a:r>
            <a:r>
              <a:rPr lang="en-GB" sz="8000" dirty="0" smtClean="0"/>
              <a:t> </a:t>
            </a:r>
            <a:r>
              <a:rPr lang="en-GB" sz="8000" dirty="0" err="1" smtClean="0"/>
              <a:t>मिळण्याचाहक्क</a:t>
            </a:r>
            <a:r>
              <a:rPr lang="en-GB" sz="8000" dirty="0" smtClean="0"/>
              <a:t> </a:t>
            </a:r>
            <a:r>
              <a:rPr lang="en-GB" sz="8000" dirty="0" err="1" smtClean="0"/>
              <a:t>एक</a:t>
            </a:r>
            <a:r>
              <a:rPr lang="en-GB" sz="8000" dirty="0" smtClean="0"/>
              <a:t> </a:t>
            </a:r>
            <a:r>
              <a:rPr lang="en-GB" sz="8000" dirty="0" err="1" smtClean="0"/>
              <a:t>किंवा</a:t>
            </a:r>
            <a:r>
              <a:rPr lang="en-GB" sz="8000" dirty="0" smtClean="0"/>
              <a:t> </a:t>
            </a:r>
            <a:r>
              <a:rPr lang="en-GB" sz="8000" dirty="0" err="1" smtClean="0"/>
              <a:t>अधिक</a:t>
            </a:r>
            <a:r>
              <a:rPr lang="en-GB" sz="8000" dirty="0" smtClean="0"/>
              <a:t> </a:t>
            </a:r>
            <a:r>
              <a:rPr lang="en-GB" sz="8000" dirty="0" err="1" smtClean="0"/>
              <a:t>व्यक्तींना</a:t>
            </a:r>
            <a:r>
              <a:rPr lang="en-GB" sz="8000" dirty="0" smtClean="0"/>
              <a:t> </a:t>
            </a:r>
            <a:r>
              <a:rPr lang="en-GB" sz="8000" dirty="0" err="1" smtClean="0"/>
              <a:t>प्रदान</a:t>
            </a:r>
            <a:r>
              <a:rPr lang="en-GB" sz="8000" dirty="0" smtClean="0"/>
              <a:t> </a:t>
            </a:r>
            <a:r>
              <a:rPr lang="en-GB" sz="8000" dirty="0" err="1" smtClean="0"/>
              <a:t>करणारे</a:t>
            </a:r>
            <a:r>
              <a:rPr lang="en-GB" sz="8000" dirty="0" smtClean="0"/>
              <a:t> </a:t>
            </a:r>
            <a:r>
              <a:rPr lang="en-GB" sz="8000" dirty="0" err="1" smtClean="0"/>
              <a:t>नामनिर्देशन</a:t>
            </a:r>
            <a:r>
              <a:rPr lang="en-GB" sz="8000" dirty="0" smtClean="0"/>
              <a:t> </a:t>
            </a:r>
            <a:r>
              <a:rPr lang="en-GB" sz="8000" dirty="0" err="1" smtClean="0"/>
              <a:t>कार्यालय</a:t>
            </a:r>
            <a:r>
              <a:rPr lang="en-GB" sz="8000" dirty="0" smtClean="0"/>
              <a:t> </a:t>
            </a:r>
            <a:r>
              <a:rPr lang="en-GB" sz="8000" dirty="0" err="1" smtClean="0"/>
              <a:t>प्रमुखांकडे</a:t>
            </a:r>
            <a:r>
              <a:rPr lang="en-GB" sz="8000" dirty="0" smtClean="0"/>
              <a:t> </a:t>
            </a:r>
            <a:r>
              <a:rPr lang="en-GB" sz="8000" dirty="0" err="1" smtClean="0"/>
              <a:t>पाठवील</a:t>
            </a:r>
            <a:r>
              <a:rPr lang="en-GB" sz="8000" dirty="0" smtClean="0"/>
              <a:t> </a:t>
            </a:r>
            <a:r>
              <a:rPr lang="en-US" sz="7200" dirty="0" smtClean="0"/>
              <a:t>:</a:t>
            </a:r>
            <a:endParaRPr lang="mr-IN" sz="7200" dirty="0" smtClean="0"/>
          </a:p>
          <a:p>
            <a:pPr marL="1143000" indent="-1143000">
              <a:lnSpc>
                <a:spcPct val="120000"/>
              </a:lnSpc>
              <a:buNone/>
            </a:pPr>
            <a:endParaRPr lang="en-GB" sz="3600" dirty="0" smtClean="0"/>
          </a:p>
          <a:p>
            <a:pPr>
              <a:lnSpc>
                <a:spcPct val="120000"/>
              </a:lnSpc>
              <a:buNone/>
            </a:pPr>
            <a:r>
              <a:rPr lang="mr-IN" sz="7200" dirty="0" smtClean="0"/>
              <a:t>   </a:t>
            </a:r>
            <a:r>
              <a:rPr lang="en-GB" sz="8000" dirty="0" err="1" smtClean="0"/>
              <a:t>परंतु</a:t>
            </a:r>
            <a:r>
              <a:rPr lang="en-GB" sz="8000" dirty="0" smtClean="0"/>
              <a:t> </a:t>
            </a:r>
            <a:r>
              <a:rPr lang="en-GB" sz="8000" dirty="0" err="1" smtClean="0"/>
              <a:t>वर्गणीदार</a:t>
            </a:r>
            <a:r>
              <a:rPr lang="en-GB" sz="8000" dirty="0" smtClean="0"/>
              <a:t> </a:t>
            </a:r>
            <a:r>
              <a:rPr lang="en-GB" sz="8000" dirty="0" err="1" smtClean="0"/>
              <a:t>जर</a:t>
            </a:r>
            <a:r>
              <a:rPr lang="en-GB" sz="8000" dirty="0" smtClean="0"/>
              <a:t> </a:t>
            </a:r>
            <a:r>
              <a:rPr lang="en-GB" sz="8000" dirty="0" err="1" smtClean="0"/>
              <a:t>अज्ञान</a:t>
            </a:r>
            <a:r>
              <a:rPr lang="en-GB" sz="8000" dirty="0" smtClean="0"/>
              <a:t> </a:t>
            </a:r>
            <a:r>
              <a:rPr lang="en-GB" sz="8000" dirty="0" err="1" smtClean="0"/>
              <a:t>असेल</a:t>
            </a:r>
            <a:r>
              <a:rPr lang="en-US" sz="8000" dirty="0" smtClean="0"/>
              <a:t>, </a:t>
            </a:r>
            <a:r>
              <a:rPr lang="en-GB" sz="8000" dirty="0" err="1" smtClean="0"/>
              <a:t>तर</a:t>
            </a:r>
            <a:r>
              <a:rPr lang="en-GB" sz="8000" dirty="0" smtClean="0"/>
              <a:t> </a:t>
            </a:r>
            <a:r>
              <a:rPr lang="en-GB" sz="8000" dirty="0" err="1" smtClean="0"/>
              <a:t>तो</a:t>
            </a:r>
            <a:r>
              <a:rPr lang="en-GB" sz="8000" dirty="0" smtClean="0"/>
              <a:t> </a:t>
            </a:r>
            <a:r>
              <a:rPr lang="en-GB" sz="8000" dirty="0" err="1" smtClean="0"/>
              <a:t>सज्ञान</a:t>
            </a:r>
            <a:r>
              <a:rPr lang="en-GB" sz="8000" dirty="0" smtClean="0"/>
              <a:t> </a:t>
            </a:r>
            <a:r>
              <a:rPr lang="en-GB" sz="8000" dirty="0" err="1" smtClean="0"/>
              <a:t>झाल्यानंतरच</a:t>
            </a:r>
            <a:r>
              <a:rPr lang="en-GB" sz="8000" dirty="0" smtClean="0"/>
              <a:t> </a:t>
            </a:r>
            <a:r>
              <a:rPr lang="en-GB" sz="8000" dirty="0" err="1" smtClean="0"/>
              <a:t>त्याने</a:t>
            </a:r>
            <a:r>
              <a:rPr lang="en-GB" sz="8000" dirty="0" smtClean="0"/>
              <a:t> </a:t>
            </a:r>
            <a:r>
              <a:rPr lang="en-GB" sz="8000" dirty="0" err="1" smtClean="0"/>
              <a:t>असे</a:t>
            </a:r>
            <a:r>
              <a:rPr lang="en-GB" sz="8000" dirty="0" smtClean="0"/>
              <a:t> </a:t>
            </a:r>
            <a:r>
              <a:rPr lang="en-GB" sz="8000" dirty="0" err="1" smtClean="0"/>
              <a:t>नामनिर्देशन</a:t>
            </a:r>
            <a:r>
              <a:rPr lang="en-GB" sz="8000" dirty="0" smtClean="0"/>
              <a:t> </a:t>
            </a:r>
            <a:r>
              <a:rPr lang="en-GB" sz="8000" dirty="0" err="1" smtClean="0"/>
              <a:t>करणे</a:t>
            </a:r>
            <a:r>
              <a:rPr lang="en-GB" sz="8000" dirty="0" smtClean="0"/>
              <a:t> </a:t>
            </a:r>
            <a:r>
              <a:rPr lang="mr-IN" sz="8000" dirty="0" smtClean="0"/>
              <a:t> </a:t>
            </a:r>
            <a:r>
              <a:rPr lang="en-GB" sz="8000" dirty="0" err="1" smtClean="0"/>
              <a:t>आवश्यक</a:t>
            </a:r>
            <a:r>
              <a:rPr lang="en-GB" sz="8000" dirty="0" smtClean="0"/>
              <a:t> </a:t>
            </a:r>
            <a:r>
              <a:rPr lang="en-GB" sz="8000" dirty="0" err="1" smtClean="0"/>
              <a:t>असेल</a:t>
            </a:r>
            <a:r>
              <a:rPr lang="en-GB" sz="8000" dirty="0" smtClean="0"/>
              <a:t> </a:t>
            </a:r>
            <a:r>
              <a:rPr lang="en-US" sz="8000" dirty="0" smtClean="0"/>
              <a:t>:</a:t>
            </a:r>
            <a:endParaRPr lang="mr-IN" sz="7200" dirty="0" smtClean="0"/>
          </a:p>
          <a:p>
            <a:pPr>
              <a:lnSpc>
                <a:spcPct val="120000"/>
              </a:lnSpc>
              <a:buNone/>
            </a:pPr>
            <a:endParaRPr lang="en-GB" sz="3600" dirty="0" smtClean="0"/>
          </a:p>
          <a:p>
            <a:pPr>
              <a:lnSpc>
                <a:spcPct val="120000"/>
              </a:lnSpc>
              <a:buNone/>
            </a:pPr>
            <a:r>
              <a:rPr lang="mr-IN" sz="7200" dirty="0" smtClean="0"/>
              <a:t>  </a:t>
            </a:r>
            <a:r>
              <a:rPr lang="en-GB" sz="8000" dirty="0" err="1" smtClean="0"/>
              <a:t>आणखी</a:t>
            </a:r>
            <a:r>
              <a:rPr lang="en-GB" sz="8000" dirty="0" smtClean="0"/>
              <a:t> </a:t>
            </a:r>
            <a:r>
              <a:rPr lang="en-GB" sz="8000" dirty="0" err="1" smtClean="0"/>
              <a:t>असे</a:t>
            </a:r>
            <a:r>
              <a:rPr lang="en-GB" sz="8000" dirty="0" smtClean="0"/>
              <a:t> </a:t>
            </a:r>
            <a:r>
              <a:rPr lang="en-GB" sz="8000" dirty="0" err="1" smtClean="0"/>
              <a:t>की</a:t>
            </a:r>
            <a:r>
              <a:rPr lang="en-US" sz="8000" dirty="0" smtClean="0"/>
              <a:t>, </a:t>
            </a:r>
            <a:r>
              <a:rPr lang="en-GB" sz="8000" dirty="0" err="1" smtClean="0"/>
              <a:t>नामनिर्देशन</a:t>
            </a:r>
            <a:r>
              <a:rPr lang="en-GB" sz="8000" dirty="0" smtClean="0"/>
              <a:t> </a:t>
            </a:r>
            <a:r>
              <a:rPr lang="en-GB" sz="8000" dirty="0" err="1" smtClean="0"/>
              <a:t>करतेवेळी</a:t>
            </a:r>
            <a:r>
              <a:rPr lang="en-GB" sz="8000" dirty="0" smtClean="0"/>
              <a:t> </a:t>
            </a:r>
            <a:r>
              <a:rPr lang="en-GB" sz="8000" dirty="0" err="1" smtClean="0"/>
              <a:t>जर</a:t>
            </a:r>
            <a:r>
              <a:rPr lang="en-GB" sz="8000" dirty="0" smtClean="0"/>
              <a:t> </a:t>
            </a:r>
            <a:r>
              <a:rPr lang="en-GB" sz="8000" dirty="0" err="1" smtClean="0"/>
              <a:t>वर्गणीदाराला</a:t>
            </a:r>
            <a:r>
              <a:rPr lang="en-GB" sz="8000" dirty="0" smtClean="0"/>
              <a:t> </a:t>
            </a:r>
            <a:r>
              <a:rPr lang="en-GB" sz="8000" dirty="0" err="1" smtClean="0"/>
              <a:t>स्वत:चे</a:t>
            </a:r>
            <a:r>
              <a:rPr lang="en-GB" sz="8000" dirty="0" smtClean="0"/>
              <a:t> </a:t>
            </a:r>
            <a:r>
              <a:rPr lang="en-GB" sz="8000" dirty="0" err="1" smtClean="0"/>
              <a:t>कुटुंब</a:t>
            </a:r>
            <a:r>
              <a:rPr lang="en-GB" sz="8000" dirty="0" smtClean="0"/>
              <a:t> </a:t>
            </a:r>
            <a:r>
              <a:rPr lang="en-GB" sz="8000" dirty="0" err="1" smtClean="0"/>
              <a:t>असेल</a:t>
            </a:r>
            <a:r>
              <a:rPr lang="en-US" sz="8000" dirty="0" smtClean="0"/>
              <a:t>, </a:t>
            </a:r>
            <a:r>
              <a:rPr lang="en-GB" sz="8000" dirty="0" err="1" smtClean="0"/>
              <a:t>तर</a:t>
            </a:r>
            <a:r>
              <a:rPr lang="en-GB" sz="8000" dirty="0" smtClean="0"/>
              <a:t> </a:t>
            </a:r>
            <a:r>
              <a:rPr lang="en-GB" sz="8000" dirty="0" err="1" smtClean="0"/>
              <a:t>अशा</a:t>
            </a:r>
            <a:r>
              <a:rPr lang="en-GB" sz="8000" dirty="0" smtClean="0"/>
              <a:t> </a:t>
            </a:r>
            <a:r>
              <a:rPr lang="en-GB" sz="8000" dirty="0" err="1" smtClean="0"/>
              <a:t>बाबतीत</a:t>
            </a:r>
            <a:r>
              <a:rPr lang="en-GB" sz="8000" dirty="0" smtClean="0"/>
              <a:t> </a:t>
            </a:r>
            <a:r>
              <a:rPr lang="en-GB" sz="8000" dirty="0" err="1" smtClean="0"/>
              <a:t>तो</a:t>
            </a:r>
            <a:r>
              <a:rPr lang="en-GB" sz="8000" dirty="0" smtClean="0"/>
              <a:t> </a:t>
            </a:r>
            <a:r>
              <a:rPr lang="en-GB" sz="8000" dirty="0" err="1" smtClean="0"/>
              <a:t>केवळ</a:t>
            </a:r>
            <a:r>
              <a:rPr lang="en-GB" sz="8000" dirty="0" smtClean="0"/>
              <a:t> </a:t>
            </a:r>
            <a:r>
              <a:rPr lang="en-GB" sz="8000" dirty="0" err="1" smtClean="0"/>
              <a:t>त्याच्या</a:t>
            </a:r>
            <a:r>
              <a:rPr lang="en-GB" sz="8000" dirty="0" smtClean="0"/>
              <a:t> </a:t>
            </a:r>
            <a:r>
              <a:rPr lang="en-GB" sz="8000" dirty="0" err="1" smtClean="0"/>
              <a:t>कुटुंबातील</a:t>
            </a:r>
            <a:r>
              <a:rPr lang="en-GB" sz="8000" dirty="0" smtClean="0"/>
              <a:t> </a:t>
            </a:r>
            <a:r>
              <a:rPr lang="en-GB" sz="8000" dirty="0" err="1" smtClean="0"/>
              <a:t>सदस्याच्या</a:t>
            </a:r>
            <a:r>
              <a:rPr lang="en-GB" sz="8000" dirty="0" smtClean="0"/>
              <a:t> </a:t>
            </a:r>
            <a:r>
              <a:rPr lang="en-GB" sz="8000" dirty="0" err="1" smtClean="0"/>
              <a:t>किंवा</a:t>
            </a:r>
            <a:r>
              <a:rPr lang="en-GB" sz="8000" dirty="0" smtClean="0"/>
              <a:t> </a:t>
            </a:r>
            <a:r>
              <a:rPr lang="en-GB" sz="8000" dirty="0" err="1" smtClean="0"/>
              <a:t>सदस्यांच्या</a:t>
            </a:r>
            <a:r>
              <a:rPr lang="en-GB" sz="8000" dirty="0" smtClean="0"/>
              <a:t> </a:t>
            </a:r>
            <a:r>
              <a:rPr lang="en-GB" sz="8000" dirty="0" err="1" smtClean="0"/>
              <a:t>नावेच</a:t>
            </a:r>
            <a:r>
              <a:rPr lang="en-GB" sz="8000" dirty="0" smtClean="0"/>
              <a:t> </a:t>
            </a:r>
            <a:r>
              <a:rPr lang="en-GB" sz="8000" dirty="0" err="1" smtClean="0"/>
              <a:t>नामनिर्देशन</a:t>
            </a:r>
            <a:r>
              <a:rPr lang="en-GB" sz="8000" dirty="0" smtClean="0"/>
              <a:t> </a:t>
            </a:r>
            <a:r>
              <a:rPr lang="en-GB" sz="8000" dirty="0" err="1" smtClean="0"/>
              <a:t>करील</a:t>
            </a:r>
            <a:r>
              <a:rPr lang="en-GB" sz="8000" dirty="0" smtClean="0"/>
              <a:t>.</a:t>
            </a:r>
            <a:endParaRPr lang="mr-IN" sz="7200" dirty="0" smtClean="0"/>
          </a:p>
          <a:p>
            <a:pPr>
              <a:lnSpc>
                <a:spcPct val="120000"/>
              </a:lnSpc>
              <a:buNone/>
            </a:pPr>
            <a:endParaRPr lang="en-GB" sz="4400" dirty="0" smtClean="0"/>
          </a:p>
          <a:p>
            <a:pPr>
              <a:lnSpc>
                <a:spcPct val="120000"/>
              </a:lnSpc>
              <a:buNone/>
            </a:pPr>
            <a:r>
              <a:rPr lang="mr-IN" sz="7200" dirty="0" smtClean="0"/>
              <a:t>   </a:t>
            </a:r>
            <a:r>
              <a:rPr lang="en-GB" sz="8000" dirty="0" err="1" smtClean="0"/>
              <a:t>तसेच</a:t>
            </a:r>
            <a:r>
              <a:rPr lang="en-US" sz="8000" dirty="0" smtClean="0"/>
              <a:t>, </a:t>
            </a:r>
            <a:r>
              <a:rPr lang="en-GB" sz="8000" dirty="0" err="1" smtClean="0"/>
              <a:t>वर्गणीदार</a:t>
            </a:r>
            <a:r>
              <a:rPr lang="en-GB" sz="8000" dirty="0" smtClean="0"/>
              <a:t> </a:t>
            </a:r>
            <a:r>
              <a:rPr lang="en-GB" sz="8000" dirty="0" err="1" smtClean="0"/>
              <a:t>भविष्य</a:t>
            </a:r>
            <a:r>
              <a:rPr lang="en-GB" sz="8000" dirty="0" smtClean="0"/>
              <a:t> </a:t>
            </a:r>
            <a:r>
              <a:rPr lang="en-GB" sz="8000" dirty="0" err="1" smtClean="0"/>
              <a:t>निर्वाह</a:t>
            </a:r>
            <a:r>
              <a:rPr lang="en-GB" sz="8000" dirty="0" smtClean="0"/>
              <a:t> </a:t>
            </a:r>
            <a:r>
              <a:rPr lang="en-GB" sz="8000" dirty="0" err="1" smtClean="0"/>
              <a:t>निधीचा</a:t>
            </a:r>
            <a:r>
              <a:rPr lang="en-GB" sz="8000" dirty="0" smtClean="0"/>
              <a:t> </a:t>
            </a:r>
            <a:r>
              <a:rPr lang="en-GB" sz="8000" dirty="0" err="1" smtClean="0"/>
              <a:t>वर्गणीदार</a:t>
            </a:r>
            <a:r>
              <a:rPr lang="en-GB" sz="8000" dirty="0" smtClean="0"/>
              <a:t> </a:t>
            </a:r>
            <a:r>
              <a:rPr lang="en-GB" sz="8000" dirty="0" err="1" smtClean="0"/>
              <a:t>होण्यापूर्वी</a:t>
            </a:r>
            <a:r>
              <a:rPr lang="en-GB" sz="8000" dirty="0" smtClean="0"/>
              <a:t> </a:t>
            </a:r>
            <a:r>
              <a:rPr lang="en-GB" sz="8000" dirty="0" err="1" smtClean="0"/>
              <a:t>त्याने</a:t>
            </a:r>
            <a:r>
              <a:rPr lang="en-GB" sz="8000" dirty="0" smtClean="0"/>
              <a:t> </a:t>
            </a:r>
            <a:r>
              <a:rPr lang="en-GB" sz="8000" dirty="0" err="1" smtClean="0"/>
              <a:t>इतर</a:t>
            </a:r>
            <a:r>
              <a:rPr lang="en-GB" sz="8000" dirty="0" smtClean="0"/>
              <a:t> </a:t>
            </a:r>
            <a:r>
              <a:rPr lang="en-GB" sz="8000" dirty="0" err="1" smtClean="0"/>
              <a:t>कोणत्याही</a:t>
            </a:r>
            <a:r>
              <a:rPr lang="en-GB" sz="8000" dirty="0" smtClean="0"/>
              <a:t> </a:t>
            </a:r>
            <a:r>
              <a:rPr lang="en-GB" sz="8000" dirty="0" err="1" smtClean="0"/>
              <a:t>भविष्य</a:t>
            </a:r>
            <a:r>
              <a:rPr lang="en-GB" sz="8000" dirty="0" smtClean="0"/>
              <a:t> </a:t>
            </a:r>
            <a:r>
              <a:rPr lang="en-GB" sz="8000" dirty="0" err="1" smtClean="0"/>
              <a:t>निर्वाह</a:t>
            </a:r>
            <a:r>
              <a:rPr lang="en-GB" sz="8000" dirty="0" smtClean="0"/>
              <a:t> </a:t>
            </a:r>
            <a:r>
              <a:rPr lang="en-GB" sz="8000" dirty="0" err="1" smtClean="0"/>
              <a:t>निधीसाठी</a:t>
            </a:r>
            <a:r>
              <a:rPr lang="en-GB" sz="8000" dirty="0" smtClean="0"/>
              <a:t> </a:t>
            </a:r>
            <a:r>
              <a:rPr lang="en-GB" sz="8000" dirty="0" err="1" smtClean="0"/>
              <a:t>करुन</a:t>
            </a:r>
            <a:r>
              <a:rPr lang="en-GB" sz="8000" dirty="0" smtClean="0"/>
              <a:t> </a:t>
            </a:r>
            <a:r>
              <a:rPr lang="en-GB" sz="8000" dirty="0" err="1" smtClean="0"/>
              <a:t>दिलेले</a:t>
            </a:r>
            <a:r>
              <a:rPr lang="en-GB" sz="8000" dirty="0" smtClean="0"/>
              <a:t> </a:t>
            </a:r>
            <a:r>
              <a:rPr lang="en-GB" sz="8000" dirty="0" err="1" smtClean="0"/>
              <a:t>नामनिर्देशन</a:t>
            </a:r>
            <a:r>
              <a:rPr lang="en-GB" sz="8000" dirty="0" smtClean="0"/>
              <a:t> </a:t>
            </a:r>
            <a:r>
              <a:rPr lang="en-GB" sz="8000" dirty="0" err="1" smtClean="0"/>
              <a:t>हे</a:t>
            </a:r>
            <a:r>
              <a:rPr lang="en-GB" sz="8000" dirty="0" smtClean="0"/>
              <a:t> </a:t>
            </a:r>
            <a:r>
              <a:rPr lang="en-GB" sz="8000" dirty="0" err="1" smtClean="0"/>
              <a:t>जर</a:t>
            </a:r>
            <a:r>
              <a:rPr lang="en-GB" sz="8000" dirty="0" smtClean="0"/>
              <a:t> </a:t>
            </a:r>
            <a:r>
              <a:rPr lang="en-GB" sz="8000" dirty="0" err="1" smtClean="0"/>
              <a:t>पूर्वीच्या</a:t>
            </a:r>
            <a:r>
              <a:rPr lang="en-GB" sz="8000" dirty="0" smtClean="0"/>
              <a:t> </a:t>
            </a:r>
            <a:r>
              <a:rPr lang="en-GB" sz="8000" dirty="0" err="1" smtClean="0"/>
              <a:t>निधीमध्ये</a:t>
            </a:r>
            <a:r>
              <a:rPr lang="en-GB" sz="8000" dirty="0" smtClean="0"/>
              <a:t> </a:t>
            </a:r>
            <a:r>
              <a:rPr lang="en-GB" sz="8000" dirty="0" err="1" smtClean="0"/>
              <a:t>त्याच्या</a:t>
            </a:r>
            <a:r>
              <a:rPr lang="en-GB" sz="8000" dirty="0" smtClean="0"/>
              <a:t> </a:t>
            </a:r>
            <a:r>
              <a:rPr lang="en-GB" sz="8000" dirty="0" err="1" smtClean="0"/>
              <a:t>खाती</a:t>
            </a:r>
            <a:r>
              <a:rPr lang="en-GB" sz="8000" dirty="0" smtClean="0"/>
              <a:t> </a:t>
            </a:r>
            <a:r>
              <a:rPr lang="en-GB" sz="8000" dirty="0" err="1" smtClean="0"/>
              <a:t>जमा</a:t>
            </a:r>
            <a:r>
              <a:rPr lang="en-GB" sz="8000" dirty="0" smtClean="0"/>
              <a:t> </a:t>
            </a:r>
            <a:r>
              <a:rPr lang="en-GB" sz="8000" dirty="0" err="1" smtClean="0"/>
              <a:t>असलेली</a:t>
            </a:r>
            <a:r>
              <a:rPr lang="en-GB" sz="8000" dirty="0" smtClean="0"/>
              <a:t> </a:t>
            </a:r>
            <a:r>
              <a:rPr lang="en-GB" sz="8000" dirty="0" err="1" smtClean="0"/>
              <a:t>रक्कम</a:t>
            </a:r>
            <a:r>
              <a:rPr lang="en-GB" sz="8000" dirty="0" smtClean="0"/>
              <a:t> </a:t>
            </a:r>
            <a:r>
              <a:rPr lang="en-GB" sz="8000" dirty="0" err="1" smtClean="0"/>
              <a:t>अशा</a:t>
            </a:r>
            <a:r>
              <a:rPr lang="en-GB" sz="8000" dirty="0" smtClean="0"/>
              <a:t> </a:t>
            </a:r>
            <a:r>
              <a:rPr lang="en-GB" sz="8000" dirty="0" err="1" smtClean="0"/>
              <a:t>दुस-या</a:t>
            </a:r>
            <a:r>
              <a:rPr lang="en-GB" sz="8000" dirty="0" smtClean="0"/>
              <a:t> </a:t>
            </a:r>
            <a:r>
              <a:rPr lang="en-GB" sz="8000" dirty="0" err="1" smtClean="0"/>
              <a:t>निधीत</a:t>
            </a:r>
            <a:r>
              <a:rPr lang="en-GB" sz="8000" dirty="0" smtClean="0"/>
              <a:t> </a:t>
            </a:r>
            <a:r>
              <a:rPr lang="en-GB" sz="8000" dirty="0" err="1" smtClean="0"/>
              <a:t>हस्तांतरित</a:t>
            </a:r>
            <a:r>
              <a:rPr lang="en-GB" sz="8000" dirty="0" smtClean="0"/>
              <a:t> </a:t>
            </a:r>
            <a:r>
              <a:rPr lang="en-GB" sz="8000" dirty="0" err="1" smtClean="0"/>
              <a:t>करण्यात</a:t>
            </a:r>
            <a:r>
              <a:rPr lang="en-GB" sz="8000" dirty="0" smtClean="0"/>
              <a:t> </a:t>
            </a:r>
            <a:r>
              <a:rPr lang="en-GB" sz="8000" dirty="0" err="1" smtClean="0"/>
              <a:t>आली</a:t>
            </a:r>
            <a:r>
              <a:rPr lang="en-GB" sz="8000" dirty="0" smtClean="0"/>
              <a:t> </a:t>
            </a:r>
            <a:r>
              <a:rPr lang="en-GB" sz="8000" dirty="0" err="1" smtClean="0"/>
              <a:t>असेल</a:t>
            </a:r>
            <a:r>
              <a:rPr lang="en-GB" sz="8000" dirty="0" smtClean="0"/>
              <a:t> </a:t>
            </a:r>
            <a:r>
              <a:rPr lang="en-GB" sz="8000" dirty="0" err="1" smtClean="0"/>
              <a:t>तर</a:t>
            </a:r>
            <a:r>
              <a:rPr lang="en-US" sz="8000" dirty="0" smtClean="0"/>
              <a:t>, </a:t>
            </a:r>
            <a:r>
              <a:rPr lang="en-GB" sz="8000" dirty="0" err="1" smtClean="0"/>
              <a:t>या</a:t>
            </a:r>
            <a:r>
              <a:rPr lang="en-GB" sz="8000" dirty="0" smtClean="0"/>
              <a:t> </a:t>
            </a:r>
            <a:r>
              <a:rPr lang="en-GB" sz="8000" dirty="0" err="1" smtClean="0"/>
              <a:t>नियमानुसार</a:t>
            </a:r>
            <a:r>
              <a:rPr lang="en-GB" sz="8000" dirty="0" smtClean="0"/>
              <a:t> </a:t>
            </a:r>
            <a:r>
              <a:rPr lang="en-GB" sz="8000" dirty="0" err="1" smtClean="0"/>
              <a:t>ते</a:t>
            </a:r>
            <a:r>
              <a:rPr lang="en-GB" sz="8000" dirty="0" smtClean="0"/>
              <a:t> </a:t>
            </a:r>
            <a:r>
              <a:rPr lang="en-GB" sz="8000" dirty="0" err="1" smtClean="0"/>
              <a:t>नामनिर्देशन</a:t>
            </a:r>
            <a:r>
              <a:rPr lang="en-GB" sz="8000" dirty="0" smtClean="0"/>
              <a:t> </a:t>
            </a:r>
            <a:r>
              <a:rPr lang="en-GB" sz="8000" dirty="0" err="1" smtClean="0"/>
              <a:t>करे</a:t>
            </a:r>
            <a:r>
              <a:rPr lang="en-GB" sz="8000" dirty="0" smtClean="0"/>
              <a:t> </a:t>
            </a:r>
            <a:r>
              <a:rPr lang="en-GB" sz="8000" dirty="0" err="1" smtClean="0"/>
              <a:t>पर्यंत</a:t>
            </a:r>
            <a:r>
              <a:rPr lang="en-GB" sz="8000" dirty="0" smtClean="0"/>
              <a:t> </a:t>
            </a:r>
            <a:r>
              <a:rPr lang="en-GB" sz="8000" dirty="0" err="1" smtClean="0"/>
              <a:t>या</a:t>
            </a:r>
            <a:r>
              <a:rPr lang="en-GB" sz="8000" dirty="0" smtClean="0"/>
              <a:t> </a:t>
            </a:r>
            <a:r>
              <a:rPr lang="en-GB" sz="8000" dirty="0" err="1" smtClean="0"/>
              <a:t>नियमाखाली</a:t>
            </a:r>
            <a:r>
              <a:rPr lang="en-GB" sz="8000" dirty="0" smtClean="0"/>
              <a:t> </a:t>
            </a:r>
            <a:r>
              <a:rPr lang="en-GB" sz="8000" dirty="0" err="1" smtClean="0"/>
              <a:t>यथोचितरित्या</a:t>
            </a:r>
            <a:r>
              <a:rPr lang="en-GB" sz="8000" dirty="0" smtClean="0"/>
              <a:t> </a:t>
            </a:r>
            <a:r>
              <a:rPr lang="en-GB" sz="8000" dirty="0" err="1" smtClean="0"/>
              <a:t>करण्यात</a:t>
            </a:r>
            <a:r>
              <a:rPr lang="en-GB" sz="8000" dirty="0" smtClean="0"/>
              <a:t> </a:t>
            </a:r>
            <a:r>
              <a:rPr lang="en-GB" sz="8000" dirty="0" err="1" smtClean="0"/>
              <a:t>आलेले</a:t>
            </a:r>
            <a:r>
              <a:rPr lang="en-GB" sz="8000" dirty="0" smtClean="0"/>
              <a:t> </a:t>
            </a:r>
            <a:r>
              <a:rPr lang="en-GB" sz="8000" dirty="0" err="1" smtClean="0"/>
              <a:t>नामनिर्देशन</a:t>
            </a:r>
            <a:r>
              <a:rPr lang="en-GB" sz="8000" dirty="0" smtClean="0"/>
              <a:t> </a:t>
            </a:r>
            <a:r>
              <a:rPr lang="en-GB" sz="8000" dirty="0" err="1" smtClean="0"/>
              <a:t>असल्याचे</a:t>
            </a:r>
            <a:r>
              <a:rPr lang="en-GB" sz="8000" dirty="0" smtClean="0"/>
              <a:t> </a:t>
            </a:r>
            <a:r>
              <a:rPr lang="en-GB" sz="8000" dirty="0" err="1" smtClean="0"/>
              <a:t>समजण्यात</a:t>
            </a:r>
            <a:r>
              <a:rPr lang="en-GB" sz="8000" dirty="0" smtClean="0"/>
              <a:t> </a:t>
            </a:r>
            <a:r>
              <a:rPr lang="en-GB" sz="8000" dirty="0" err="1" smtClean="0"/>
              <a:t>येईल</a:t>
            </a:r>
            <a:r>
              <a:rPr lang="en-GB" sz="8000" dirty="0" smtClean="0"/>
              <a:t>.</a:t>
            </a:r>
            <a:endParaRPr lang="mr-IN" sz="7200" dirty="0" smtClean="0"/>
          </a:p>
          <a:p>
            <a:pPr>
              <a:lnSpc>
                <a:spcPct val="120000"/>
              </a:lnSpc>
              <a:buNone/>
            </a:pPr>
            <a:endParaRPr lang="mr-IN" sz="3600" dirty="0" smtClean="0"/>
          </a:p>
          <a:p>
            <a:endParaRPr lang="en-GB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066800" y="254000"/>
            <a:ext cx="7010400" cy="660400"/>
          </a:xfrm>
        </p:spPr>
        <p:txBody>
          <a:bodyPr anchor="t">
            <a:normAutofit fontScale="90000"/>
          </a:bodyPr>
          <a:lstStyle/>
          <a:p>
            <a:pPr algn="ctr"/>
            <a:r>
              <a:rPr lang="mr-IN" sz="4800" dirty="0" smtClean="0"/>
              <a:t>म.स.भ.नि.नि.नियम,१९९८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066800"/>
            <a:ext cx="8382000" cy="5486400"/>
          </a:xfrm>
        </p:spPr>
        <p:txBody>
          <a:bodyPr>
            <a:normAutofit fontScale="25000" lnSpcReduction="20000"/>
          </a:bodyPr>
          <a:lstStyle/>
          <a:p>
            <a:endParaRPr lang="mr-IN" dirty="0" smtClean="0"/>
          </a:p>
          <a:p>
            <a:pPr>
              <a:lnSpc>
                <a:spcPct val="120000"/>
              </a:lnSpc>
            </a:pPr>
            <a:r>
              <a:rPr lang="en-US" sz="6400" dirty="0" smtClean="0"/>
              <a:t>(2) </a:t>
            </a:r>
            <a:r>
              <a:rPr lang="en-GB" sz="6400" dirty="0" err="1" smtClean="0"/>
              <a:t>पोट-नियम</a:t>
            </a:r>
            <a:r>
              <a:rPr lang="en-GB" sz="6400" dirty="0" smtClean="0"/>
              <a:t> </a:t>
            </a:r>
            <a:r>
              <a:rPr lang="en-US" sz="6400" dirty="0" smtClean="0"/>
              <a:t>(1) </a:t>
            </a:r>
            <a:r>
              <a:rPr lang="en-GB" sz="6400" dirty="0" err="1" smtClean="0"/>
              <a:t>अन्वये</a:t>
            </a:r>
            <a:r>
              <a:rPr lang="en-GB" sz="6400" dirty="0" smtClean="0"/>
              <a:t> </a:t>
            </a:r>
            <a:r>
              <a:rPr lang="en-GB" sz="6400" dirty="0" err="1" smtClean="0"/>
              <a:t>वर्गणीदाराने</a:t>
            </a:r>
            <a:r>
              <a:rPr lang="en-GB" sz="6400" dirty="0" smtClean="0"/>
              <a:t> </a:t>
            </a:r>
            <a:r>
              <a:rPr lang="en-GB" sz="6400" dirty="0" err="1" smtClean="0"/>
              <a:t>एकापेक्षा</a:t>
            </a:r>
            <a:r>
              <a:rPr lang="en-GB" sz="6400" dirty="0" smtClean="0"/>
              <a:t> </a:t>
            </a:r>
            <a:r>
              <a:rPr lang="en-GB" sz="6400" dirty="0" err="1" smtClean="0"/>
              <a:t>अधिक</a:t>
            </a:r>
            <a:r>
              <a:rPr lang="en-GB" sz="6400" dirty="0" smtClean="0"/>
              <a:t> </a:t>
            </a:r>
            <a:r>
              <a:rPr lang="en-GB" sz="6400" dirty="0" err="1" smtClean="0"/>
              <a:t>व्यक्तीचे</a:t>
            </a:r>
            <a:r>
              <a:rPr lang="en-GB" sz="6400" dirty="0" smtClean="0"/>
              <a:t> </a:t>
            </a:r>
            <a:r>
              <a:rPr lang="en-GB" sz="6400" dirty="0" err="1" smtClean="0"/>
              <a:t>नामनिर्देशन</a:t>
            </a:r>
            <a:r>
              <a:rPr lang="en-GB" sz="6400" dirty="0" smtClean="0"/>
              <a:t> </a:t>
            </a:r>
            <a:r>
              <a:rPr lang="en-GB" sz="6400" dirty="0" err="1" smtClean="0"/>
              <a:t>केले</a:t>
            </a:r>
            <a:r>
              <a:rPr lang="en-GB" sz="6400" dirty="0" smtClean="0"/>
              <a:t> </a:t>
            </a:r>
            <a:r>
              <a:rPr lang="en-GB" sz="6400" dirty="0" err="1" smtClean="0"/>
              <a:t>तर</a:t>
            </a:r>
            <a:r>
              <a:rPr lang="en-GB" sz="6400" dirty="0" smtClean="0"/>
              <a:t> </a:t>
            </a:r>
            <a:r>
              <a:rPr lang="en-GB" sz="6400" dirty="0" err="1" smtClean="0"/>
              <a:t>कोणत्याही</a:t>
            </a:r>
            <a:r>
              <a:rPr lang="en-GB" sz="6400" dirty="0" smtClean="0"/>
              <a:t> </a:t>
            </a:r>
            <a:r>
              <a:rPr lang="en-GB" sz="6400" dirty="0" err="1" smtClean="0"/>
              <a:t>वेळी</a:t>
            </a:r>
            <a:r>
              <a:rPr lang="en-GB" sz="6400" dirty="0" smtClean="0"/>
              <a:t> </a:t>
            </a:r>
            <a:r>
              <a:rPr lang="en-GB" sz="6400" dirty="0" err="1" smtClean="0"/>
              <a:t>निधीमध्ये</a:t>
            </a:r>
            <a:r>
              <a:rPr lang="en-GB" sz="6400" dirty="0" smtClean="0"/>
              <a:t> </a:t>
            </a:r>
            <a:r>
              <a:rPr lang="en-GB" sz="6400" dirty="0" err="1" smtClean="0"/>
              <a:t>त्याच्या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खात्यावर</a:t>
            </a:r>
            <a:r>
              <a:rPr lang="en-GB" sz="6400" dirty="0" smtClean="0"/>
              <a:t> </a:t>
            </a:r>
            <a:r>
              <a:rPr lang="en-GB" sz="6400" dirty="0" err="1" smtClean="0"/>
              <a:t>जमा</a:t>
            </a:r>
            <a:r>
              <a:rPr lang="en-GB" sz="6400" dirty="0" smtClean="0"/>
              <a:t> </a:t>
            </a:r>
            <a:r>
              <a:rPr lang="en-GB" sz="6400" dirty="0" err="1" smtClean="0"/>
              <a:t>असलेल्या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सर्व</a:t>
            </a:r>
            <a:r>
              <a:rPr lang="en-GB" sz="6400" dirty="0" smtClean="0"/>
              <a:t> </a:t>
            </a:r>
            <a:r>
              <a:rPr lang="en-GB" sz="6400" dirty="0" err="1" smtClean="0"/>
              <a:t>रकमेचा</a:t>
            </a:r>
            <a:r>
              <a:rPr lang="en-GB" sz="6400" dirty="0" smtClean="0"/>
              <a:t> </a:t>
            </a:r>
            <a:r>
              <a:rPr lang="en-GB" sz="6400" dirty="0" err="1" smtClean="0"/>
              <a:t>समावेश</a:t>
            </a:r>
            <a:r>
              <a:rPr lang="en-GB" sz="6400" dirty="0" smtClean="0"/>
              <a:t> </a:t>
            </a:r>
            <a:r>
              <a:rPr lang="en-GB" sz="6400" dirty="0" err="1" smtClean="0"/>
              <a:t>होईल</a:t>
            </a:r>
            <a:r>
              <a:rPr lang="en-GB" sz="6400" dirty="0" smtClean="0"/>
              <a:t> </a:t>
            </a:r>
            <a:r>
              <a:rPr lang="en-GB" sz="6400" dirty="0" err="1" smtClean="0"/>
              <a:t>अशाप्रकारे</a:t>
            </a:r>
            <a:r>
              <a:rPr lang="en-US" sz="6400" dirty="0" smtClean="0"/>
              <a:t>, </a:t>
            </a:r>
            <a:r>
              <a:rPr lang="en-GB" sz="6400" dirty="0" err="1" smtClean="0"/>
              <a:t>तो</a:t>
            </a:r>
            <a:r>
              <a:rPr lang="en-GB" sz="6400" dirty="0" smtClean="0"/>
              <a:t> </a:t>
            </a:r>
            <a:r>
              <a:rPr lang="en-GB" sz="6400" dirty="0" err="1" smtClean="0"/>
              <a:t>प्रत्येक</a:t>
            </a:r>
            <a:r>
              <a:rPr lang="en-GB" sz="6400" dirty="0" smtClean="0"/>
              <a:t> </a:t>
            </a:r>
            <a:r>
              <a:rPr lang="en-GB" sz="6400" dirty="0" err="1" smtClean="0"/>
              <a:t>नामनिर्देशित</a:t>
            </a:r>
            <a:r>
              <a:rPr lang="en-GB" sz="6400" dirty="0" smtClean="0"/>
              <a:t> </a:t>
            </a:r>
            <a:r>
              <a:rPr lang="en-GB" sz="6400" dirty="0" err="1" smtClean="0"/>
              <a:t>व्यक्तीला</a:t>
            </a:r>
            <a:r>
              <a:rPr lang="en-GB" sz="6400" dirty="0" smtClean="0"/>
              <a:t> </a:t>
            </a:r>
            <a:r>
              <a:rPr lang="en-GB" sz="6400" dirty="0" err="1" smtClean="0"/>
              <a:t>देय</a:t>
            </a:r>
            <a:r>
              <a:rPr lang="en-GB" sz="6400" dirty="0" smtClean="0"/>
              <a:t> </a:t>
            </a:r>
            <a:r>
              <a:rPr lang="en-GB" sz="6400" dirty="0" err="1" smtClean="0"/>
              <a:t>असलेली</a:t>
            </a:r>
            <a:r>
              <a:rPr lang="en-GB" sz="6400" dirty="0" smtClean="0"/>
              <a:t> </a:t>
            </a:r>
            <a:r>
              <a:rPr lang="en-GB" sz="6400" dirty="0" err="1" smtClean="0"/>
              <a:t>रक्कम</a:t>
            </a:r>
            <a:r>
              <a:rPr lang="en-GB" sz="6400" dirty="0" smtClean="0"/>
              <a:t> </a:t>
            </a:r>
            <a:r>
              <a:rPr lang="en-GB" sz="6400" dirty="0" err="1" smtClean="0"/>
              <a:t>किंवा</a:t>
            </a:r>
            <a:r>
              <a:rPr lang="en-GB" sz="6400" dirty="0" smtClean="0"/>
              <a:t> </a:t>
            </a:r>
            <a:r>
              <a:rPr lang="en-GB" sz="6400" dirty="0" err="1" smtClean="0"/>
              <a:t>हिस्सा</a:t>
            </a:r>
            <a:r>
              <a:rPr lang="en-GB" sz="6400" dirty="0" smtClean="0"/>
              <a:t> </a:t>
            </a:r>
            <a:r>
              <a:rPr lang="en-GB" sz="6400" dirty="0" err="1" smtClean="0"/>
              <a:t>नामनिर्देशन</a:t>
            </a:r>
            <a:r>
              <a:rPr lang="en-GB" sz="6400" dirty="0" smtClean="0"/>
              <a:t> </a:t>
            </a:r>
            <a:r>
              <a:rPr lang="en-GB" sz="6400" dirty="0" err="1" smtClean="0"/>
              <a:t>नमुन्यात</a:t>
            </a:r>
            <a:r>
              <a:rPr lang="en-GB" sz="6400" dirty="0" smtClean="0"/>
              <a:t> </a:t>
            </a:r>
            <a:r>
              <a:rPr lang="en-GB" sz="6400" dirty="0" err="1" smtClean="0"/>
              <a:t>विनिर्दिष्ट</a:t>
            </a:r>
            <a:r>
              <a:rPr lang="en-GB" sz="6400" dirty="0" smtClean="0"/>
              <a:t> </a:t>
            </a:r>
            <a:r>
              <a:rPr lang="en-GB" sz="6400" dirty="0" err="1" smtClean="0"/>
              <a:t>करेल</a:t>
            </a:r>
            <a:r>
              <a:rPr lang="en-GB" sz="3600" dirty="0" smtClean="0"/>
              <a:t>.</a:t>
            </a:r>
            <a:endParaRPr lang="mr-IN" sz="3600" dirty="0" smtClean="0"/>
          </a:p>
          <a:p>
            <a:pPr>
              <a:lnSpc>
                <a:spcPct val="120000"/>
              </a:lnSpc>
            </a:pPr>
            <a:endParaRPr lang="en-GB" sz="3600" dirty="0" smtClean="0"/>
          </a:p>
          <a:p>
            <a:pPr>
              <a:lnSpc>
                <a:spcPct val="120000"/>
              </a:lnSpc>
            </a:pPr>
            <a:r>
              <a:rPr lang="en-US" sz="6400" dirty="0" smtClean="0"/>
              <a:t>(3) </a:t>
            </a:r>
            <a:r>
              <a:rPr lang="en-GB" sz="6400" dirty="0" err="1" smtClean="0"/>
              <a:t>प्रत्येक</a:t>
            </a:r>
            <a:r>
              <a:rPr lang="en-GB" sz="6400" dirty="0" smtClean="0"/>
              <a:t> </a:t>
            </a:r>
            <a:r>
              <a:rPr lang="en-GB" sz="6400" dirty="0" err="1" smtClean="0"/>
              <a:t>नामनिर्देशन</a:t>
            </a:r>
            <a:r>
              <a:rPr lang="en-US" sz="6400" dirty="0" smtClean="0"/>
              <a:t>, </a:t>
            </a:r>
            <a:r>
              <a:rPr lang="en-GB" sz="6400" dirty="0" err="1" smtClean="0"/>
              <a:t>पहिल्या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अनुसूचीत</a:t>
            </a:r>
            <a:r>
              <a:rPr lang="en-GB" sz="6400" dirty="0" smtClean="0"/>
              <a:t> </a:t>
            </a:r>
            <a:r>
              <a:rPr lang="en-GB" sz="6400" dirty="0" err="1" smtClean="0"/>
              <a:t>देण्यात</a:t>
            </a:r>
            <a:r>
              <a:rPr lang="en-GB" sz="6400" dirty="0" smtClean="0"/>
              <a:t> </a:t>
            </a:r>
            <a:r>
              <a:rPr lang="en-GB" sz="6400" dirty="0" err="1" smtClean="0"/>
              <a:t>आलेल्या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नमुन्यामध्ये</a:t>
            </a:r>
            <a:r>
              <a:rPr lang="en-GB" sz="6400" dirty="0" smtClean="0"/>
              <a:t> </a:t>
            </a:r>
            <a:r>
              <a:rPr lang="en-GB" sz="6400" dirty="0" err="1" smtClean="0"/>
              <a:t>करण्यात</a:t>
            </a:r>
            <a:r>
              <a:rPr lang="en-GB" sz="6400" dirty="0" smtClean="0"/>
              <a:t> </a:t>
            </a:r>
            <a:r>
              <a:rPr lang="en-GB" sz="6400" dirty="0" err="1" smtClean="0"/>
              <a:t>येईल</a:t>
            </a:r>
            <a:r>
              <a:rPr lang="en-GB" sz="6400" dirty="0" smtClean="0"/>
              <a:t>.</a:t>
            </a:r>
            <a:endParaRPr lang="mr-IN" sz="6400" dirty="0" smtClean="0"/>
          </a:p>
          <a:p>
            <a:pPr>
              <a:lnSpc>
                <a:spcPct val="120000"/>
              </a:lnSpc>
            </a:pPr>
            <a:endParaRPr lang="en-GB" sz="6400" dirty="0" smtClean="0"/>
          </a:p>
          <a:p>
            <a:pPr>
              <a:lnSpc>
                <a:spcPct val="120000"/>
              </a:lnSpc>
            </a:pPr>
            <a:r>
              <a:rPr lang="en-US" sz="6400" dirty="0" smtClean="0"/>
              <a:t>(4) </a:t>
            </a:r>
            <a:r>
              <a:rPr lang="en-GB" sz="6400" dirty="0" err="1" smtClean="0"/>
              <a:t>वर्गणीदारास</a:t>
            </a:r>
            <a:r>
              <a:rPr lang="en-GB" sz="6400" dirty="0" smtClean="0"/>
              <a:t> </a:t>
            </a:r>
            <a:r>
              <a:rPr lang="en-GB" sz="6400" dirty="0" err="1" smtClean="0"/>
              <a:t>कोणत्याही</a:t>
            </a:r>
            <a:r>
              <a:rPr lang="en-GB" sz="6400" dirty="0" smtClean="0"/>
              <a:t> </a:t>
            </a:r>
            <a:r>
              <a:rPr lang="en-GB" sz="6400" dirty="0" err="1" smtClean="0"/>
              <a:t>वेळी</a:t>
            </a:r>
            <a:r>
              <a:rPr lang="en-GB" sz="6400" dirty="0" smtClean="0"/>
              <a:t> </a:t>
            </a:r>
            <a:r>
              <a:rPr lang="en-GB" sz="6400" dirty="0" err="1" smtClean="0"/>
              <a:t>लेखा</a:t>
            </a:r>
            <a:r>
              <a:rPr lang="en-GB" sz="6400" dirty="0" smtClean="0"/>
              <a:t> </a:t>
            </a:r>
            <a:r>
              <a:rPr lang="en-GB" sz="6400" dirty="0" err="1" smtClean="0"/>
              <a:t>अधिका-याला</a:t>
            </a:r>
            <a:r>
              <a:rPr lang="en-GB" sz="6400" dirty="0" smtClean="0"/>
              <a:t> </a:t>
            </a:r>
            <a:r>
              <a:rPr lang="en-GB" sz="6400" dirty="0" err="1" smtClean="0"/>
              <a:t>लेखी</a:t>
            </a:r>
            <a:r>
              <a:rPr lang="en-GB" sz="6400" dirty="0" smtClean="0"/>
              <a:t> </a:t>
            </a:r>
            <a:r>
              <a:rPr lang="en-GB" sz="6400" dirty="0" err="1" smtClean="0"/>
              <a:t>नोटीस</a:t>
            </a:r>
            <a:r>
              <a:rPr lang="en-GB" sz="6400" dirty="0" smtClean="0"/>
              <a:t> </a:t>
            </a:r>
            <a:r>
              <a:rPr lang="en-GB" sz="6400" dirty="0" err="1" smtClean="0"/>
              <a:t>देवून</a:t>
            </a:r>
            <a:r>
              <a:rPr lang="en-GB" sz="6400" dirty="0" smtClean="0"/>
              <a:t> </a:t>
            </a:r>
            <a:r>
              <a:rPr lang="en-GB" sz="6400" dirty="0" err="1" smtClean="0"/>
              <a:t>नामनिर्देशन</a:t>
            </a:r>
            <a:r>
              <a:rPr lang="en-GB" sz="6400" dirty="0" smtClean="0"/>
              <a:t> </a:t>
            </a:r>
            <a:r>
              <a:rPr lang="en-GB" sz="6400" dirty="0" err="1" smtClean="0"/>
              <a:t>रद्द</a:t>
            </a:r>
            <a:r>
              <a:rPr lang="en-GB" sz="6400" dirty="0" smtClean="0"/>
              <a:t> </a:t>
            </a:r>
            <a:r>
              <a:rPr lang="en-GB" sz="6400" dirty="0" err="1" smtClean="0"/>
              <a:t>करता</a:t>
            </a:r>
            <a:r>
              <a:rPr lang="en-GB" sz="6400" dirty="0" smtClean="0"/>
              <a:t> </a:t>
            </a:r>
            <a:r>
              <a:rPr lang="en-GB" sz="6400" dirty="0" err="1" smtClean="0"/>
              <a:t>येईल</a:t>
            </a:r>
            <a:r>
              <a:rPr lang="en-GB" sz="6400" dirty="0" smtClean="0"/>
              <a:t>. </a:t>
            </a:r>
            <a:r>
              <a:rPr lang="en-GB" sz="6400" dirty="0" err="1" smtClean="0"/>
              <a:t>वर्गणीदार</a:t>
            </a:r>
            <a:r>
              <a:rPr lang="mr-IN" sz="6400" dirty="0" smtClean="0"/>
              <a:t> </a:t>
            </a:r>
            <a:r>
              <a:rPr lang="en-GB" sz="6400" dirty="0" err="1" smtClean="0"/>
              <a:t>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नियमाच्या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तरतुदींनुसार</a:t>
            </a:r>
            <a:r>
              <a:rPr lang="en-GB" sz="6400" dirty="0" smtClean="0"/>
              <a:t> </a:t>
            </a:r>
            <a:r>
              <a:rPr lang="en-GB" sz="6400" dirty="0" err="1" smtClean="0"/>
              <a:t>नवीन</a:t>
            </a:r>
            <a:r>
              <a:rPr lang="en-GB" sz="6400" dirty="0" smtClean="0"/>
              <a:t> </a:t>
            </a:r>
            <a:r>
              <a:rPr lang="en-GB" sz="6400" dirty="0" err="1" smtClean="0"/>
              <a:t>नामनिर्देशन</a:t>
            </a:r>
            <a:r>
              <a:rPr lang="en-GB" sz="6400" dirty="0" smtClean="0"/>
              <a:t> </a:t>
            </a:r>
            <a:r>
              <a:rPr lang="en-GB" sz="6400" dirty="0" err="1" smtClean="0"/>
              <a:t>अशा</a:t>
            </a:r>
            <a:r>
              <a:rPr lang="en-GB" sz="6400" dirty="0" smtClean="0"/>
              <a:t> </a:t>
            </a:r>
            <a:r>
              <a:rPr lang="en-GB" sz="6400" dirty="0" err="1" smtClean="0"/>
              <a:t>नोटिसीसोबत</a:t>
            </a:r>
            <a:r>
              <a:rPr lang="en-GB" sz="6400" dirty="0" smtClean="0"/>
              <a:t> </a:t>
            </a:r>
            <a:r>
              <a:rPr lang="en-GB" sz="6400" dirty="0" err="1" smtClean="0"/>
              <a:t>किंवा</a:t>
            </a:r>
            <a:r>
              <a:rPr lang="en-GB" sz="6400" dirty="0" smtClean="0"/>
              <a:t> </a:t>
            </a:r>
            <a:r>
              <a:rPr lang="en-GB" sz="6400" dirty="0" err="1" smtClean="0"/>
              <a:t>स्वतंत्रपणे</a:t>
            </a:r>
            <a:r>
              <a:rPr lang="en-GB" sz="6400" dirty="0" smtClean="0"/>
              <a:t> </a:t>
            </a:r>
            <a:r>
              <a:rPr lang="en-GB" sz="6400" dirty="0" err="1" smtClean="0"/>
              <a:t>पाठवील</a:t>
            </a:r>
            <a:r>
              <a:rPr lang="en-GB" sz="6400" dirty="0" smtClean="0"/>
              <a:t>.</a:t>
            </a:r>
            <a:endParaRPr lang="mr-IN" sz="6400" dirty="0" smtClean="0"/>
          </a:p>
          <a:p>
            <a:pPr>
              <a:lnSpc>
                <a:spcPct val="120000"/>
              </a:lnSpc>
            </a:pPr>
            <a:endParaRPr lang="mr-IN" sz="6400" dirty="0" smtClean="0"/>
          </a:p>
          <a:p>
            <a:pPr>
              <a:lnSpc>
                <a:spcPct val="120000"/>
              </a:lnSpc>
            </a:pPr>
            <a:r>
              <a:rPr lang="en-US" sz="6400" dirty="0" smtClean="0"/>
              <a:t>(5) </a:t>
            </a:r>
            <a:r>
              <a:rPr lang="en-GB" sz="6400" dirty="0" err="1" smtClean="0"/>
              <a:t>वर्गणीदारास</a:t>
            </a:r>
            <a:r>
              <a:rPr lang="en-GB" sz="6400" dirty="0" smtClean="0"/>
              <a:t> </a:t>
            </a:r>
            <a:r>
              <a:rPr lang="en-GB" sz="6400" dirty="0" err="1" smtClean="0"/>
              <a:t>नामनिर्देशनात</a:t>
            </a:r>
            <a:r>
              <a:rPr lang="en-GB" sz="6400" dirty="0" smtClean="0"/>
              <a:t> </a:t>
            </a:r>
            <a:r>
              <a:rPr lang="en-GB" sz="6400" dirty="0" err="1" smtClean="0"/>
              <a:t>अशी</a:t>
            </a:r>
            <a:r>
              <a:rPr lang="en-GB" sz="6400" dirty="0" smtClean="0"/>
              <a:t> </a:t>
            </a:r>
            <a:r>
              <a:rPr lang="en-GB" sz="6400" dirty="0" err="1" smtClean="0"/>
              <a:t>तरतूद</a:t>
            </a:r>
            <a:r>
              <a:rPr lang="en-GB" sz="6400" dirty="0" smtClean="0"/>
              <a:t> </a:t>
            </a:r>
            <a:r>
              <a:rPr lang="en-GB" sz="6400" dirty="0" err="1" smtClean="0"/>
              <a:t>करता</a:t>
            </a:r>
            <a:r>
              <a:rPr lang="en-GB" sz="6400" dirty="0" smtClean="0"/>
              <a:t> </a:t>
            </a:r>
            <a:r>
              <a:rPr lang="en-GB" sz="6400" dirty="0" err="1" smtClean="0"/>
              <a:t>येईल</a:t>
            </a:r>
            <a:r>
              <a:rPr lang="en-GB" sz="6400" dirty="0" smtClean="0"/>
              <a:t> </a:t>
            </a:r>
            <a:r>
              <a:rPr lang="en-GB" sz="6400" dirty="0" err="1" smtClean="0"/>
              <a:t>की</a:t>
            </a:r>
            <a:r>
              <a:rPr lang="en-US" sz="6400" dirty="0" smtClean="0"/>
              <a:t>,</a:t>
            </a:r>
            <a:endParaRPr lang="mr-IN" sz="6400" dirty="0" smtClean="0"/>
          </a:p>
          <a:p>
            <a:pPr>
              <a:lnSpc>
                <a:spcPct val="120000"/>
              </a:lnSpc>
            </a:pPr>
            <a:endParaRPr lang="en-GB" sz="6400" dirty="0" smtClean="0"/>
          </a:p>
          <a:p>
            <a:pPr>
              <a:lnSpc>
                <a:spcPct val="120000"/>
              </a:lnSpc>
              <a:buNone/>
            </a:pPr>
            <a:r>
              <a:rPr lang="mr-IN" sz="6400" dirty="0" smtClean="0"/>
              <a:t>   </a:t>
            </a:r>
            <a:r>
              <a:rPr lang="en-US" sz="6400" dirty="0" smtClean="0"/>
              <a:t>(</a:t>
            </a:r>
            <a:r>
              <a:rPr lang="en-GB" sz="6400" dirty="0" smtClean="0"/>
              <a:t>अ) </a:t>
            </a:r>
            <a:r>
              <a:rPr lang="en-GB" sz="6400" dirty="0" err="1" smtClean="0"/>
              <a:t>कोणतीही</a:t>
            </a:r>
            <a:r>
              <a:rPr lang="en-GB" sz="6400" dirty="0" smtClean="0"/>
              <a:t> </a:t>
            </a:r>
            <a:r>
              <a:rPr lang="en-GB" sz="6400" dirty="0" err="1" smtClean="0"/>
              <a:t>विनिर्दिष्ट</a:t>
            </a:r>
            <a:r>
              <a:rPr lang="en-GB" sz="6400" dirty="0" smtClean="0"/>
              <a:t> </a:t>
            </a:r>
            <a:r>
              <a:rPr lang="en-GB" sz="6400" dirty="0" err="1" smtClean="0"/>
              <a:t>नामनिर्देशीत</a:t>
            </a:r>
            <a:r>
              <a:rPr lang="en-GB" sz="6400" dirty="0" smtClean="0"/>
              <a:t> </a:t>
            </a:r>
            <a:r>
              <a:rPr lang="en-GB" sz="6400" dirty="0" err="1" smtClean="0"/>
              <a:t>व्यक्ती</a:t>
            </a:r>
            <a:r>
              <a:rPr lang="en-US" sz="6400" dirty="0" smtClean="0"/>
              <a:t>, </a:t>
            </a:r>
            <a:r>
              <a:rPr lang="en-GB" sz="6400" dirty="0" err="1" smtClean="0"/>
              <a:t>वर्गणीदाराच्या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आधी</a:t>
            </a:r>
            <a:r>
              <a:rPr lang="en-GB" sz="6400" dirty="0" smtClean="0"/>
              <a:t> </a:t>
            </a:r>
            <a:r>
              <a:rPr lang="en-GB" sz="6400" dirty="0" err="1" smtClean="0"/>
              <a:t>मृत्यू</a:t>
            </a:r>
            <a:r>
              <a:rPr lang="en-GB" sz="6400" dirty="0" smtClean="0"/>
              <a:t> </a:t>
            </a:r>
            <a:r>
              <a:rPr lang="en-GB" sz="6400" dirty="0" err="1" smtClean="0"/>
              <a:t>पावल्याच्या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परिस्थितीत</a:t>
            </a:r>
            <a:r>
              <a:rPr lang="en-GB" sz="6400" dirty="0" smtClean="0"/>
              <a:t> </a:t>
            </a:r>
            <a:r>
              <a:rPr lang="en-GB" sz="6400" dirty="0" err="1" smtClean="0"/>
              <a:t>त्या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नामनिर्देशित</a:t>
            </a:r>
            <a:r>
              <a:rPr lang="en-GB" sz="6400" dirty="0" smtClean="0"/>
              <a:t> </a:t>
            </a:r>
            <a:r>
              <a:rPr lang="en-GB" sz="6400" dirty="0" err="1" smtClean="0"/>
              <a:t>व्यक्तीला</a:t>
            </a:r>
            <a:r>
              <a:rPr lang="en-GB" sz="6400" dirty="0" smtClean="0"/>
              <a:t> </a:t>
            </a:r>
            <a:r>
              <a:rPr lang="en-GB" sz="6400" dirty="0" err="1" smtClean="0"/>
              <a:t>प्रदान</a:t>
            </a:r>
            <a:r>
              <a:rPr lang="en-GB" sz="6400" dirty="0" smtClean="0"/>
              <a:t> </a:t>
            </a:r>
            <a:r>
              <a:rPr lang="en-GB" sz="6400" dirty="0" err="1" smtClean="0"/>
              <a:t>करण्यात</a:t>
            </a:r>
            <a:r>
              <a:rPr lang="en-GB" sz="6400" dirty="0" smtClean="0"/>
              <a:t> </a:t>
            </a:r>
            <a:r>
              <a:rPr lang="en-GB" sz="6400" dirty="0" err="1" smtClean="0"/>
              <a:t>आलेल्या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हक्क</a:t>
            </a:r>
            <a:r>
              <a:rPr lang="en-GB" sz="6400" dirty="0" smtClean="0"/>
              <a:t> </a:t>
            </a:r>
            <a:r>
              <a:rPr lang="en-GB" sz="6400" dirty="0" err="1" smtClean="0"/>
              <a:t>नामनिर्देशनपत्रात</a:t>
            </a:r>
            <a:r>
              <a:rPr lang="en-GB" sz="6400" dirty="0" smtClean="0"/>
              <a:t> </a:t>
            </a:r>
            <a:r>
              <a:rPr lang="en-GB" sz="6400" dirty="0" err="1" smtClean="0"/>
              <a:t>विनिर्दिष्ट</a:t>
            </a:r>
            <a:r>
              <a:rPr lang="en-GB" sz="6400" dirty="0" smtClean="0"/>
              <a:t> </a:t>
            </a:r>
            <a:r>
              <a:rPr lang="en-GB" sz="6400" dirty="0" err="1" smtClean="0"/>
              <a:t>करण्यात</a:t>
            </a:r>
            <a:r>
              <a:rPr lang="en-GB" sz="6400" dirty="0" smtClean="0"/>
              <a:t> </a:t>
            </a:r>
            <a:r>
              <a:rPr lang="en-GB" sz="6400" dirty="0" err="1" smtClean="0"/>
              <a:t>आलेल्या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व्यक्तीला</a:t>
            </a:r>
            <a:r>
              <a:rPr lang="en-GB" sz="6400" dirty="0" smtClean="0"/>
              <a:t> </a:t>
            </a:r>
            <a:r>
              <a:rPr lang="en-GB" sz="6400" dirty="0" err="1" smtClean="0"/>
              <a:t>किंवा</a:t>
            </a:r>
            <a:r>
              <a:rPr lang="en-GB" sz="6400" dirty="0" smtClean="0"/>
              <a:t> </a:t>
            </a:r>
            <a:r>
              <a:rPr lang="en-GB" sz="6400" dirty="0" err="1" smtClean="0"/>
              <a:t>व्यक्तींना</a:t>
            </a:r>
            <a:r>
              <a:rPr lang="en-GB" sz="6400" dirty="0" smtClean="0"/>
              <a:t> </a:t>
            </a:r>
            <a:r>
              <a:rPr lang="en-GB" sz="6400" dirty="0" err="1" smtClean="0"/>
              <a:t>देण्यात</a:t>
            </a:r>
            <a:r>
              <a:rPr lang="en-GB" sz="6400" dirty="0" smtClean="0"/>
              <a:t> </a:t>
            </a:r>
            <a:r>
              <a:rPr lang="en-GB" sz="6400" dirty="0" err="1" smtClean="0"/>
              <a:t>येईल</a:t>
            </a:r>
            <a:r>
              <a:rPr lang="en-GB" sz="6400" dirty="0" smtClean="0"/>
              <a:t> </a:t>
            </a:r>
            <a:r>
              <a:rPr lang="en-US" sz="6400" dirty="0" smtClean="0"/>
              <a:t>:</a:t>
            </a:r>
            <a:endParaRPr lang="mr-IN" sz="6400" dirty="0" smtClean="0"/>
          </a:p>
          <a:p>
            <a:pPr>
              <a:lnSpc>
                <a:spcPct val="120000"/>
              </a:lnSpc>
              <a:buNone/>
            </a:pPr>
            <a:endParaRPr lang="en-GB" sz="6400" dirty="0" smtClean="0"/>
          </a:p>
          <a:p>
            <a:pPr>
              <a:lnSpc>
                <a:spcPct val="120000"/>
              </a:lnSpc>
              <a:buNone/>
            </a:pPr>
            <a:r>
              <a:rPr lang="mr-IN" sz="6400" dirty="0" smtClean="0"/>
              <a:t>   </a:t>
            </a:r>
            <a:r>
              <a:rPr lang="en-GB" sz="6400" dirty="0" err="1" smtClean="0"/>
              <a:t>परंतु</a:t>
            </a:r>
            <a:r>
              <a:rPr lang="en-US" sz="6400" dirty="0" smtClean="0"/>
              <a:t>, </a:t>
            </a:r>
            <a:r>
              <a:rPr lang="en-GB" sz="6400" dirty="0" err="1" smtClean="0"/>
              <a:t>जर</a:t>
            </a:r>
            <a:r>
              <a:rPr lang="en-GB" sz="6400" dirty="0" smtClean="0"/>
              <a:t> </a:t>
            </a:r>
            <a:r>
              <a:rPr lang="en-GB" sz="6400" dirty="0" err="1" smtClean="0"/>
              <a:t>वर्गणीदाराच्या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कुटुंबात</a:t>
            </a:r>
            <a:r>
              <a:rPr lang="en-GB" sz="6400" dirty="0" smtClean="0"/>
              <a:t> </a:t>
            </a:r>
            <a:r>
              <a:rPr lang="en-GB" sz="6400" dirty="0" err="1" smtClean="0"/>
              <a:t>इतर</a:t>
            </a:r>
            <a:r>
              <a:rPr lang="en-GB" sz="6400" dirty="0" smtClean="0"/>
              <a:t> </a:t>
            </a:r>
            <a:r>
              <a:rPr lang="en-GB" sz="6400" dirty="0" err="1" smtClean="0"/>
              <a:t>सदस्य</a:t>
            </a:r>
            <a:r>
              <a:rPr lang="en-GB" sz="6400" dirty="0" smtClean="0"/>
              <a:t> </a:t>
            </a:r>
            <a:r>
              <a:rPr lang="en-GB" sz="6400" dirty="0" err="1" smtClean="0"/>
              <a:t>असतील</a:t>
            </a:r>
            <a:r>
              <a:rPr lang="en-GB" sz="6400" dirty="0" smtClean="0"/>
              <a:t> </a:t>
            </a:r>
            <a:r>
              <a:rPr lang="en-GB" sz="6400" dirty="0" err="1" smtClean="0"/>
              <a:t>तर</a:t>
            </a:r>
            <a:r>
              <a:rPr lang="en-GB" sz="6400" dirty="0" smtClean="0"/>
              <a:t> </a:t>
            </a:r>
            <a:r>
              <a:rPr lang="en-GB" sz="6400" dirty="0" err="1" smtClean="0"/>
              <a:t>अशा</a:t>
            </a:r>
            <a:r>
              <a:rPr lang="en-GB" sz="6400" dirty="0" smtClean="0"/>
              <a:t> </a:t>
            </a:r>
            <a:r>
              <a:rPr lang="en-GB" sz="6400" dirty="0" err="1" smtClean="0"/>
              <a:t>इतर</a:t>
            </a:r>
            <a:r>
              <a:rPr lang="en-GB" sz="6400" dirty="0" smtClean="0"/>
              <a:t> </a:t>
            </a:r>
            <a:r>
              <a:rPr lang="en-GB" sz="6400" dirty="0" err="1" smtClean="0"/>
              <a:t>व्यक्ती</a:t>
            </a:r>
            <a:r>
              <a:rPr lang="en-GB" sz="6400" dirty="0" smtClean="0"/>
              <a:t> </a:t>
            </a:r>
            <a:r>
              <a:rPr lang="en-GB" sz="6400" dirty="0" err="1" smtClean="0"/>
              <a:t>अशा</a:t>
            </a:r>
            <a:r>
              <a:rPr lang="en-GB" sz="6400" dirty="0" smtClean="0"/>
              <a:t> </a:t>
            </a:r>
            <a:r>
              <a:rPr lang="en-GB" sz="6400" dirty="0" err="1" smtClean="0"/>
              <a:t>सदस्य</a:t>
            </a:r>
            <a:r>
              <a:rPr lang="en-GB" sz="6400" dirty="0" smtClean="0"/>
              <a:t> </a:t>
            </a:r>
            <a:r>
              <a:rPr lang="en-GB" sz="6400" dirty="0" err="1" smtClean="0"/>
              <a:t>असेल</a:t>
            </a:r>
            <a:r>
              <a:rPr lang="en-GB" sz="6400" dirty="0" smtClean="0"/>
              <a:t> </a:t>
            </a:r>
            <a:r>
              <a:rPr lang="en-GB" sz="6400" dirty="0" err="1" smtClean="0"/>
              <a:t>किंवा</a:t>
            </a:r>
            <a:r>
              <a:rPr lang="en-GB" sz="6400" dirty="0" smtClean="0"/>
              <a:t> </a:t>
            </a:r>
            <a:r>
              <a:rPr lang="en-GB" sz="6400" dirty="0" err="1" smtClean="0"/>
              <a:t>सदस्य</a:t>
            </a:r>
            <a:r>
              <a:rPr lang="en-GB" sz="6400" dirty="0" smtClean="0"/>
              <a:t> </a:t>
            </a:r>
            <a:r>
              <a:rPr lang="en-GB" sz="6400" dirty="0" err="1" smtClean="0"/>
              <a:t>असतील</a:t>
            </a:r>
            <a:r>
              <a:rPr lang="en-GB" sz="6400" dirty="0" smtClean="0"/>
              <a:t> </a:t>
            </a:r>
            <a:r>
              <a:rPr lang="en-GB" sz="6400" dirty="0" err="1" smtClean="0"/>
              <a:t>तर</a:t>
            </a:r>
            <a:r>
              <a:rPr lang="en-GB" sz="6400" dirty="0" smtClean="0"/>
              <a:t> </a:t>
            </a:r>
            <a:r>
              <a:rPr lang="en-GB" sz="6400" dirty="0" err="1" smtClean="0"/>
              <a:t>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खंडान्वये</a:t>
            </a:r>
            <a:r>
              <a:rPr lang="en-GB" sz="6400" dirty="0" smtClean="0"/>
              <a:t> </a:t>
            </a:r>
            <a:r>
              <a:rPr lang="en-GB" sz="6400" dirty="0" err="1" smtClean="0"/>
              <a:t>वर्गणीदाराने</a:t>
            </a:r>
            <a:r>
              <a:rPr lang="en-GB" sz="6400" dirty="0" smtClean="0"/>
              <a:t> </a:t>
            </a:r>
            <a:r>
              <a:rPr lang="en-GB" sz="6400" dirty="0" err="1" smtClean="0"/>
              <a:t>एकापेक्षा</a:t>
            </a:r>
            <a:r>
              <a:rPr lang="en-GB" sz="6400" dirty="0" smtClean="0"/>
              <a:t> </a:t>
            </a:r>
            <a:r>
              <a:rPr lang="en-GB" sz="6400" dirty="0" err="1" smtClean="0"/>
              <a:t>जास्त</a:t>
            </a:r>
            <a:r>
              <a:rPr lang="en-GB" sz="6400" dirty="0" smtClean="0"/>
              <a:t> </a:t>
            </a:r>
            <a:r>
              <a:rPr lang="en-GB" sz="6400" dirty="0" err="1" smtClean="0"/>
              <a:t>व्यक्तींना</a:t>
            </a:r>
            <a:r>
              <a:rPr lang="en-GB" sz="6400" dirty="0" smtClean="0"/>
              <a:t> </a:t>
            </a:r>
            <a:r>
              <a:rPr lang="en-GB" sz="6400" dirty="0" err="1" smtClean="0"/>
              <a:t>असे</a:t>
            </a:r>
            <a:r>
              <a:rPr lang="en-GB" sz="6400" dirty="0" smtClean="0"/>
              <a:t> </a:t>
            </a:r>
            <a:r>
              <a:rPr lang="en-GB" sz="6400" dirty="0" err="1" smtClean="0"/>
              <a:t>हक्क</a:t>
            </a:r>
            <a:r>
              <a:rPr lang="en-GB" sz="6400" dirty="0" smtClean="0"/>
              <a:t> </a:t>
            </a:r>
            <a:r>
              <a:rPr lang="en-GB" sz="6400" dirty="0" err="1" smtClean="0"/>
              <a:t>प्रदान</a:t>
            </a:r>
            <a:r>
              <a:rPr lang="en-GB" sz="6400" dirty="0" smtClean="0"/>
              <a:t> </a:t>
            </a:r>
            <a:r>
              <a:rPr lang="en-GB" sz="6400" dirty="0" err="1" smtClean="0"/>
              <a:t>केले</a:t>
            </a:r>
            <a:r>
              <a:rPr lang="en-GB" sz="6400" dirty="0" smtClean="0"/>
              <a:t> </a:t>
            </a:r>
            <a:r>
              <a:rPr lang="en-GB" sz="6400" dirty="0" err="1" smtClean="0"/>
              <a:t>असतील</a:t>
            </a:r>
            <a:r>
              <a:rPr lang="en-GB" sz="6400" dirty="0" smtClean="0"/>
              <a:t> </a:t>
            </a:r>
            <a:r>
              <a:rPr lang="en-GB" sz="6400" dirty="0" err="1" smtClean="0"/>
              <a:t>त्याबाबतीत</a:t>
            </a:r>
            <a:r>
              <a:rPr lang="en-GB" sz="6400" dirty="0" smtClean="0"/>
              <a:t> </a:t>
            </a:r>
            <a:r>
              <a:rPr lang="en-GB" sz="6400" dirty="0" err="1" smtClean="0"/>
              <a:t>तो</a:t>
            </a:r>
            <a:r>
              <a:rPr lang="en-GB" sz="6400" dirty="0" smtClean="0"/>
              <a:t> </a:t>
            </a:r>
            <a:r>
              <a:rPr lang="en-GB" sz="6400" dirty="0" err="1" smtClean="0"/>
              <a:t>नामनिर्देशित</a:t>
            </a:r>
            <a:r>
              <a:rPr lang="en-GB" sz="6400" dirty="0" smtClean="0"/>
              <a:t> </a:t>
            </a:r>
            <a:r>
              <a:rPr lang="en-GB" sz="6400" dirty="0" err="1" smtClean="0"/>
              <a:t>व्यक्तीला</a:t>
            </a:r>
            <a:r>
              <a:rPr lang="en-GB" sz="6400" dirty="0" smtClean="0"/>
              <a:t> </a:t>
            </a:r>
            <a:r>
              <a:rPr lang="en-GB" sz="6400" dirty="0" err="1" smtClean="0"/>
              <a:t>देय</a:t>
            </a:r>
            <a:r>
              <a:rPr lang="en-GB" sz="6400" dirty="0" smtClean="0"/>
              <a:t> </a:t>
            </a:r>
            <a:r>
              <a:rPr lang="en-GB" sz="6400" dirty="0" err="1" smtClean="0"/>
              <a:t>असलेल्या</a:t>
            </a:r>
            <a:r>
              <a:rPr lang="en-GB" sz="6400" dirty="0" smtClean="0"/>
              <a:t> </a:t>
            </a:r>
            <a:r>
              <a:rPr lang="en-GB" sz="6400" dirty="0" err="1" smtClean="0"/>
              <a:t>संपूर्ण</a:t>
            </a:r>
            <a:r>
              <a:rPr lang="en-GB" sz="6400" dirty="0" smtClean="0"/>
              <a:t> </a:t>
            </a:r>
            <a:r>
              <a:rPr lang="en-GB" sz="6400" dirty="0" err="1" smtClean="0"/>
              <a:t>रकमेचा</a:t>
            </a:r>
            <a:r>
              <a:rPr lang="en-GB" sz="6400" dirty="0" smtClean="0"/>
              <a:t> </a:t>
            </a:r>
            <a:r>
              <a:rPr lang="en-GB" sz="6400" dirty="0" err="1" smtClean="0"/>
              <a:t>विनियोग</a:t>
            </a:r>
            <a:r>
              <a:rPr lang="en-GB" sz="6400" dirty="0" smtClean="0"/>
              <a:t> </a:t>
            </a:r>
            <a:r>
              <a:rPr lang="en-GB" sz="6400" dirty="0" err="1" smtClean="0"/>
              <a:t>होईल</a:t>
            </a:r>
            <a:r>
              <a:rPr lang="en-US" sz="6400" dirty="0" smtClean="0"/>
              <a:t>, </a:t>
            </a:r>
            <a:r>
              <a:rPr lang="en-GB" sz="6400" dirty="0" err="1" smtClean="0"/>
              <a:t>अशाप्रकारे</a:t>
            </a:r>
            <a:r>
              <a:rPr lang="en-GB" sz="6400" dirty="0" smtClean="0"/>
              <a:t> </a:t>
            </a:r>
            <a:r>
              <a:rPr lang="en-GB" sz="6400" dirty="0" err="1" smtClean="0"/>
              <a:t>प्रत्येक</a:t>
            </a:r>
            <a:r>
              <a:rPr lang="en-GB" sz="6400" dirty="0" smtClean="0"/>
              <a:t> </a:t>
            </a:r>
            <a:r>
              <a:rPr lang="en-GB" sz="6400" dirty="0" err="1" smtClean="0"/>
              <a:t>व्यक्तीला</a:t>
            </a:r>
            <a:r>
              <a:rPr lang="en-GB" sz="6400" dirty="0" smtClean="0"/>
              <a:t> </a:t>
            </a:r>
            <a:r>
              <a:rPr lang="en-GB" sz="6400" dirty="0" err="1" smtClean="0"/>
              <a:t>देय</a:t>
            </a:r>
            <a:r>
              <a:rPr lang="en-GB" sz="6400" dirty="0" smtClean="0"/>
              <a:t> </a:t>
            </a:r>
            <a:r>
              <a:rPr lang="en-GB" sz="6400" dirty="0" err="1" smtClean="0"/>
              <a:t>असलेली</a:t>
            </a:r>
            <a:r>
              <a:rPr lang="en-GB" sz="6400" dirty="0" smtClean="0"/>
              <a:t> </a:t>
            </a:r>
            <a:r>
              <a:rPr lang="en-GB" sz="6400" dirty="0" err="1" smtClean="0"/>
              <a:t>रक्कम</a:t>
            </a:r>
            <a:r>
              <a:rPr lang="en-GB" sz="6400" dirty="0" smtClean="0"/>
              <a:t> </a:t>
            </a:r>
            <a:r>
              <a:rPr lang="en-GB" sz="6400" dirty="0" err="1" smtClean="0"/>
              <a:t>किंवा</a:t>
            </a:r>
            <a:r>
              <a:rPr lang="en-GB" sz="6400" dirty="0" smtClean="0"/>
              <a:t> </a:t>
            </a:r>
            <a:r>
              <a:rPr lang="en-GB" sz="6400" dirty="0" err="1" smtClean="0"/>
              <a:t>हिस्सा</a:t>
            </a:r>
            <a:r>
              <a:rPr lang="en-GB" sz="6400" dirty="0" smtClean="0"/>
              <a:t> </a:t>
            </a:r>
            <a:r>
              <a:rPr lang="en-GB" sz="6400" dirty="0" err="1" smtClean="0"/>
              <a:t>विनिर्दिष्ट</a:t>
            </a:r>
            <a:r>
              <a:rPr lang="en-GB" sz="6400" dirty="0" smtClean="0"/>
              <a:t> </a:t>
            </a:r>
            <a:r>
              <a:rPr lang="en-GB" sz="6400" dirty="0" err="1" smtClean="0"/>
              <a:t>करील</a:t>
            </a:r>
            <a:r>
              <a:rPr lang="en-GB" sz="6400" dirty="0" smtClean="0"/>
              <a:t>.</a:t>
            </a:r>
          </a:p>
          <a:p>
            <a:pPr>
              <a:lnSpc>
                <a:spcPct val="120000"/>
              </a:lnSpc>
            </a:pPr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00200" y="254000"/>
            <a:ext cx="7543800" cy="1143000"/>
          </a:xfrm>
        </p:spPr>
        <p:txBody>
          <a:bodyPr anchor="t"/>
          <a:lstStyle/>
          <a:p>
            <a:pPr algn="ctr"/>
            <a:r>
              <a:rPr lang="mr-IN" sz="4400" dirty="0" smtClean="0"/>
              <a:t>म.स.भ.नि.नि.नियम,१९९८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04800" y="990600"/>
            <a:ext cx="8534400" cy="563880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(</a:t>
            </a:r>
            <a:r>
              <a:rPr lang="en-GB" dirty="0" smtClean="0"/>
              <a:t>ब) </a:t>
            </a:r>
            <a:r>
              <a:rPr lang="en-GB" dirty="0" err="1" smtClean="0"/>
              <a:t>नामनिर्देशनात</a:t>
            </a:r>
            <a:r>
              <a:rPr lang="en-GB" dirty="0" smtClean="0"/>
              <a:t> </a:t>
            </a:r>
            <a:r>
              <a:rPr lang="en-GB" dirty="0" err="1" smtClean="0"/>
              <a:t>विनिर्दिष्ट</a:t>
            </a:r>
            <a:r>
              <a:rPr lang="en-GB" dirty="0" smtClean="0"/>
              <a:t> </a:t>
            </a:r>
            <a:r>
              <a:rPr lang="en-GB" dirty="0" err="1" smtClean="0"/>
              <a:t>केलेली</a:t>
            </a:r>
            <a:r>
              <a:rPr lang="en-GB" dirty="0" smtClean="0"/>
              <a:t> </a:t>
            </a:r>
            <a:r>
              <a:rPr lang="en-GB" dirty="0" err="1" smtClean="0"/>
              <a:t>आकस्मिक</a:t>
            </a:r>
            <a:r>
              <a:rPr lang="en-GB" dirty="0" smtClean="0"/>
              <a:t> </a:t>
            </a:r>
            <a:r>
              <a:rPr lang="en-GB" dirty="0" err="1" smtClean="0"/>
              <a:t>घटना</a:t>
            </a:r>
            <a:r>
              <a:rPr lang="en-GB" dirty="0" smtClean="0"/>
              <a:t> </a:t>
            </a:r>
            <a:r>
              <a:rPr lang="en-GB" dirty="0" err="1" smtClean="0"/>
              <a:t>घडून</a:t>
            </a:r>
            <a:r>
              <a:rPr lang="en-GB" dirty="0" smtClean="0"/>
              <a:t> </a:t>
            </a:r>
            <a:r>
              <a:rPr lang="en-GB" dirty="0" err="1" smtClean="0"/>
              <a:t>आली</a:t>
            </a:r>
            <a:r>
              <a:rPr lang="en-GB" dirty="0" smtClean="0"/>
              <a:t> </a:t>
            </a:r>
            <a:r>
              <a:rPr lang="en-GB" dirty="0" err="1" smtClean="0"/>
              <a:t>तर</a:t>
            </a:r>
            <a:r>
              <a:rPr lang="en-GB" dirty="0" smtClean="0"/>
              <a:t> </a:t>
            </a:r>
            <a:r>
              <a:rPr lang="en-GB" dirty="0" err="1" smtClean="0"/>
              <a:t>ते</a:t>
            </a:r>
            <a:r>
              <a:rPr lang="en-GB" dirty="0" smtClean="0"/>
              <a:t> </a:t>
            </a:r>
            <a:r>
              <a:rPr lang="en-GB" dirty="0" err="1" smtClean="0"/>
              <a:t>नामनिर्देशन</a:t>
            </a:r>
            <a:r>
              <a:rPr lang="en-GB" dirty="0" smtClean="0"/>
              <a:t> </a:t>
            </a:r>
            <a:r>
              <a:rPr lang="en-GB" dirty="0" err="1" smtClean="0"/>
              <a:t>विधिअग्राह्य</a:t>
            </a:r>
            <a:r>
              <a:rPr lang="en-GB" dirty="0" smtClean="0"/>
              <a:t> </a:t>
            </a:r>
            <a:r>
              <a:rPr lang="en-GB" dirty="0" err="1" smtClean="0"/>
              <a:t>होईल</a:t>
            </a:r>
            <a:r>
              <a:rPr lang="en-GB" dirty="0" smtClean="0"/>
              <a:t>. </a:t>
            </a:r>
            <a:r>
              <a:rPr lang="en-GB" dirty="0" err="1" smtClean="0"/>
              <a:t>नामनिर्देशन</a:t>
            </a:r>
            <a:r>
              <a:rPr lang="en-GB" dirty="0" smtClean="0"/>
              <a:t> </a:t>
            </a:r>
            <a:r>
              <a:rPr lang="en-GB" dirty="0" err="1" smtClean="0"/>
              <a:t>करण्याच्या</a:t>
            </a:r>
            <a:r>
              <a:rPr lang="en-GB" dirty="0" smtClean="0"/>
              <a:t> </a:t>
            </a:r>
            <a:r>
              <a:rPr lang="en-GB" dirty="0" err="1" smtClean="0"/>
              <a:t>वेळी</a:t>
            </a:r>
            <a:r>
              <a:rPr lang="en-GB" dirty="0" smtClean="0"/>
              <a:t> </a:t>
            </a:r>
            <a:r>
              <a:rPr lang="en-GB" dirty="0" err="1" smtClean="0"/>
              <a:t>वर्गणीदाराचे</a:t>
            </a:r>
            <a:r>
              <a:rPr lang="en-GB" dirty="0" smtClean="0"/>
              <a:t> </a:t>
            </a:r>
            <a:r>
              <a:rPr lang="en-GB" dirty="0" err="1" smtClean="0"/>
              <a:t>स्वत:चे</a:t>
            </a:r>
            <a:r>
              <a:rPr lang="en-GB" dirty="0" smtClean="0"/>
              <a:t> </a:t>
            </a:r>
            <a:r>
              <a:rPr lang="en-GB" dirty="0" err="1" smtClean="0"/>
              <a:t>कुटुंब</a:t>
            </a:r>
            <a:r>
              <a:rPr lang="en-GB" dirty="0" smtClean="0"/>
              <a:t> </a:t>
            </a:r>
            <a:r>
              <a:rPr lang="en-GB" dirty="0" err="1" smtClean="0"/>
              <a:t>नसेल</a:t>
            </a:r>
            <a:r>
              <a:rPr lang="en-GB" dirty="0" smtClean="0"/>
              <a:t> </a:t>
            </a:r>
            <a:r>
              <a:rPr lang="en-GB" dirty="0" err="1" smtClean="0"/>
              <a:t>तर</a:t>
            </a:r>
            <a:r>
              <a:rPr lang="en-US" dirty="0" smtClean="0"/>
              <a:t>, </a:t>
            </a:r>
            <a:r>
              <a:rPr lang="en-GB" dirty="0" err="1" smtClean="0"/>
              <a:t>नंतर</a:t>
            </a:r>
            <a:r>
              <a:rPr lang="en-GB" dirty="0" smtClean="0"/>
              <a:t> </a:t>
            </a:r>
            <a:r>
              <a:rPr lang="en-GB" dirty="0" err="1" smtClean="0"/>
              <a:t>कुटुंब</a:t>
            </a:r>
            <a:r>
              <a:rPr lang="en-GB" dirty="0" smtClean="0"/>
              <a:t> </a:t>
            </a:r>
            <a:r>
              <a:rPr lang="en-GB" dirty="0" err="1" smtClean="0"/>
              <a:t>प्राप्त</a:t>
            </a:r>
            <a:r>
              <a:rPr lang="en-GB" dirty="0" smtClean="0"/>
              <a:t> </a:t>
            </a:r>
            <a:r>
              <a:rPr lang="en-GB" dirty="0" err="1" smtClean="0"/>
              <a:t>केल्यानंतर</a:t>
            </a:r>
            <a:r>
              <a:rPr lang="en-GB" dirty="0" smtClean="0"/>
              <a:t> </a:t>
            </a:r>
            <a:r>
              <a:rPr lang="en-GB" dirty="0" err="1" smtClean="0"/>
              <a:t>ते</a:t>
            </a:r>
            <a:r>
              <a:rPr lang="en-GB" dirty="0" smtClean="0"/>
              <a:t> </a:t>
            </a:r>
            <a:r>
              <a:rPr lang="en-GB" dirty="0" err="1" smtClean="0"/>
              <a:t>नामनिर्देशन</a:t>
            </a:r>
            <a:r>
              <a:rPr lang="en-GB" dirty="0" smtClean="0"/>
              <a:t> </a:t>
            </a:r>
            <a:r>
              <a:rPr lang="en-GB" dirty="0" err="1" smtClean="0"/>
              <a:t>विधिअग्राह्य</a:t>
            </a:r>
            <a:r>
              <a:rPr lang="en-GB" dirty="0" smtClean="0"/>
              <a:t> </a:t>
            </a:r>
            <a:r>
              <a:rPr lang="en-GB" dirty="0" err="1" smtClean="0"/>
              <a:t>ठरेल</a:t>
            </a:r>
            <a:r>
              <a:rPr lang="en-GB" dirty="0" smtClean="0"/>
              <a:t> </a:t>
            </a:r>
            <a:r>
              <a:rPr lang="en-GB" dirty="0" err="1" smtClean="0"/>
              <a:t>असे</a:t>
            </a:r>
            <a:r>
              <a:rPr lang="en-GB" dirty="0" smtClean="0"/>
              <a:t> </a:t>
            </a:r>
            <a:r>
              <a:rPr lang="en-GB" dirty="0" err="1" smtClean="0"/>
              <a:t>तो</a:t>
            </a:r>
            <a:r>
              <a:rPr lang="en-GB" dirty="0" smtClean="0"/>
              <a:t> </a:t>
            </a:r>
            <a:r>
              <a:rPr lang="en-GB" dirty="0" err="1" smtClean="0"/>
              <a:t>त्या</a:t>
            </a:r>
            <a:r>
              <a:rPr lang="en-GB" dirty="0" smtClean="0"/>
              <a:t> </a:t>
            </a:r>
            <a:r>
              <a:rPr lang="en-GB" dirty="0" err="1" smtClean="0"/>
              <a:t>नामनिर्देशनात</a:t>
            </a:r>
            <a:r>
              <a:rPr lang="en-GB" dirty="0" smtClean="0"/>
              <a:t> </a:t>
            </a:r>
            <a:r>
              <a:rPr lang="en-GB" dirty="0" err="1" smtClean="0"/>
              <a:t>नमूद</a:t>
            </a:r>
            <a:r>
              <a:rPr lang="en-GB" dirty="0" smtClean="0"/>
              <a:t> </a:t>
            </a:r>
            <a:r>
              <a:rPr lang="en-GB" dirty="0" err="1" smtClean="0"/>
              <a:t>करील</a:t>
            </a:r>
            <a:r>
              <a:rPr lang="en-GB" dirty="0" smtClean="0"/>
              <a:t> </a:t>
            </a:r>
            <a:r>
              <a:rPr lang="en-US" dirty="0" smtClean="0"/>
              <a:t>: </a:t>
            </a:r>
            <a:r>
              <a:rPr lang="en-GB" dirty="0" err="1" smtClean="0"/>
              <a:t>आणखी</a:t>
            </a:r>
            <a:r>
              <a:rPr lang="en-GB" dirty="0" smtClean="0"/>
              <a:t> </a:t>
            </a:r>
            <a:r>
              <a:rPr lang="en-GB" dirty="0" err="1" smtClean="0"/>
              <a:t>असे</a:t>
            </a:r>
            <a:r>
              <a:rPr lang="en-GB" dirty="0" smtClean="0"/>
              <a:t> </a:t>
            </a:r>
            <a:r>
              <a:rPr lang="en-GB" dirty="0" err="1" smtClean="0"/>
              <a:t>की</a:t>
            </a:r>
            <a:r>
              <a:rPr lang="en-US" dirty="0" smtClean="0"/>
              <a:t>, </a:t>
            </a:r>
            <a:r>
              <a:rPr lang="en-GB" dirty="0" err="1" smtClean="0"/>
              <a:t>असे</a:t>
            </a:r>
            <a:r>
              <a:rPr lang="en-GB" dirty="0" smtClean="0"/>
              <a:t> </a:t>
            </a:r>
            <a:r>
              <a:rPr lang="en-GB" dirty="0" err="1" smtClean="0"/>
              <a:t>नामनिर्देशन</a:t>
            </a:r>
            <a:r>
              <a:rPr lang="en-GB" dirty="0" smtClean="0"/>
              <a:t> </a:t>
            </a:r>
            <a:r>
              <a:rPr lang="en-GB" dirty="0" err="1" smtClean="0"/>
              <a:t>करतांना</a:t>
            </a:r>
            <a:r>
              <a:rPr lang="en-GB" dirty="0" smtClean="0"/>
              <a:t> </a:t>
            </a:r>
            <a:r>
              <a:rPr lang="en-GB" dirty="0" err="1" smtClean="0"/>
              <a:t>वर्गणीदाराच्या</a:t>
            </a:r>
            <a:r>
              <a:rPr lang="en-GB" dirty="0" smtClean="0"/>
              <a:t> </a:t>
            </a:r>
            <a:r>
              <a:rPr lang="en-GB" dirty="0" err="1" smtClean="0"/>
              <a:t>कुटुंबात</a:t>
            </a:r>
            <a:r>
              <a:rPr lang="en-GB" dirty="0" smtClean="0"/>
              <a:t> </a:t>
            </a:r>
            <a:r>
              <a:rPr lang="en-GB" dirty="0" err="1" smtClean="0"/>
              <a:t>फक्त</a:t>
            </a:r>
            <a:r>
              <a:rPr lang="en-GB" dirty="0" smtClean="0"/>
              <a:t> </a:t>
            </a:r>
            <a:r>
              <a:rPr lang="en-GB" dirty="0" err="1" smtClean="0"/>
              <a:t>एकच</a:t>
            </a:r>
            <a:r>
              <a:rPr lang="en-GB" dirty="0" smtClean="0"/>
              <a:t> </a:t>
            </a:r>
            <a:r>
              <a:rPr lang="en-GB" dirty="0" err="1" smtClean="0"/>
              <a:t>व्यक्ती</a:t>
            </a:r>
            <a:r>
              <a:rPr lang="en-GB" dirty="0" smtClean="0"/>
              <a:t> </a:t>
            </a:r>
            <a:r>
              <a:rPr lang="en-GB" dirty="0" err="1" smtClean="0"/>
              <a:t>असेल</a:t>
            </a:r>
            <a:r>
              <a:rPr lang="en-GB" dirty="0" smtClean="0"/>
              <a:t> </a:t>
            </a:r>
            <a:r>
              <a:rPr lang="en-GB" dirty="0" err="1" smtClean="0"/>
              <a:t>तर</a:t>
            </a:r>
            <a:r>
              <a:rPr lang="en-US" dirty="0" smtClean="0"/>
              <a:t>, </a:t>
            </a:r>
            <a:r>
              <a:rPr lang="en-GB" dirty="0" err="1" smtClean="0"/>
              <a:t>खंड</a:t>
            </a:r>
            <a:r>
              <a:rPr lang="en-GB" dirty="0" smtClean="0"/>
              <a:t> </a:t>
            </a:r>
            <a:r>
              <a:rPr lang="en-US" dirty="0" smtClean="0"/>
              <a:t>(</a:t>
            </a:r>
            <a:r>
              <a:rPr lang="en-GB" dirty="0" smtClean="0"/>
              <a:t>अ) </a:t>
            </a:r>
            <a:r>
              <a:rPr lang="en-GB" dirty="0" err="1" smtClean="0"/>
              <a:t>खाली</a:t>
            </a:r>
            <a:r>
              <a:rPr lang="en-GB" dirty="0" smtClean="0"/>
              <a:t> </a:t>
            </a:r>
            <a:r>
              <a:rPr lang="en-GB" dirty="0" err="1" smtClean="0"/>
              <a:t>पर्यायी</a:t>
            </a:r>
            <a:r>
              <a:rPr lang="en-GB" dirty="0" smtClean="0"/>
              <a:t> </a:t>
            </a:r>
            <a:r>
              <a:rPr lang="en-GB" dirty="0" err="1" smtClean="0"/>
              <a:t>व्यक्तीला</a:t>
            </a:r>
            <a:r>
              <a:rPr lang="en-GB" dirty="0" smtClean="0"/>
              <a:t> </a:t>
            </a:r>
            <a:r>
              <a:rPr lang="en-GB" dirty="0" err="1" smtClean="0"/>
              <a:t>प्रदान</a:t>
            </a:r>
            <a:r>
              <a:rPr lang="en-GB" dirty="0" smtClean="0"/>
              <a:t> </a:t>
            </a:r>
            <a:r>
              <a:rPr lang="en-GB" dirty="0" err="1" smtClean="0"/>
              <a:t>करण्यात</a:t>
            </a:r>
            <a:r>
              <a:rPr lang="en-GB" dirty="0" smtClean="0"/>
              <a:t> </a:t>
            </a:r>
            <a:r>
              <a:rPr lang="en-GB" dirty="0" err="1" smtClean="0"/>
              <a:t>आलेला</a:t>
            </a:r>
            <a:r>
              <a:rPr lang="en-GB" dirty="0" smtClean="0"/>
              <a:t> </a:t>
            </a:r>
            <a:r>
              <a:rPr lang="en-GB" dirty="0" err="1" smtClean="0"/>
              <a:t>हक्क</a:t>
            </a:r>
            <a:r>
              <a:rPr lang="en-GB" dirty="0" smtClean="0"/>
              <a:t> </a:t>
            </a:r>
            <a:r>
              <a:rPr lang="en-GB" dirty="0" err="1" smtClean="0"/>
              <a:t>त्याच्या</a:t>
            </a:r>
            <a:r>
              <a:rPr lang="en-GB" dirty="0" smtClean="0"/>
              <a:t> </a:t>
            </a:r>
            <a:r>
              <a:rPr lang="en-GB" dirty="0" err="1" smtClean="0"/>
              <a:t>कुटुंबात</a:t>
            </a:r>
            <a:r>
              <a:rPr lang="en-GB" dirty="0" smtClean="0"/>
              <a:t> </a:t>
            </a:r>
            <a:r>
              <a:rPr lang="en-GB" dirty="0" err="1" smtClean="0"/>
              <a:t>नंतर</a:t>
            </a:r>
            <a:r>
              <a:rPr lang="en-GB" dirty="0" smtClean="0"/>
              <a:t> </a:t>
            </a:r>
            <a:r>
              <a:rPr lang="en-GB" dirty="0" err="1" smtClean="0"/>
              <a:t>आलेला</a:t>
            </a:r>
            <a:r>
              <a:rPr lang="en-GB" dirty="0" smtClean="0"/>
              <a:t> </a:t>
            </a:r>
            <a:r>
              <a:rPr lang="en-GB" dirty="0" err="1" smtClean="0"/>
              <a:t>सदस्य</a:t>
            </a:r>
            <a:r>
              <a:rPr lang="en-GB" dirty="0" smtClean="0"/>
              <a:t> </a:t>
            </a:r>
            <a:r>
              <a:rPr lang="en-GB" dirty="0" err="1" smtClean="0"/>
              <a:t>किंवा</a:t>
            </a:r>
            <a:r>
              <a:rPr lang="en-GB" dirty="0" smtClean="0"/>
              <a:t> </a:t>
            </a:r>
            <a:r>
              <a:rPr lang="en-GB" dirty="0" err="1" smtClean="0"/>
              <a:t>आलेले</a:t>
            </a:r>
            <a:r>
              <a:rPr lang="en-GB" dirty="0" smtClean="0"/>
              <a:t> </a:t>
            </a:r>
            <a:r>
              <a:rPr lang="en-GB" dirty="0" err="1" smtClean="0"/>
              <a:t>सदस्य</a:t>
            </a:r>
            <a:r>
              <a:rPr lang="en-GB" dirty="0" smtClean="0"/>
              <a:t> </a:t>
            </a:r>
            <a:r>
              <a:rPr lang="en-GB" dirty="0" err="1" smtClean="0"/>
              <a:t>यामुळे</a:t>
            </a:r>
            <a:r>
              <a:rPr lang="en-GB" dirty="0" smtClean="0"/>
              <a:t> </a:t>
            </a:r>
            <a:r>
              <a:rPr lang="en-GB" dirty="0" err="1" smtClean="0"/>
              <a:t>तो</a:t>
            </a:r>
            <a:r>
              <a:rPr lang="en-GB" dirty="0" smtClean="0"/>
              <a:t> </a:t>
            </a:r>
            <a:r>
              <a:rPr lang="en-GB" dirty="0" err="1" smtClean="0"/>
              <a:t>विधिअग्राह्य</a:t>
            </a:r>
            <a:r>
              <a:rPr lang="en-GB" dirty="0" smtClean="0"/>
              <a:t> </a:t>
            </a:r>
            <a:r>
              <a:rPr lang="en-GB" dirty="0" err="1" smtClean="0"/>
              <a:t>ठरेल</a:t>
            </a:r>
            <a:r>
              <a:rPr lang="en-GB" dirty="0" smtClean="0"/>
              <a:t> </a:t>
            </a:r>
            <a:r>
              <a:rPr lang="en-GB" dirty="0" err="1" smtClean="0"/>
              <a:t>अशी</a:t>
            </a:r>
            <a:r>
              <a:rPr lang="en-GB" dirty="0" smtClean="0"/>
              <a:t> </a:t>
            </a:r>
            <a:r>
              <a:rPr lang="en-GB" dirty="0" err="1" smtClean="0"/>
              <a:t>तो</a:t>
            </a:r>
            <a:r>
              <a:rPr lang="en-GB" dirty="0" smtClean="0"/>
              <a:t> </a:t>
            </a:r>
            <a:r>
              <a:rPr lang="en-GB" dirty="0" err="1" smtClean="0"/>
              <a:t>नामनिर्देशनात</a:t>
            </a:r>
            <a:r>
              <a:rPr lang="en-GB" dirty="0" smtClean="0"/>
              <a:t> </a:t>
            </a:r>
            <a:r>
              <a:rPr lang="en-GB" dirty="0" err="1" smtClean="0"/>
              <a:t>तरतूद</a:t>
            </a:r>
            <a:r>
              <a:rPr lang="en-GB" dirty="0" smtClean="0"/>
              <a:t> </a:t>
            </a:r>
            <a:r>
              <a:rPr lang="en-GB" dirty="0" err="1" smtClean="0"/>
              <a:t>करील</a:t>
            </a:r>
            <a:r>
              <a:rPr lang="en-GB" dirty="0" smtClean="0"/>
              <a:t>.</a:t>
            </a:r>
            <a:endParaRPr lang="mr-IN" dirty="0" smtClean="0"/>
          </a:p>
          <a:p>
            <a:pPr>
              <a:lnSpc>
                <a:spcPct val="120000"/>
              </a:lnSpc>
            </a:pPr>
            <a:endParaRPr lang="en-GB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(</a:t>
            </a:r>
            <a:r>
              <a:rPr lang="en-GB" dirty="0" smtClean="0"/>
              <a:t>क) </a:t>
            </a:r>
            <a:r>
              <a:rPr lang="en-GB" dirty="0" err="1" smtClean="0"/>
              <a:t>ज्या</a:t>
            </a:r>
            <a:r>
              <a:rPr lang="en-GB" dirty="0" smtClean="0"/>
              <a:t> </a:t>
            </a:r>
            <a:r>
              <a:rPr lang="en-GB" dirty="0" err="1" smtClean="0"/>
              <a:t>नामनिर्देशित</a:t>
            </a:r>
            <a:r>
              <a:rPr lang="en-GB" dirty="0" smtClean="0"/>
              <a:t> </a:t>
            </a:r>
            <a:r>
              <a:rPr lang="en-GB" dirty="0" err="1" smtClean="0"/>
              <a:t>व्यक्तीच्या</a:t>
            </a:r>
            <a:r>
              <a:rPr lang="en-GB" dirty="0" smtClean="0"/>
              <a:t> </a:t>
            </a:r>
            <a:r>
              <a:rPr lang="en-GB" dirty="0" err="1" smtClean="0"/>
              <a:t>बाबतीत</a:t>
            </a:r>
            <a:r>
              <a:rPr lang="en-GB" dirty="0" smtClean="0"/>
              <a:t> </a:t>
            </a:r>
            <a:r>
              <a:rPr lang="en-GB" dirty="0" err="1" smtClean="0"/>
              <a:t>पोट-नियम</a:t>
            </a:r>
            <a:r>
              <a:rPr lang="en-GB" dirty="0" smtClean="0"/>
              <a:t> </a:t>
            </a:r>
            <a:r>
              <a:rPr lang="en-US" dirty="0" smtClean="0"/>
              <a:t>(5) </a:t>
            </a:r>
            <a:r>
              <a:rPr lang="en-GB" dirty="0" err="1" smtClean="0"/>
              <a:t>च्या</a:t>
            </a:r>
            <a:r>
              <a:rPr lang="en-GB" dirty="0" smtClean="0"/>
              <a:t> </a:t>
            </a:r>
            <a:r>
              <a:rPr lang="en-GB" dirty="0" err="1" smtClean="0"/>
              <a:t>खंड</a:t>
            </a:r>
            <a:r>
              <a:rPr lang="en-GB" dirty="0" smtClean="0"/>
              <a:t> </a:t>
            </a:r>
            <a:r>
              <a:rPr lang="en-US" dirty="0" smtClean="0"/>
              <a:t>(</a:t>
            </a:r>
            <a:r>
              <a:rPr lang="en-GB" dirty="0" smtClean="0"/>
              <a:t>अ) </a:t>
            </a:r>
            <a:r>
              <a:rPr lang="en-GB" dirty="0" err="1" smtClean="0"/>
              <a:t>अन्वये</a:t>
            </a:r>
            <a:r>
              <a:rPr lang="en-GB" dirty="0" smtClean="0"/>
              <a:t> </a:t>
            </a:r>
            <a:r>
              <a:rPr lang="en-GB" dirty="0" err="1" smtClean="0"/>
              <a:t>नामनिर्देशनपत्रात</a:t>
            </a:r>
            <a:r>
              <a:rPr lang="en-GB" dirty="0" smtClean="0"/>
              <a:t> </a:t>
            </a:r>
            <a:r>
              <a:rPr lang="en-GB" dirty="0" err="1" smtClean="0"/>
              <a:t>कोणतीही</a:t>
            </a:r>
            <a:r>
              <a:rPr lang="en-GB" dirty="0" smtClean="0"/>
              <a:t> </a:t>
            </a:r>
            <a:r>
              <a:rPr lang="en-GB" dirty="0" err="1" smtClean="0"/>
              <a:t>विशेष</a:t>
            </a:r>
            <a:r>
              <a:rPr lang="en-GB" dirty="0" smtClean="0"/>
              <a:t> </a:t>
            </a:r>
            <a:r>
              <a:rPr lang="en-GB" dirty="0" err="1" smtClean="0"/>
              <a:t>तरतूद</a:t>
            </a:r>
            <a:r>
              <a:rPr lang="en-GB" dirty="0" smtClean="0"/>
              <a:t> </a:t>
            </a:r>
            <a:r>
              <a:rPr lang="en-GB" dirty="0" err="1" smtClean="0"/>
              <a:t>केलेली</a:t>
            </a:r>
            <a:r>
              <a:rPr lang="en-GB" dirty="0" smtClean="0"/>
              <a:t> </a:t>
            </a:r>
            <a:r>
              <a:rPr lang="en-GB" dirty="0" err="1" smtClean="0"/>
              <a:t>नसेल</a:t>
            </a:r>
            <a:r>
              <a:rPr lang="en-GB" dirty="0" smtClean="0"/>
              <a:t> </a:t>
            </a:r>
            <a:r>
              <a:rPr lang="en-GB" dirty="0" err="1" smtClean="0"/>
              <a:t>अशा</a:t>
            </a:r>
            <a:r>
              <a:rPr lang="en-GB" dirty="0" smtClean="0"/>
              <a:t> </a:t>
            </a:r>
            <a:r>
              <a:rPr lang="en-GB" dirty="0" err="1" smtClean="0"/>
              <a:t>नामनिर्देशित</a:t>
            </a:r>
            <a:r>
              <a:rPr lang="en-GB" dirty="0" smtClean="0"/>
              <a:t> </a:t>
            </a:r>
            <a:r>
              <a:rPr lang="en-GB" dirty="0" err="1" smtClean="0"/>
              <a:t>व्यक्तीच्या</a:t>
            </a:r>
            <a:r>
              <a:rPr lang="en-GB" dirty="0" smtClean="0"/>
              <a:t> </a:t>
            </a:r>
            <a:r>
              <a:rPr lang="en-GB" dirty="0" err="1" smtClean="0"/>
              <a:t>मृत्यूनंतर</a:t>
            </a:r>
            <a:r>
              <a:rPr lang="en-GB" dirty="0" smtClean="0"/>
              <a:t> </a:t>
            </a:r>
            <a:r>
              <a:rPr lang="en-GB" dirty="0" err="1" smtClean="0"/>
              <a:t>त्वरित</a:t>
            </a:r>
            <a:r>
              <a:rPr lang="en-GB" dirty="0" smtClean="0"/>
              <a:t> </a:t>
            </a:r>
            <a:r>
              <a:rPr lang="en-GB" dirty="0" err="1" smtClean="0"/>
              <a:t>किंवा</a:t>
            </a:r>
            <a:r>
              <a:rPr lang="en-GB" dirty="0" smtClean="0"/>
              <a:t> </a:t>
            </a:r>
            <a:r>
              <a:rPr lang="en-GB" dirty="0" err="1" smtClean="0"/>
              <a:t>पोट-नियम</a:t>
            </a:r>
            <a:r>
              <a:rPr lang="en-GB" dirty="0" smtClean="0"/>
              <a:t> </a:t>
            </a:r>
            <a:r>
              <a:rPr lang="en-US" dirty="0" smtClean="0"/>
              <a:t>(5) </a:t>
            </a:r>
            <a:r>
              <a:rPr lang="en-GB" dirty="0" err="1" smtClean="0"/>
              <a:t>च्या</a:t>
            </a:r>
            <a:r>
              <a:rPr lang="en-GB" dirty="0" smtClean="0"/>
              <a:t> </a:t>
            </a:r>
            <a:r>
              <a:rPr lang="en-GB" dirty="0" err="1" smtClean="0"/>
              <a:t>खंड</a:t>
            </a:r>
            <a:r>
              <a:rPr lang="en-GB" dirty="0" smtClean="0"/>
              <a:t> </a:t>
            </a:r>
            <a:r>
              <a:rPr lang="en-US" dirty="0" smtClean="0"/>
              <a:t>(</a:t>
            </a:r>
            <a:r>
              <a:rPr lang="en-GB" dirty="0" smtClean="0"/>
              <a:t>ब) </a:t>
            </a:r>
            <a:r>
              <a:rPr lang="en-GB" dirty="0" err="1" smtClean="0"/>
              <a:t>अनुसार</a:t>
            </a:r>
            <a:r>
              <a:rPr lang="en-GB" dirty="0" smtClean="0"/>
              <a:t> </a:t>
            </a:r>
            <a:r>
              <a:rPr lang="en-GB" dirty="0" err="1" smtClean="0"/>
              <a:t>किंवा</a:t>
            </a:r>
            <a:r>
              <a:rPr lang="en-GB" dirty="0" smtClean="0"/>
              <a:t> </a:t>
            </a:r>
            <a:r>
              <a:rPr lang="en-GB" dirty="0" err="1" smtClean="0"/>
              <a:t>त्यातील</a:t>
            </a:r>
            <a:r>
              <a:rPr lang="en-GB" dirty="0" smtClean="0"/>
              <a:t> </a:t>
            </a:r>
            <a:r>
              <a:rPr lang="en-GB" dirty="0" err="1" smtClean="0"/>
              <a:t>तरतुदींनुसार</a:t>
            </a:r>
            <a:r>
              <a:rPr lang="en-GB" dirty="0" smtClean="0"/>
              <a:t> </a:t>
            </a:r>
            <a:r>
              <a:rPr lang="en-GB" dirty="0" err="1" smtClean="0"/>
              <a:t>ज्यामुळे</a:t>
            </a:r>
            <a:r>
              <a:rPr lang="en-GB" dirty="0" smtClean="0"/>
              <a:t> </a:t>
            </a:r>
            <a:r>
              <a:rPr lang="en-GB" dirty="0" err="1" smtClean="0"/>
              <a:t>नामनिर्देशन</a:t>
            </a:r>
            <a:r>
              <a:rPr lang="en-GB" dirty="0" smtClean="0"/>
              <a:t> </a:t>
            </a:r>
            <a:r>
              <a:rPr lang="en-GB" dirty="0" err="1" smtClean="0"/>
              <a:t>विधिअग्राह्य</a:t>
            </a:r>
            <a:r>
              <a:rPr lang="en-GB" dirty="0" smtClean="0"/>
              <a:t> </a:t>
            </a:r>
            <a:r>
              <a:rPr lang="en-GB" dirty="0" err="1" smtClean="0"/>
              <a:t>ठरेल</a:t>
            </a:r>
            <a:r>
              <a:rPr lang="en-GB" dirty="0" smtClean="0"/>
              <a:t> </a:t>
            </a:r>
            <a:r>
              <a:rPr lang="en-GB" dirty="0" err="1" smtClean="0"/>
              <a:t>अशी</a:t>
            </a:r>
            <a:r>
              <a:rPr lang="en-GB" dirty="0" smtClean="0"/>
              <a:t> </a:t>
            </a:r>
            <a:r>
              <a:rPr lang="en-GB" dirty="0" err="1" smtClean="0"/>
              <a:t>एखादी</a:t>
            </a:r>
            <a:r>
              <a:rPr lang="en-GB" dirty="0" smtClean="0"/>
              <a:t> </a:t>
            </a:r>
            <a:r>
              <a:rPr lang="en-GB" dirty="0" err="1" smtClean="0"/>
              <a:t>घटना</a:t>
            </a:r>
            <a:r>
              <a:rPr lang="en-GB" dirty="0" smtClean="0"/>
              <a:t> </a:t>
            </a:r>
            <a:r>
              <a:rPr lang="en-GB" dirty="0" err="1" smtClean="0"/>
              <a:t>घडेल</a:t>
            </a:r>
            <a:r>
              <a:rPr lang="en-GB" dirty="0" smtClean="0"/>
              <a:t> </a:t>
            </a:r>
            <a:r>
              <a:rPr lang="en-GB" dirty="0" err="1" smtClean="0"/>
              <a:t>तर</a:t>
            </a:r>
            <a:r>
              <a:rPr lang="en-GB" dirty="0" smtClean="0"/>
              <a:t> </a:t>
            </a:r>
            <a:r>
              <a:rPr lang="en-GB" dirty="0" err="1" smtClean="0"/>
              <a:t>वर्गणीदार</a:t>
            </a:r>
            <a:r>
              <a:rPr lang="en-US" dirty="0" smtClean="0"/>
              <a:t>, </a:t>
            </a:r>
            <a:r>
              <a:rPr lang="en-GB" dirty="0" err="1" smtClean="0"/>
              <a:t>लेखाधिका-याला</a:t>
            </a:r>
            <a:r>
              <a:rPr lang="en-GB" dirty="0" smtClean="0"/>
              <a:t> </a:t>
            </a:r>
            <a:r>
              <a:rPr lang="en-GB" dirty="0" err="1" smtClean="0"/>
              <a:t>या</a:t>
            </a:r>
            <a:r>
              <a:rPr lang="en-GB" dirty="0" smtClean="0"/>
              <a:t> </a:t>
            </a:r>
            <a:r>
              <a:rPr lang="en-GB" dirty="0" err="1" smtClean="0"/>
              <a:t>नियमाच्या</a:t>
            </a:r>
            <a:r>
              <a:rPr lang="en-GB" dirty="0" smtClean="0"/>
              <a:t> </a:t>
            </a:r>
            <a:r>
              <a:rPr lang="en-GB" dirty="0" err="1" smtClean="0"/>
              <a:t>तरतुदींनुसार</a:t>
            </a:r>
            <a:r>
              <a:rPr lang="en-GB" dirty="0" smtClean="0"/>
              <a:t> </a:t>
            </a:r>
            <a:r>
              <a:rPr lang="en-GB" dirty="0" err="1" smtClean="0"/>
              <a:t>केलेल्या</a:t>
            </a:r>
            <a:r>
              <a:rPr lang="en-GB" dirty="0" smtClean="0"/>
              <a:t> </a:t>
            </a:r>
            <a:r>
              <a:rPr lang="en-GB" dirty="0" err="1" smtClean="0"/>
              <a:t>नवीन</a:t>
            </a:r>
            <a:r>
              <a:rPr lang="en-GB" dirty="0" smtClean="0"/>
              <a:t> </a:t>
            </a:r>
            <a:r>
              <a:rPr lang="en-GB" dirty="0" err="1" smtClean="0"/>
              <a:t>नामनिर्देशनासह</a:t>
            </a:r>
            <a:r>
              <a:rPr lang="en-US" dirty="0" smtClean="0"/>
              <a:t>, </a:t>
            </a:r>
            <a:r>
              <a:rPr lang="en-GB" dirty="0" err="1" smtClean="0"/>
              <a:t>नामनिर्देशन</a:t>
            </a:r>
            <a:r>
              <a:rPr lang="en-GB" dirty="0" smtClean="0"/>
              <a:t> </a:t>
            </a:r>
            <a:r>
              <a:rPr lang="en-GB" dirty="0" err="1" smtClean="0"/>
              <a:t>रद्द</a:t>
            </a:r>
            <a:r>
              <a:rPr lang="en-GB" dirty="0" smtClean="0"/>
              <a:t> </a:t>
            </a:r>
            <a:r>
              <a:rPr lang="en-GB" dirty="0" err="1" smtClean="0"/>
              <a:t>करणारी</a:t>
            </a:r>
            <a:r>
              <a:rPr lang="en-GB" dirty="0" smtClean="0"/>
              <a:t> </a:t>
            </a:r>
            <a:r>
              <a:rPr lang="en-GB" dirty="0" err="1" smtClean="0"/>
              <a:t>लेखी</a:t>
            </a:r>
            <a:r>
              <a:rPr lang="en-GB" dirty="0" smtClean="0"/>
              <a:t> </a:t>
            </a:r>
            <a:r>
              <a:rPr lang="en-GB" dirty="0" err="1" smtClean="0"/>
              <a:t>नोटीस</a:t>
            </a:r>
            <a:r>
              <a:rPr lang="en-GB" dirty="0" smtClean="0"/>
              <a:t> </a:t>
            </a:r>
            <a:r>
              <a:rPr lang="en-GB" dirty="0" err="1" smtClean="0"/>
              <a:t>पाठविल</a:t>
            </a:r>
            <a:r>
              <a:rPr lang="en-GB" dirty="0" smtClean="0"/>
              <a:t>.</a:t>
            </a:r>
            <a:endParaRPr lang="mr-IN" dirty="0" smtClean="0"/>
          </a:p>
          <a:p>
            <a:pPr>
              <a:lnSpc>
                <a:spcPct val="120000"/>
              </a:lnSpc>
            </a:pPr>
            <a:endParaRPr lang="en-GB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(</a:t>
            </a:r>
            <a:r>
              <a:rPr lang="en-GB" dirty="0" smtClean="0"/>
              <a:t>ड) </a:t>
            </a:r>
            <a:r>
              <a:rPr lang="en-GB" dirty="0" err="1" smtClean="0"/>
              <a:t>वर्गणीदाराने</a:t>
            </a:r>
            <a:r>
              <a:rPr lang="en-GB" dirty="0" smtClean="0"/>
              <a:t> </a:t>
            </a:r>
            <a:r>
              <a:rPr lang="en-GB" dirty="0" err="1" smtClean="0"/>
              <a:t>केलेले</a:t>
            </a:r>
            <a:r>
              <a:rPr lang="en-GB" dirty="0" smtClean="0"/>
              <a:t> </a:t>
            </a:r>
            <a:r>
              <a:rPr lang="en-GB" dirty="0" err="1" smtClean="0"/>
              <a:t>प्रत्येक</a:t>
            </a:r>
            <a:r>
              <a:rPr lang="en-GB" dirty="0" smtClean="0"/>
              <a:t> </a:t>
            </a:r>
            <a:r>
              <a:rPr lang="en-GB" dirty="0" err="1" smtClean="0"/>
              <a:t>नामनिर्देशन</a:t>
            </a:r>
            <a:r>
              <a:rPr lang="en-GB" dirty="0" smtClean="0"/>
              <a:t> </a:t>
            </a:r>
            <a:r>
              <a:rPr lang="en-GB" dirty="0" err="1" smtClean="0"/>
              <a:t>आणि</a:t>
            </a:r>
            <a:r>
              <a:rPr lang="en-GB" dirty="0" smtClean="0"/>
              <a:t> </a:t>
            </a:r>
            <a:r>
              <a:rPr lang="en-GB" dirty="0" err="1" smtClean="0"/>
              <a:t>जे</a:t>
            </a:r>
            <a:r>
              <a:rPr lang="en-GB" dirty="0" smtClean="0"/>
              <a:t> </a:t>
            </a:r>
            <a:r>
              <a:rPr lang="en-GB" dirty="0" err="1" smtClean="0"/>
              <a:t>रद्द</a:t>
            </a:r>
            <a:r>
              <a:rPr lang="en-GB" dirty="0" smtClean="0"/>
              <a:t> </a:t>
            </a:r>
            <a:r>
              <a:rPr lang="en-GB" dirty="0" err="1" smtClean="0"/>
              <a:t>करण्यासाठी</a:t>
            </a:r>
            <a:r>
              <a:rPr lang="en-GB" dirty="0" smtClean="0"/>
              <a:t> </a:t>
            </a:r>
            <a:r>
              <a:rPr lang="en-GB" dirty="0" err="1" smtClean="0"/>
              <a:t>त्याने</a:t>
            </a:r>
            <a:r>
              <a:rPr lang="en-GB" dirty="0" smtClean="0"/>
              <a:t> </a:t>
            </a:r>
            <a:r>
              <a:rPr lang="en-GB" dirty="0" err="1" smtClean="0"/>
              <a:t>दिलेली</a:t>
            </a:r>
            <a:r>
              <a:rPr lang="en-GB" dirty="0" smtClean="0"/>
              <a:t> </a:t>
            </a:r>
            <a:r>
              <a:rPr lang="en-GB" dirty="0" err="1" smtClean="0"/>
              <a:t>प्रत्येक</a:t>
            </a:r>
            <a:r>
              <a:rPr lang="en-GB" dirty="0" smtClean="0"/>
              <a:t> </a:t>
            </a:r>
            <a:r>
              <a:rPr lang="en-GB" dirty="0" err="1" smtClean="0"/>
              <a:t>नोटीस</a:t>
            </a:r>
            <a:r>
              <a:rPr lang="en-US" dirty="0" smtClean="0"/>
              <a:t>, </a:t>
            </a:r>
            <a:r>
              <a:rPr lang="en-GB" dirty="0" err="1" smtClean="0"/>
              <a:t>ही</a:t>
            </a:r>
            <a:r>
              <a:rPr lang="en-GB" dirty="0" smtClean="0"/>
              <a:t> </a:t>
            </a:r>
            <a:r>
              <a:rPr lang="en-GB" dirty="0" err="1" smtClean="0"/>
              <a:t>विधिग्राह्य</a:t>
            </a:r>
            <a:r>
              <a:rPr lang="en-GB" dirty="0" smtClean="0"/>
              <a:t> </a:t>
            </a:r>
            <a:r>
              <a:rPr lang="en-GB" dirty="0" err="1" smtClean="0"/>
              <a:t>असेल</a:t>
            </a:r>
            <a:r>
              <a:rPr lang="en-GB" dirty="0" smtClean="0"/>
              <a:t> </a:t>
            </a:r>
            <a:r>
              <a:rPr lang="en-GB" dirty="0" err="1" smtClean="0"/>
              <a:t>त्या</a:t>
            </a:r>
            <a:r>
              <a:rPr lang="en-GB" dirty="0" smtClean="0"/>
              <a:t> </a:t>
            </a:r>
            <a:r>
              <a:rPr lang="en-GB" dirty="0" err="1" smtClean="0"/>
              <a:t>मर्यादेपर्यंत</a:t>
            </a:r>
            <a:r>
              <a:rPr lang="en-GB" dirty="0" smtClean="0"/>
              <a:t> </a:t>
            </a:r>
            <a:r>
              <a:rPr lang="en-GB" dirty="0" err="1" smtClean="0"/>
              <a:t>लेखा</a:t>
            </a:r>
            <a:r>
              <a:rPr lang="en-GB" dirty="0" smtClean="0"/>
              <a:t> </a:t>
            </a:r>
            <a:r>
              <a:rPr lang="en-GB" dirty="0" err="1" smtClean="0"/>
              <a:t>अधिका-याला</a:t>
            </a:r>
            <a:r>
              <a:rPr lang="en-GB" dirty="0" smtClean="0"/>
              <a:t> </a:t>
            </a:r>
            <a:r>
              <a:rPr lang="en-GB" dirty="0" err="1" smtClean="0"/>
              <a:t>ती</a:t>
            </a:r>
            <a:r>
              <a:rPr lang="en-GB" dirty="0" smtClean="0"/>
              <a:t> </a:t>
            </a:r>
            <a:r>
              <a:rPr lang="en-GB" dirty="0" err="1" smtClean="0"/>
              <a:t>ज्या</a:t>
            </a:r>
            <a:r>
              <a:rPr lang="en-GB" dirty="0" smtClean="0"/>
              <a:t> </a:t>
            </a:r>
            <a:r>
              <a:rPr lang="en-GB" dirty="0" err="1" smtClean="0"/>
              <a:t>दिनांकास</a:t>
            </a:r>
            <a:r>
              <a:rPr lang="en-GB" dirty="0" smtClean="0"/>
              <a:t> </a:t>
            </a:r>
            <a:r>
              <a:rPr lang="en-GB" dirty="0" err="1" smtClean="0"/>
              <a:t>मिळेल</a:t>
            </a:r>
            <a:r>
              <a:rPr lang="en-GB" dirty="0" smtClean="0"/>
              <a:t> </a:t>
            </a:r>
            <a:r>
              <a:rPr lang="en-GB" dirty="0" err="1" smtClean="0"/>
              <a:t>त्या</a:t>
            </a:r>
            <a:r>
              <a:rPr lang="en-GB" dirty="0" smtClean="0"/>
              <a:t> </a:t>
            </a:r>
            <a:r>
              <a:rPr lang="en-GB" dirty="0" err="1" smtClean="0"/>
              <a:t>दिनांकापासून</a:t>
            </a:r>
            <a:r>
              <a:rPr lang="en-GB" dirty="0" smtClean="0"/>
              <a:t> </a:t>
            </a:r>
            <a:r>
              <a:rPr lang="en-GB" dirty="0" err="1" smtClean="0"/>
              <a:t>परिणामक्षम</a:t>
            </a:r>
            <a:r>
              <a:rPr lang="en-GB" dirty="0" smtClean="0"/>
              <a:t> </a:t>
            </a:r>
            <a:r>
              <a:rPr lang="en-GB" dirty="0" err="1" smtClean="0"/>
              <a:t>राहील</a:t>
            </a:r>
            <a:r>
              <a:rPr lang="en-GB" dirty="0" smtClean="0"/>
              <a:t>.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254000"/>
            <a:ext cx="7391400" cy="889000"/>
          </a:xfrm>
        </p:spPr>
        <p:txBody>
          <a:bodyPr anchor="t">
            <a:normAutofit/>
          </a:bodyPr>
          <a:lstStyle/>
          <a:p>
            <a:pPr algn="ctr"/>
            <a:r>
              <a:rPr lang="mr-IN" sz="4800" dirty="0" smtClean="0"/>
              <a:t>म.स.भ.नि.नि.नियम,१९९८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04800" y="1066800"/>
            <a:ext cx="8610600" cy="556260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en-US" b="1" dirty="0" smtClean="0"/>
              <a:t>8. </a:t>
            </a:r>
            <a:r>
              <a:rPr lang="en-GB" b="1" dirty="0" err="1" smtClean="0"/>
              <a:t>वर्गणीचे</a:t>
            </a:r>
            <a:r>
              <a:rPr lang="en-GB" b="1" dirty="0" smtClean="0"/>
              <a:t> </a:t>
            </a:r>
            <a:r>
              <a:rPr lang="en-GB" b="1" dirty="0" err="1" smtClean="0"/>
              <a:t>दर</a:t>
            </a:r>
            <a:r>
              <a:rPr lang="en-GB" b="1" dirty="0" smtClean="0"/>
              <a:t>.---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r>
              <a:rPr lang="mr-IN" dirty="0" smtClean="0"/>
              <a:t> </a:t>
            </a:r>
            <a:r>
              <a:rPr lang="en-US" dirty="0" smtClean="0"/>
              <a:t>(1) </a:t>
            </a:r>
            <a:r>
              <a:rPr lang="en-GB" dirty="0" err="1" smtClean="0"/>
              <a:t>वर्गणीची</a:t>
            </a:r>
            <a:r>
              <a:rPr lang="en-GB" dirty="0" smtClean="0"/>
              <a:t> </a:t>
            </a:r>
            <a:r>
              <a:rPr lang="en-GB" dirty="0" err="1" smtClean="0"/>
              <a:t>रक्कम</a:t>
            </a:r>
            <a:r>
              <a:rPr lang="en-US" dirty="0" smtClean="0"/>
              <a:t>, </a:t>
            </a:r>
            <a:r>
              <a:rPr lang="en-GB" dirty="0" err="1" smtClean="0"/>
              <a:t>खालील</a:t>
            </a:r>
            <a:r>
              <a:rPr lang="en-GB" dirty="0" smtClean="0"/>
              <a:t> </a:t>
            </a:r>
            <a:r>
              <a:rPr lang="en-GB" dirty="0" err="1" smtClean="0"/>
              <a:t>शर्तीच्या</a:t>
            </a:r>
            <a:r>
              <a:rPr lang="en-GB" dirty="0" smtClean="0"/>
              <a:t> </a:t>
            </a:r>
            <a:r>
              <a:rPr lang="en-GB" dirty="0" err="1" smtClean="0"/>
              <a:t>अधीन</a:t>
            </a:r>
            <a:r>
              <a:rPr lang="en-GB" dirty="0" smtClean="0"/>
              <a:t> </a:t>
            </a:r>
            <a:r>
              <a:rPr lang="en-GB" dirty="0" err="1" smtClean="0"/>
              <a:t>राहून</a:t>
            </a:r>
            <a:r>
              <a:rPr lang="en-GB" dirty="0" smtClean="0"/>
              <a:t> </a:t>
            </a:r>
            <a:r>
              <a:rPr lang="en-GB" dirty="0" err="1" smtClean="0"/>
              <a:t>वर्गणीदार</a:t>
            </a:r>
            <a:r>
              <a:rPr lang="en-GB" dirty="0" smtClean="0"/>
              <a:t> </a:t>
            </a:r>
            <a:r>
              <a:rPr lang="en-GB" dirty="0" err="1" smtClean="0"/>
              <a:t>स्वत</a:t>
            </a:r>
            <a:r>
              <a:rPr lang="en-GB" dirty="0" smtClean="0"/>
              <a:t>: </a:t>
            </a:r>
            <a:r>
              <a:rPr lang="en-GB" dirty="0" err="1" smtClean="0"/>
              <a:t>निश्चित</a:t>
            </a:r>
            <a:r>
              <a:rPr lang="en-GB" dirty="0" smtClean="0"/>
              <a:t> </a:t>
            </a:r>
            <a:r>
              <a:rPr lang="en-GB" dirty="0" err="1" smtClean="0"/>
              <a:t>करेल</a:t>
            </a:r>
            <a:r>
              <a:rPr lang="en-GB" dirty="0" smtClean="0"/>
              <a:t>. </a:t>
            </a:r>
            <a:r>
              <a:rPr lang="en-GB" dirty="0" err="1" smtClean="0"/>
              <a:t>त्या</a:t>
            </a:r>
            <a:r>
              <a:rPr lang="en-GB" dirty="0" smtClean="0"/>
              <a:t> </a:t>
            </a:r>
            <a:r>
              <a:rPr lang="en-GB" dirty="0" err="1" smtClean="0"/>
              <a:t>शर्ती</a:t>
            </a:r>
            <a:r>
              <a:rPr lang="en-GB" dirty="0" smtClean="0"/>
              <a:t> </a:t>
            </a:r>
            <a:r>
              <a:rPr lang="en-GB" dirty="0" err="1" smtClean="0"/>
              <a:t>अशा</a:t>
            </a:r>
            <a:r>
              <a:rPr lang="en-GB" dirty="0" smtClean="0"/>
              <a:t>.---</a:t>
            </a:r>
          </a:p>
          <a:p>
            <a:pPr>
              <a:lnSpc>
                <a:spcPct val="120000"/>
              </a:lnSpc>
              <a:buNone/>
            </a:pPr>
            <a:r>
              <a:rPr lang="en-US" dirty="0" smtClean="0"/>
              <a:t>(</a:t>
            </a:r>
            <a:r>
              <a:rPr lang="en-GB" dirty="0" smtClean="0"/>
              <a:t>अ) </a:t>
            </a:r>
            <a:r>
              <a:rPr lang="en-GB" dirty="0" err="1" smtClean="0"/>
              <a:t>ती</a:t>
            </a:r>
            <a:r>
              <a:rPr lang="en-GB" dirty="0" smtClean="0"/>
              <a:t> </a:t>
            </a:r>
            <a:r>
              <a:rPr lang="en-GB" dirty="0" err="1" smtClean="0"/>
              <a:t>रक्कम</a:t>
            </a:r>
            <a:r>
              <a:rPr lang="en-GB" dirty="0" smtClean="0"/>
              <a:t> </a:t>
            </a:r>
            <a:r>
              <a:rPr lang="en-GB" dirty="0" err="1" smtClean="0"/>
              <a:t>पूर्ण</a:t>
            </a:r>
            <a:r>
              <a:rPr lang="en-GB" dirty="0" smtClean="0"/>
              <a:t> </a:t>
            </a:r>
            <a:r>
              <a:rPr lang="en-GB" dirty="0" err="1" smtClean="0"/>
              <a:t>रुपयांत</a:t>
            </a:r>
            <a:r>
              <a:rPr lang="en-GB" dirty="0" smtClean="0"/>
              <a:t> </a:t>
            </a:r>
            <a:r>
              <a:rPr lang="en-GB" dirty="0" err="1" smtClean="0"/>
              <a:t>दर्शविलेली</a:t>
            </a:r>
            <a:r>
              <a:rPr lang="en-GB" dirty="0" smtClean="0"/>
              <a:t> </a:t>
            </a:r>
            <a:r>
              <a:rPr lang="en-GB" dirty="0" err="1" smtClean="0"/>
              <a:t>असेल</a:t>
            </a:r>
            <a:r>
              <a:rPr lang="en-GB" dirty="0" smtClean="0"/>
              <a:t>.</a:t>
            </a:r>
          </a:p>
          <a:p>
            <a:pPr>
              <a:lnSpc>
                <a:spcPct val="120000"/>
              </a:lnSpc>
              <a:buNone/>
            </a:pPr>
            <a:r>
              <a:rPr lang="en-US" dirty="0" smtClean="0"/>
              <a:t>(</a:t>
            </a:r>
            <a:r>
              <a:rPr lang="en-GB" dirty="0" smtClean="0"/>
              <a:t>ब) </a:t>
            </a:r>
            <a:r>
              <a:rPr lang="en-GB" dirty="0" err="1" smtClean="0"/>
              <a:t>अशा</a:t>
            </a:r>
            <a:r>
              <a:rPr lang="en-GB" dirty="0" smtClean="0"/>
              <a:t> </a:t>
            </a:r>
            <a:r>
              <a:rPr lang="en-GB" dirty="0" err="1" smtClean="0"/>
              <a:t>रितीने</a:t>
            </a:r>
            <a:r>
              <a:rPr lang="en-GB" dirty="0" smtClean="0"/>
              <a:t> </a:t>
            </a:r>
            <a:r>
              <a:rPr lang="en-GB" dirty="0" err="1" smtClean="0"/>
              <a:t>दर्शविलेली</a:t>
            </a:r>
            <a:r>
              <a:rPr lang="en-GB" dirty="0" smtClean="0"/>
              <a:t> </a:t>
            </a:r>
            <a:r>
              <a:rPr lang="en-GB" dirty="0" err="1" smtClean="0"/>
              <a:t>कोणतीही</a:t>
            </a:r>
            <a:r>
              <a:rPr lang="en-GB" dirty="0" smtClean="0"/>
              <a:t> </a:t>
            </a:r>
            <a:r>
              <a:rPr lang="en-GB" dirty="0" err="1" smtClean="0"/>
              <a:t>रक्कम</a:t>
            </a:r>
            <a:r>
              <a:rPr lang="en-GB" dirty="0" smtClean="0"/>
              <a:t> </a:t>
            </a:r>
            <a:r>
              <a:rPr lang="en-GB" dirty="0" err="1" smtClean="0"/>
              <a:t>त्याच्या</a:t>
            </a:r>
            <a:r>
              <a:rPr lang="en-GB" dirty="0" smtClean="0"/>
              <a:t> </a:t>
            </a:r>
            <a:r>
              <a:rPr lang="en-GB" dirty="0" err="1" smtClean="0"/>
              <a:t>वित्तलब्धीच्या</a:t>
            </a:r>
            <a:r>
              <a:rPr lang="en-GB" dirty="0" smtClean="0"/>
              <a:t> </a:t>
            </a:r>
            <a:r>
              <a:rPr lang="en-US" dirty="0" smtClean="0"/>
              <a:t>6 </a:t>
            </a:r>
            <a:r>
              <a:rPr lang="en-GB" dirty="0" err="1" smtClean="0"/>
              <a:t>टक्के</a:t>
            </a:r>
            <a:r>
              <a:rPr lang="en-GB" dirty="0" smtClean="0"/>
              <a:t> </a:t>
            </a:r>
            <a:r>
              <a:rPr lang="en-GB" dirty="0" err="1" smtClean="0"/>
              <a:t>रकमेपेक्षा</a:t>
            </a:r>
            <a:r>
              <a:rPr lang="en-GB" dirty="0" smtClean="0"/>
              <a:t> </a:t>
            </a:r>
            <a:r>
              <a:rPr lang="en-GB" dirty="0" err="1" smtClean="0"/>
              <a:t>कमी</a:t>
            </a:r>
            <a:r>
              <a:rPr lang="en-GB" dirty="0" smtClean="0"/>
              <a:t> </a:t>
            </a:r>
            <a:r>
              <a:rPr lang="en-GB" dirty="0" err="1" smtClean="0"/>
              <a:t>नसेल</a:t>
            </a:r>
            <a:r>
              <a:rPr lang="en-GB" dirty="0" smtClean="0"/>
              <a:t> </a:t>
            </a:r>
            <a:r>
              <a:rPr lang="en-GB" dirty="0" err="1" smtClean="0"/>
              <a:t>आणि</a:t>
            </a:r>
            <a:r>
              <a:rPr lang="en-GB" dirty="0" smtClean="0"/>
              <a:t> </a:t>
            </a:r>
            <a:r>
              <a:rPr lang="en-GB" dirty="0" err="1" smtClean="0"/>
              <a:t>त्याच्या</a:t>
            </a:r>
            <a:r>
              <a:rPr lang="en-GB" dirty="0" smtClean="0"/>
              <a:t> </a:t>
            </a:r>
            <a:r>
              <a:rPr lang="en-GB" dirty="0" err="1" smtClean="0"/>
              <a:t>एकूण</a:t>
            </a:r>
            <a:r>
              <a:rPr lang="en-GB" dirty="0" smtClean="0"/>
              <a:t> </a:t>
            </a:r>
            <a:r>
              <a:rPr lang="en-GB" dirty="0" err="1" smtClean="0"/>
              <a:t>वित्तलब्धीपेक्षा</a:t>
            </a:r>
            <a:r>
              <a:rPr lang="en-GB" dirty="0" smtClean="0"/>
              <a:t> </a:t>
            </a:r>
            <a:r>
              <a:rPr lang="en-GB" dirty="0" err="1" smtClean="0"/>
              <a:t>जास्त</a:t>
            </a:r>
            <a:r>
              <a:rPr lang="en-GB" dirty="0" smtClean="0"/>
              <a:t> </a:t>
            </a:r>
            <a:r>
              <a:rPr lang="en-GB" dirty="0" err="1" smtClean="0"/>
              <a:t>नसेल</a:t>
            </a:r>
            <a:r>
              <a:rPr lang="en-GB" dirty="0" smtClean="0"/>
              <a:t> </a:t>
            </a:r>
            <a:r>
              <a:rPr lang="en-US" dirty="0" smtClean="0"/>
              <a:t>: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r>
              <a:rPr lang="mr-IN" dirty="0" smtClean="0"/>
              <a:t>   </a:t>
            </a:r>
            <a:r>
              <a:rPr lang="en-GB" dirty="0" err="1" smtClean="0"/>
              <a:t>परंतु</a:t>
            </a:r>
            <a:r>
              <a:rPr lang="en-US" dirty="0" smtClean="0"/>
              <a:t>, </a:t>
            </a:r>
            <a:r>
              <a:rPr lang="en-GB" dirty="0" err="1" smtClean="0"/>
              <a:t>वर्गणीदार</a:t>
            </a:r>
            <a:r>
              <a:rPr lang="en-US" dirty="0" smtClean="0"/>
              <a:t>, </a:t>
            </a:r>
            <a:r>
              <a:rPr lang="en-GB" dirty="0" err="1" smtClean="0"/>
              <a:t>जो</a:t>
            </a:r>
            <a:r>
              <a:rPr lang="en-GB" dirty="0" smtClean="0"/>
              <a:t> </a:t>
            </a:r>
            <a:r>
              <a:rPr lang="en-GB" dirty="0" err="1" smtClean="0"/>
              <a:t>यापुर्वीच</a:t>
            </a:r>
            <a:r>
              <a:rPr lang="en-GB" dirty="0" smtClean="0"/>
              <a:t> </a:t>
            </a:r>
            <a:r>
              <a:rPr lang="en-GB" dirty="0" err="1" smtClean="0"/>
              <a:t>शासकीय</a:t>
            </a:r>
            <a:r>
              <a:rPr lang="en-GB" dirty="0" smtClean="0"/>
              <a:t> </a:t>
            </a:r>
            <a:r>
              <a:rPr lang="en-GB" dirty="0" err="1" smtClean="0"/>
              <a:t>अंशदायी</a:t>
            </a:r>
            <a:r>
              <a:rPr lang="en-GB" dirty="0" smtClean="0"/>
              <a:t> </a:t>
            </a:r>
            <a:r>
              <a:rPr lang="en-GB" dirty="0" err="1" smtClean="0"/>
              <a:t>भविष्य</a:t>
            </a:r>
            <a:r>
              <a:rPr lang="en-GB" dirty="0" smtClean="0"/>
              <a:t> </a:t>
            </a:r>
            <a:r>
              <a:rPr lang="en-GB" dirty="0" err="1" smtClean="0"/>
              <a:t>निर्वाह</a:t>
            </a:r>
            <a:r>
              <a:rPr lang="en-GB" dirty="0" smtClean="0"/>
              <a:t> </a:t>
            </a:r>
            <a:r>
              <a:rPr lang="en-GB" dirty="0" err="1" smtClean="0"/>
              <a:t>निधीमध्ये</a:t>
            </a:r>
            <a:r>
              <a:rPr lang="en-GB" dirty="0" smtClean="0"/>
              <a:t> </a:t>
            </a:r>
            <a:r>
              <a:rPr lang="en-US" dirty="0" smtClean="0"/>
              <a:t>10 </a:t>
            </a:r>
            <a:r>
              <a:rPr lang="en-GB" dirty="0" err="1" smtClean="0"/>
              <a:t>टक्क्यांच्या</a:t>
            </a:r>
            <a:r>
              <a:rPr lang="en-GB" dirty="0" smtClean="0"/>
              <a:t> </a:t>
            </a:r>
            <a:r>
              <a:rPr lang="en-GB" dirty="0" err="1" smtClean="0"/>
              <a:t>उच्चतर</a:t>
            </a:r>
            <a:r>
              <a:rPr lang="en-GB" dirty="0" smtClean="0"/>
              <a:t> </a:t>
            </a:r>
            <a:r>
              <a:rPr lang="en-GB" dirty="0" err="1" smtClean="0"/>
              <a:t>दराने</a:t>
            </a:r>
            <a:r>
              <a:rPr lang="en-GB" dirty="0" smtClean="0"/>
              <a:t> </a:t>
            </a:r>
            <a:r>
              <a:rPr lang="en-GB" dirty="0" err="1" smtClean="0"/>
              <a:t>वर्गणी</a:t>
            </a:r>
            <a:r>
              <a:rPr lang="en-GB" dirty="0" smtClean="0"/>
              <a:t> </a:t>
            </a:r>
            <a:r>
              <a:rPr lang="en-GB" dirty="0" err="1" smtClean="0"/>
              <a:t>भरीत</a:t>
            </a:r>
            <a:r>
              <a:rPr lang="en-GB" dirty="0" smtClean="0"/>
              <a:t> </a:t>
            </a:r>
            <a:r>
              <a:rPr lang="en-GB" dirty="0" err="1" smtClean="0"/>
              <a:t>असेल</a:t>
            </a:r>
            <a:r>
              <a:rPr lang="en-GB" dirty="0" smtClean="0"/>
              <a:t> </a:t>
            </a:r>
            <a:r>
              <a:rPr lang="en-GB" dirty="0" err="1" smtClean="0"/>
              <a:t>अशा</a:t>
            </a:r>
            <a:r>
              <a:rPr lang="en-GB" dirty="0" smtClean="0"/>
              <a:t> </a:t>
            </a:r>
            <a:r>
              <a:rPr lang="en-GB" dirty="0" err="1" smtClean="0"/>
              <a:t>रीतीने</a:t>
            </a:r>
            <a:r>
              <a:rPr lang="en-GB" dirty="0" smtClean="0"/>
              <a:t> </a:t>
            </a:r>
            <a:r>
              <a:rPr lang="en-GB" dirty="0" err="1" smtClean="0"/>
              <a:t>दर्शविलेली</a:t>
            </a:r>
            <a:r>
              <a:rPr lang="en-GB" dirty="0" smtClean="0"/>
              <a:t> </a:t>
            </a:r>
            <a:r>
              <a:rPr lang="en-GB" dirty="0" err="1" smtClean="0"/>
              <a:t>रक्कम</a:t>
            </a:r>
            <a:r>
              <a:rPr lang="en-GB" dirty="0" smtClean="0"/>
              <a:t> </a:t>
            </a:r>
            <a:r>
              <a:rPr lang="en-GB" dirty="0" err="1" smtClean="0"/>
              <a:t>कितीही</a:t>
            </a:r>
            <a:r>
              <a:rPr lang="en-GB" dirty="0" smtClean="0"/>
              <a:t> </a:t>
            </a:r>
            <a:r>
              <a:rPr lang="en-GB" dirty="0" err="1" smtClean="0"/>
              <a:t>असली</a:t>
            </a:r>
            <a:r>
              <a:rPr lang="en-GB" dirty="0" smtClean="0"/>
              <a:t> </a:t>
            </a:r>
            <a:r>
              <a:rPr lang="en-GB" dirty="0" err="1" smtClean="0"/>
              <a:t>तरी</a:t>
            </a:r>
            <a:r>
              <a:rPr lang="en-US" dirty="0" smtClean="0"/>
              <a:t>, </a:t>
            </a:r>
            <a:r>
              <a:rPr lang="en-GB" dirty="0" err="1" smtClean="0"/>
              <a:t>त्याच्या</a:t>
            </a:r>
            <a:r>
              <a:rPr lang="en-GB" dirty="0" smtClean="0"/>
              <a:t> </a:t>
            </a:r>
            <a:r>
              <a:rPr lang="en-GB" dirty="0" err="1" smtClean="0"/>
              <a:t>वित्तलब्धीच्या</a:t>
            </a:r>
            <a:r>
              <a:rPr lang="en-GB" dirty="0" smtClean="0"/>
              <a:t> </a:t>
            </a:r>
            <a:r>
              <a:rPr lang="en-US" dirty="0" smtClean="0"/>
              <a:t>10 </a:t>
            </a:r>
            <a:r>
              <a:rPr lang="en-GB" dirty="0" err="1" smtClean="0"/>
              <a:t>टक्क्यांपेक्षा</a:t>
            </a:r>
            <a:r>
              <a:rPr lang="en-GB" dirty="0" smtClean="0"/>
              <a:t> </a:t>
            </a:r>
            <a:r>
              <a:rPr lang="en-GB" dirty="0" err="1" smtClean="0"/>
              <a:t>कमी</a:t>
            </a:r>
            <a:r>
              <a:rPr lang="en-GB" dirty="0" smtClean="0"/>
              <a:t> </a:t>
            </a:r>
            <a:r>
              <a:rPr lang="en-GB" dirty="0" err="1" smtClean="0"/>
              <a:t>नसेल</a:t>
            </a:r>
            <a:r>
              <a:rPr lang="en-GB" dirty="0" smtClean="0"/>
              <a:t> </a:t>
            </a:r>
            <a:r>
              <a:rPr lang="en-GB" dirty="0" err="1" smtClean="0"/>
              <a:t>आणि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r>
              <a:rPr lang="mr-IN" dirty="0" smtClean="0"/>
              <a:t>   </a:t>
            </a:r>
            <a:r>
              <a:rPr lang="en-GB" dirty="0" err="1" smtClean="0"/>
              <a:t>त्याच्या</a:t>
            </a:r>
            <a:r>
              <a:rPr lang="en-GB" dirty="0" smtClean="0"/>
              <a:t> </a:t>
            </a:r>
            <a:r>
              <a:rPr lang="en-GB" dirty="0" err="1" smtClean="0"/>
              <a:t>एकूण</a:t>
            </a:r>
            <a:r>
              <a:rPr lang="en-GB" dirty="0" smtClean="0"/>
              <a:t> </a:t>
            </a:r>
            <a:r>
              <a:rPr lang="en-GB" dirty="0" err="1" smtClean="0"/>
              <a:t>वित्तलब्धीपेक्षा</a:t>
            </a:r>
            <a:r>
              <a:rPr lang="en-GB" dirty="0" smtClean="0"/>
              <a:t> </a:t>
            </a:r>
            <a:r>
              <a:rPr lang="en-GB" dirty="0" err="1" smtClean="0"/>
              <a:t>जास्त</a:t>
            </a:r>
            <a:r>
              <a:rPr lang="en-GB" dirty="0" smtClean="0"/>
              <a:t> </a:t>
            </a:r>
            <a:r>
              <a:rPr lang="en-GB" dirty="0" err="1" smtClean="0"/>
              <a:t>नसेल</a:t>
            </a:r>
            <a:r>
              <a:rPr lang="en-GB" dirty="0" smtClean="0"/>
              <a:t>.</a:t>
            </a:r>
          </a:p>
          <a:p>
            <a:pPr>
              <a:lnSpc>
                <a:spcPct val="120000"/>
              </a:lnSpc>
              <a:buNone/>
            </a:pPr>
            <a:r>
              <a:rPr lang="en-US" dirty="0" smtClean="0"/>
              <a:t>(</a:t>
            </a:r>
            <a:r>
              <a:rPr lang="en-GB" dirty="0" smtClean="0"/>
              <a:t>क) </a:t>
            </a:r>
            <a:r>
              <a:rPr lang="en-GB" dirty="0" err="1" smtClean="0"/>
              <a:t>शासकीय</a:t>
            </a:r>
            <a:r>
              <a:rPr lang="en-GB" dirty="0" smtClean="0"/>
              <a:t> </a:t>
            </a:r>
            <a:r>
              <a:rPr lang="en-GB" dirty="0" err="1" smtClean="0"/>
              <a:t>कर्मचारी</a:t>
            </a:r>
            <a:r>
              <a:rPr lang="en-GB" dirty="0" smtClean="0"/>
              <a:t> </a:t>
            </a:r>
            <a:r>
              <a:rPr lang="en-GB" dirty="0" err="1" smtClean="0"/>
              <a:t>जेव्हा</a:t>
            </a:r>
            <a:r>
              <a:rPr lang="en-GB" dirty="0" smtClean="0"/>
              <a:t> </a:t>
            </a:r>
            <a:r>
              <a:rPr lang="en-GB" dirty="0" err="1" smtClean="0"/>
              <a:t>कमीतकमी</a:t>
            </a:r>
            <a:r>
              <a:rPr lang="en-GB" dirty="0" smtClean="0"/>
              <a:t> </a:t>
            </a:r>
            <a:r>
              <a:rPr lang="en-US" dirty="0" smtClean="0"/>
              <a:t>6 </a:t>
            </a:r>
            <a:r>
              <a:rPr lang="en-GB" dirty="0" err="1" smtClean="0"/>
              <a:t>टक्के</a:t>
            </a:r>
            <a:r>
              <a:rPr lang="en-GB" dirty="0" smtClean="0"/>
              <a:t> </a:t>
            </a:r>
            <a:r>
              <a:rPr lang="en-GB" dirty="0" err="1" smtClean="0"/>
              <a:t>दराने</a:t>
            </a:r>
            <a:r>
              <a:rPr lang="en-GB" dirty="0" smtClean="0"/>
              <a:t> </a:t>
            </a:r>
            <a:r>
              <a:rPr lang="en-GB" dirty="0" err="1" smtClean="0"/>
              <a:t>किंवा</a:t>
            </a:r>
            <a:r>
              <a:rPr lang="en-GB" dirty="0" smtClean="0"/>
              <a:t> </a:t>
            </a:r>
            <a:r>
              <a:rPr lang="en-GB" dirty="0" err="1" smtClean="0"/>
              <a:t>यथास्थिती</a:t>
            </a:r>
            <a:r>
              <a:rPr lang="en-GB" dirty="0" smtClean="0"/>
              <a:t> </a:t>
            </a:r>
            <a:r>
              <a:rPr lang="en-US" dirty="0" smtClean="0"/>
              <a:t>10 </a:t>
            </a:r>
            <a:r>
              <a:rPr lang="en-GB" dirty="0" err="1" smtClean="0"/>
              <a:t>टक्के</a:t>
            </a:r>
            <a:r>
              <a:rPr lang="en-GB" dirty="0" smtClean="0"/>
              <a:t> </a:t>
            </a:r>
            <a:r>
              <a:rPr lang="en-GB" dirty="0" err="1" smtClean="0"/>
              <a:t>दराने</a:t>
            </a:r>
            <a:r>
              <a:rPr lang="en-GB" dirty="0" smtClean="0"/>
              <a:t> </a:t>
            </a:r>
            <a:r>
              <a:rPr lang="en-GB" dirty="0" err="1" smtClean="0"/>
              <a:t>वर्गणी</a:t>
            </a:r>
            <a:r>
              <a:rPr lang="en-GB" dirty="0" smtClean="0"/>
              <a:t> </a:t>
            </a:r>
            <a:r>
              <a:rPr lang="en-GB" dirty="0" err="1" smtClean="0"/>
              <a:t>भरण्याचा</a:t>
            </a:r>
            <a:r>
              <a:rPr lang="en-GB" dirty="0" smtClean="0"/>
              <a:t> </a:t>
            </a:r>
            <a:r>
              <a:rPr lang="en-GB" dirty="0" err="1" smtClean="0"/>
              <a:t>निर्णय</a:t>
            </a:r>
            <a:r>
              <a:rPr lang="mr-IN" dirty="0" smtClean="0"/>
              <a:t> </a:t>
            </a:r>
            <a:r>
              <a:rPr lang="en-GB" dirty="0" err="1" smtClean="0"/>
              <a:t>घेईल</a:t>
            </a:r>
            <a:r>
              <a:rPr lang="en-GB" dirty="0" smtClean="0"/>
              <a:t> </a:t>
            </a:r>
            <a:r>
              <a:rPr lang="en-GB" dirty="0" err="1" smtClean="0"/>
              <a:t>तेव्हा</a:t>
            </a:r>
            <a:r>
              <a:rPr lang="en-GB" dirty="0" smtClean="0"/>
              <a:t> </a:t>
            </a:r>
            <a:r>
              <a:rPr lang="en-GB" dirty="0" err="1" smtClean="0"/>
              <a:t>रुपयाचा</a:t>
            </a:r>
            <a:r>
              <a:rPr lang="en-GB" dirty="0" smtClean="0"/>
              <a:t> </a:t>
            </a:r>
            <a:r>
              <a:rPr lang="en-GB" dirty="0" err="1" smtClean="0"/>
              <a:t>अपूर्णांक</a:t>
            </a:r>
            <a:r>
              <a:rPr lang="en-GB" dirty="0" smtClean="0"/>
              <a:t> </a:t>
            </a:r>
            <a:r>
              <a:rPr lang="en-GB" dirty="0" err="1" smtClean="0"/>
              <a:t>पुढील</a:t>
            </a:r>
            <a:r>
              <a:rPr lang="en-GB" dirty="0" smtClean="0"/>
              <a:t> </a:t>
            </a:r>
            <a:r>
              <a:rPr lang="en-GB" dirty="0" err="1" smtClean="0"/>
              <a:t>पूर्ण</a:t>
            </a:r>
            <a:r>
              <a:rPr lang="en-GB" dirty="0" smtClean="0"/>
              <a:t> </a:t>
            </a:r>
            <a:r>
              <a:rPr lang="en-GB" dirty="0" err="1" smtClean="0"/>
              <a:t>रुपयात</a:t>
            </a:r>
            <a:r>
              <a:rPr lang="en-GB" dirty="0" smtClean="0"/>
              <a:t> </a:t>
            </a:r>
            <a:r>
              <a:rPr lang="en-GB" dirty="0" err="1" smtClean="0"/>
              <a:t>करण्यात</a:t>
            </a:r>
            <a:r>
              <a:rPr lang="en-GB" dirty="0" smtClean="0"/>
              <a:t> </a:t>
            </a:r>
            <a:r>
              <a:rPr lang="en-GB" dirty="0" err="1" smtClean="0"/>
              <a:t>येईल</a:t>
            </a:r>
            <a:r>
              <a:rPr lang="en-GB" dirty="0" smtClean="0"/>
              <a:t>.</a:t>
            </a:r>
            <a:endParaRPr lang="mr-IN" dirty="0" smtClean="0"/>
          </a:p>
          <a:p>
            <a:pPr>
              <a:lnSpc>
                <a:spcPct val="120000"/>
              </a:lnSpc>
              <a:buNone/>
            </a:pPr>
            <a:endParaRPr lang="mr-IN" dirty="0" smtClean="0"/>
          </a:p>
          <a:p>
            <a:pPr>
              <a:lnSpc>
                <a:spcPct val="120000"/>
              </a:lnSpc>
              <a:buNone/>
            </a:pPr>
            <a:r>
              <a:rPr lang="en-US" dirty="0" smtClean="0"/>
              <a:t>(4) </a:t>
            </a:r>
            <a:r>
              <a:rPr lang="en-GB" b="1" dirty="0" err="1" smtClean="0"/>
              <a:t>अशाप्रकारे</a:t>
            </a:r>
            <a:r>
              <a:rPr lang="en-GB" b="1" dirty="0" smtClean="0"/>
              <a:t> </a:t>
            </a:r>
            <a:r>
              <a:rPr lang="en-GB" b="1" dirty="0" err="1" smtClean="0"/>
              <a:t>निश्चित</a:t>
            </a:r>
            <a:r>
              <a:rPr lang="en-GB" b="1" dirty="0" smtClean="0"/>
              <a:t> </a:t>
            </a:r>
            <a:r>
              <a:rPr lang="en-GB" b="1" dirty="0" err="1" smtClean="0"/>
              <a:t>केलेली</a:t>
            </a:r>
            <a:r>
              <a:rPr lang="en-GB" b="1" dirty="0" smtClean="0"/>
              <a:t> </a:t>
            </a:r>
            <a:r>
              <a:rPr lang="en-GB" b="1" dirty="0" err="1" smtClean="0"/>
              <a:t>वर्गणीची</a:t>
            </a:r>
            <a:r>
              <a:rPr lang="en-GB" b="1" dirty="0" smtClean="0"/>
              <a:t> </a:t>
            </a:r>
            <a:r>
              <a:rPr lang="en-GB" b="1" dirty="0" err="1" smtClean="0"/>
              <a:t>रक्कम</a:t>
            </a:r>
            <a:r>
              <a:rPr lang="en-GB" b="1" dirty="0" smtClean="0"/>
              <a:t>.--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r>
              <a:rPr lang="mr-IN" dirty="0" smtClean="0"/>
              <a:t>   </a:t>
            </a:r>
            <a:r>
              <a:rPr lang="en-US" dirty="0" smtClean="0"/>
              <a:t>(</a:t>
            </a:r>
            <a:r>
              <a:rPr lang="en-GB" dirty="0" smtClean="0"/>
              <a:t>अ) </a:t>
            </a:r>
            <a:r>
              <a:rPr lang="en-GB" dirty="0" err="1" smtClean="0"/>
              <a:t>वर्षामध्ये</a:t>
            </a:r>
            <a:r>
              <a:rPr lang="en-GB" dirty="0" smtClean="0"/>
              <a:t> </a:t>
            </a:r>
            <a:r>
              <a:rPr lang="en-GB" dirty="0" err="1" smtClean="0"/>
              <a:t>कोणत्याही</a:t>
            </a:r>
            <a:r>
              <a:rPr lang="en-GB" dirty="0" smtClean="0"/>
              <a:t> </a:t>
            </a:r>
            <a:r>
              <a:rPr lang="en-GB" dirty="0" err="1" smtClean="0"/>
              <a:t>वेळी</a:t>
            </a:r>
            <a:r>
              <a:rPr lang="en-GB" dirty="0" smtClean="0"/>
              <a:t> </a:t>
            </a:r>
            <a:r>
              <a:rPr lang="en-GB" dirty="0" err="1" smtClean="0"/>
              <a:t>एकदाच</a:t>
            </a:r>
            <a:r>
              <a:rPr lang="en-GB" dirty="0" smtClean="0"/>
              <a:t> </a:t>
            </a:r>
            <a:r>
              <a:rPr lang="en-GB" dirty="0" err="1" smtClean="0"/>
              <a:t>कमी</a:t>
            </a:r>
            <a:r>
              <a:rPr lang="en-GB" dirty="0" smtClean="0"/>
              <a:t> </a:t>
            </a:r>
            <a:r>
              <a:rPr lang="en-GB" dirty="0" err="1" smtClean="0"/>
              <a:t>करता</a:t>
            </a:r>
            <a:r>
              <a:rPr lang="en-GB" dirty="0" smtClean="0"/>
              <a:t> </a:t>
            </a:r>
            <a:r>
              <a:rPr lang="en-GB" dirty="0" err="1" smtClean="0"/>
              <a:t>येईल</a:t>
            </a:r>
            <a:r>
              <a:rPr lang="en-GB" dirty="0" smtClean="0"/>
              <a:t>.</a:t>
            </a:r>
          </a:p>
          <a:p>
            <a:pPr>
              <a:lnSpc>
                <a:spcPct val="120000"/>
              </a:lnSpc>
              <a:buNone/>
            </a:pPr>
            <a:r>
              <a:rPr lang="mr-IN" dirty="0" smtClean="0"/>
              <a:t>   </a:t>
            </a:r>
            <a:r>
              <a:rPr lang="en-US" dirty="0" smtClean="0"/>
              <a:t>(</a:t>
            </a:r>
            <a:r>
              <a:rPr lang="en-GB" dirty="0" smtClean="0"/>
              <a:t>ब) </a:t>
            </a:r>
            <a:r>
              <a:rPr lang="en-GB" dirty="0" err="1" smtClean="0"/>
              <a:t>वर्षामध्ये</a:t>
            </a:r>
            <a:r>
              <a:rPr lang="en-GB" dirty="0" smtClean="0"/>
              <a:t> </a:t>
            </a:r>
            <a:r>
              <a:rPr lang="en-GB" dirty="0" err="1" smtClean="0"/>
              <a:t>दोनदा</a:t>
            </a:r>
            <a:r>
              <a:rPr lang="en-GB" dirty="0" smtClean="0"/>
              <a:t> </a:t>
            </a:r>
            <a:r>
              <a:rPr lang="en-GB" dirty="0" err="1" smtClean="0"/>
              <a:t>वाढविता</a:t>
            </a:r>
            <a:r>
              <a:rPr lang="en-GB" dirty="0" smtClean="0"/>
              <a:t> </a:t>
            </a:r>
            <a:r>
              <a:rPr lang="en-GB" dirty="0" err="1" smtClean="0"/>
              <a:t>येईल</a:t>
            </a:r>
            <a:r>
              <a:rPr lang="en-US" dirty="0" smtClean="0"/>
              <a:t>, </a:t>
            </a:r>
            <a:r>
              <a:rPr lang="en-GB" dirty="0" err="1" smtClean="0"/>
              <a:t>किंवा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r>
              <a:rPr lang="mr-IN" dirty="0" smtClean="0"/>
              <a:t>   </a:t>
            </a:r>
            <a:r>
              <a:rPr lang="en-US" dirty="0" smtClean="0"/>
              <a:t>(</a:t>
            </a:r>
            <a:r>
              <a:rPr lang="en-GB" dirty="0" smtClean="0"/>
              <a:t>क) </a:t>
            </a:r>
            <a:r>
              <a:rPr lang="en-GB" dirty="0" err="1" smtClean="0"/>
              <a:t>वरीलप्रमाणे</a:t>
            </a:r>
            <a:r>
              <a:rPr lang="en-GB" dirty="0" smtClean="0"/>
              <a:t> </a:t>
            </a:r>
            <a:r>
              <a:rPr lang="en-GB" dirty="0" err="1" smtClean="0"/>
              <a:t>कमी</a:t>
            </a:r>
            <a:r>
              <a:rPr lang="en-GB" dirty="0" smtClean="0"/>
              <a:t> </a:t>
            </a:r>
            <a:r>
              <a:rPr lang="en-GB" dirty="0" err="1" smtClean="0"/>
              <a:t>करता</a:t>
            </a:r>
            <a:r>
              <a:rPr lang="en-GB" dirty="0" smtClean="0"/>
              <a:t> </a:t>
            </a:r>
            <a:r>
              <a:rPr lang="en-GB" dirty="0" err="1" smtClean="0"/>
              <a:t>येईल</a:t>
            </a:r>
            <a:r>
              <a:rPr lang="en-GB" dirty="0" smtClean="0"/>
              <a:t> </a:t>
            </a:r>
            <a:r>
              <a:rPr lang="en-GB" dirty="0" err="1" smtClean="0"/>
              <a:t>आणि</a:t>
            </a:r>
            <a:r>
              <a:rPr lang="en-GB" dirty="0" smtClean="0"/>
              <a:t> </a:t>
            </a:r>
            <a:r>
              <a:rPr lang="en-GB" dirty="0" err="1" smtClean="0"/>
              <a:t>वाढविता</a:t>
            </a:r>
            <a:r>
              <a:rPr lang="en-GB" dirty="0" smtClean="0"/>
              <a:t> </a:t>
            </a:r>
            <a:r>
              <a:rPr lang="en-GB" dirty="0" err="1" smtClean="0"/>
              <a:t>येईल</a:t>
            </a:r>
            <a:r>
              <a:rPr lang="en-GB" dirty="0" smtClean="0"/>
              <a:t> </a:t>
            </a:r>
            <a:r>
              <a:rPr lang="en-US" dirty="0" smtClean="0"/>
              <a:t>:</a:t>
            </a:r>
            <a:endParaRPr lang="en-GB" dirty="0" smtClean="0"/>
          </a:p>
          <a:p>
            <a:pPr>
              <a:lnSpc>
                <a:spcPct val="120000"/>
              </a:lnSpc>
              <a:buNone/>
            </a:pPr>
            <a:r>
              <a:rPr lang="mr-IN" dirty="0" smtClean="0"/>
              <a:t>   </a:t>
            </a:r>
            <a:r>
              <a:rPr lang="en-GB" dirty="0" err="1" smtClean="0"/>
              <a:t>परंतु</a:t>
            </a:r>
            <a:r>
              <a:rPr lang="en-US" dirty="0" smtClean="0"/>
              <a:t>, </a:t>
            </a:r>
            <a:r>
              <a:rPr lang="en-GB" dirty="0" err="1" smtClean="0"/>
              <a:t>अशा</a:t>
            </a:r>
            <a:r>
              <a:rPr lang="en-GB" dirty="0" smtClean="0"/>
              <a:t> </a:t>
            </a:r>
            <a:r>
              <a:rPr lang="en-GB" dirty="0" err="1" smtClean="0"/>
              <a:t>प्रकारे</a:t>
            </a:r>
            <a:r>
              <a:rPr lang="en-GB" dirty="0" smtClean="0"/>
              <a:t> </a:t>
            </a:r>
            <a:r>
              <a:rPr lang="en-GB" dirty="0" err="1" smtClean="0"/>
              <a:t>कमी</a:t>
            </a:r>
            <a:r>
              <a:rPr lang="en-GB" dirty="0" smtClean="0"/>
              <a:t> </a:t>
            </a:r>
            <a:r>
              <a:rPr lang="en-GB" dirty="0" err="1" smtClean="0"/>
              <a:t>केलेली</a:t>
            </a:r>
            <a:r>
              <a:rPr lang="en-GB" dirty="0" smtClean="0"/>
              <a:t> </a:t>
            </a:r>
            <a:r>
              <a:rPr lang="en-GB" dirty="0" err="1" smtClean="0"/>
              <a:t>वर्गणीची</a:t>
            </a:r>
            <a:r>
              <a:rPr lang="en-GB" dirty="0" smtClean="0"/>
              <a:t> </a:t>
            </a:r>
            <a:r>
              <a:rPr lang="en-GB" dirty="0" err="1" smtClean="0"/>
              <a:t>रक्कम</a:t>
            </a:r>
            <a:r>
              <a:rPr lang="en-GB" dirty="0" smtClean="0"/>
              <a:t> </a:t>
            </a:r>
            <a:r>
              <a:rPr lang="en-GB" dirty="0" err="1" smtClean="0"/>
              <a:t>ही</a:t>
            </a:r>
            <a:r>
              <a:rPr lang="en-GB" dirty="0" smtClean="0"/>
              <a:t> </a:t>
            </a:r>
            <a:r>
              <a:rPr lang="en-GB" dirty="0" err="1" smtClean="0"/>
              <a:t>पोट-नियम</a:t>
            </a:r>
            <a:r>
              <a:rPr lang="en-GB" dirty="0" smtClean="0"/>
              <a:t> </a:t>
            </a:r>
            <a:r>
              <a:rPr lang="en-US" dirty="0" smtClean="0"/>
              <a:t>(1) </a:t>
            </a:r>
            <a:r>
              <a:rPr lang="en-GB" dirty="0" err="1" smtClean="0"/>
              <a:t>मध्ये</a:t>
            </a:r>
            <a:r>
              <a:rPr lang="en-GB" dirty="0" smtClean="0"/>
              <a:t> </a:t>
            </a:r>
            <a:r>
              <a:rPr lang="en-GB" dirty="0" err="1" smtClean="0"/>
              <a:t>विहित</a:t>
            </a:r>
            <a:r>
              <a:rPr lang="en-GB" dirty="0" smtClean="0"/>
              <a:t> </a:t>
            </a:r>
            <a:r>
              <a:rPr lang="en-GB" dirty="0" err="1" smtClean="0"/>
              <a:t>केलेल्या</a:t>
            </a:r>
            <a:r>
              <a:rPr lang="en-GB" dirty="0" smtClean="0"/>
              <a:t> </a:t>
            </a:r>
            <a:r>
              <a:rPr lang="mr-IN" dirty="0" smtClean="0"/>
              <a:t>  </a:t>
            </a:r>
          </a:p>
          <a:p>
            <a:pPr>
              <a:lnSpc>
                <a:spcPct val="120000"/>
              </a:lnSpc>
              <a:buNone/>
            </a:pPr>
            <a:r>
              <a:rPr lang="mr-IN" dirty="0" smtClean="0"/>
              <a:t>   </a:t>
            </a:r>
            <a:r>
              <a:rPr lang="en-GB" dirty="0" err="1" smtClean="0"/>
              <a:t>किमान</a:t>
            </a:r>
            <a:r>
              <a:rPr lang="en-GB" dirty="0" smtClean="0"/>
              <a:t> </a:t>
            </a:r>
            <a:r>
              <a:rPr lang="en-GB" dirty="0" err="1" smtClean="0"/>
              <a:t>वर्गणीपेक्षा</a:t>
            </a:r>
            <a:r>
              <a:rPr lang="en-GB" dirty="0" smtClean="0"/>
              <a:t> </a:t>
            </a:r>
            <a:r>
              <a:rPr lang="en-GB" dirty="0" err="1" smtClean="0"/>
              <a:t>कमी</a:t>
            </a:r>
            <a:r>
              <a:rPr lang="en-GB" dirty="0" smtClean="0"/>
              <a:t> </a:t>
            </a:r>
            <a:r>
              <a:rPr lang="en-GB" dirty="0" err="1" smtClean="0"/>
              <a:t>असणार</a:t>
            </a:r>
            <a:r>
              <a:rPr lang="en-GB" dirty="0" smtClean="0"/>
              <a:t> </a:t>
            </a:r>
            <a:r>
              <a:rPr lang="en-GB" dirty="0" err="1" smtClean="0"/>
              <a:t>नाही</a:t>
            </a:r>
            <a:r>
              <a:rPr lang="en-GB" dirty="0" smtClean="0"/>
              <a:t> </a:t>
            </a:r>
            <a:r>
              <a:rPr lang="en-US" dirty="0" smtClean="0"/>
              <a:t>:</a:t>
            </a:r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95400" y="254000"/>
            <a:ext cx="6629400" cy="736600"/>
          </a:xfrm>
        </p:spPr>
        <p:txBody>
          <a:bodyPr anchor="t">
            <a:normAutofit fontScale="90000"/>
          </a:bodyPr>
          <a:lstStyle/>
          <a:p>
            <a:pPr algn="ctr"/>
            <a:r>
              <a:rPr lang="mr-IN" sz="4400" dirty="0" smtClean="0"/>
              <a:t>म.स.भ.नि.नि.नियम,१९९८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04800" y="990600"/>
            <a:ext cx="8458200" cy="5867400"/>
          </a:xfrm>
        </p:spPr>
        <p:txBody>
          <a:bodyPr>
            <a:normAutofit fontScale="40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en-US" sz="6000" b="1" dirty="0" smtClean="0"/>
              <a:t>13. </a:t>
            </a:r>
            <a:r>
              <a:rPr lang="en-US" sz="6000" b="1" dirty="0" err="1" smtClean="0"/>
              <a:t>निधीमधून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मिळणारी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अग्रिमे</a:t>
            </a:r>
            <a:r>
              <a:rPr lang="en-US" sz="500" b="1" dirty="0" smtClean="0"/>
              <a:t> :</a:t>
            </a:r>
          </a:p>
          <a:p>
            <a:pPr algn="just">
              <a:lnSpc>
                <a:spcPct val="120000"/>
              </a:lnSpc>
            </a:pPr>
            <a:endParaRPr lang="en-US" sz="500" b="1" dirty="0" smtClean="0"/>
          </a:p>
          <a:p>
            <a:pPr algn="just">
              <a:lnSpc>
                <a:spcPct val="120000"/>
              </a:lnSpc>
            </a:pPr>
            <a:endParaRPr lang="en-US" sz="1000" dirty="0" smtClean="0"/>
          </a:p>
          <a:p>
            <a:pPr algn="just">
              <a:lnSpc>
                <a:spcPct val="120000"/>
              </a:lnSpc>
            </a:pPr>
            <a:r>
              <a:rPr lang="en-US" sz="4600" dirty="0" smtClean="0"/>
              <a:t>(1) </a:t>
            </a:r>
            <a:r>
              <a:rPr lang="en-US" sz="4600" dirty="0" err="1" smtClean="0"/>
              <a:t>मंजुरी</a:t>
            </a:r>
            <a:r>
              <a:rPr lang="en-US" sz="4600" dirty="0" smtClean="0"/>
              <a:t> </a:t>
            </a:r>
            <a:r>
              <a:rPr lang="en-US" sz="4600" dirty="0" err="1" smtClean="0"/>
              <a:t>देणारा</a:t>
            </a:r>
            <a:r>
              <a:rPr lang="en-US" sz="4600" dirty="0" smtClean="0"/>
              <a:t> </a:t>
            </a:r>
            <a:r>
              <a:rPr lang="en-US" sz="4500" dirty="0" err="1" smtClean="0"/>
              <a:t>योग्य</a:t>
            </a:r>
            <a:r>
              <a:rPr lang="en-US" sz="4500" dirty="0" smtClean="0"/>
              <a:t> </a:t>
            </a:r>
            <a:r>
              <a:rPr lang="en-US" sz="4500" dirty="0" err="1" smtClean="0"/>
              <a:t>प्राधिकारी</a:t>
            </a:r>
            <a:r>
              <a:rPr lang="en-US" sz="4500" dirty="0" smtClean="0"/>
              <a:t>, </a:t>
            </a:r>
            <a:r>
              <a:rPr lang="en-US" sz="4500" dirty="0" err="1" smtClean="0"/>
              <a:t>कोणत्याही</a:t>
            </a:r>
            <a:r>
              <a:rPr lang="en-US" sz="4500" dirty="0" smtClean="0"/>
              <a:t> </a:t>
            </a:r>
            <a:r>
              <a:rPr lang="en-US" sz="4500" dirty="0" err="1" smtClean="0"/>
              <a:t>वर्गणीदाराला</a:t>
            </a:r>
            <a:r>
              <a:rPr lang="en-US" sz="4500" dirty="0" smtClean="0"/>
              <a:t> </a:t>
            </a:r>
            <a:r>
              <a:rPr lang="en-US" sz="4500" dirty="0" err="1" smtClean="0"/>
              <a:t>त्याच्या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तीन</a:t>
            </a:r>
            <a:r>
              <a:rPr lang="en-US" sz="4500" dirty="0" smtClean="0"/>
              <a:t> </a:t>
            </a:r>
            <a:r>
              <a:rPr lang="en-US" sz="4500" dirty="0" err="1" smtClean="0"/>
              <a:t>महिन्याच्या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वेतनापेक्षा</a:t>
            </a:r>
            <a:r>
              <a:rPr lang="en-US" sz="4500" dirty="0" smtClean="0"/>
              <a:t> </a:t>
            </a:r>
            <a:r>
              <a:rPr lang="en-US" sz="4500" dirty="0" err="1" smtClean="0"/>
              <a:t>अधिक</a:t>
            </a:r>
            <a:r>
              <a:rPr lang="en-US" sz="4500" dirty="0" smtClean="0"/>
              <a:t> </a:t>
            </a:r>
            <a:r>
              <a:rPr lang="en-US" sz="4500" dirty="0" err="1" smtClean="0"/>
              <a:t>नसेल</a:t>
            </a:r>
            <a:r>
              <a:rPr lang="en-US" sz="4500" dirty="0" smtClean="0"/>
              <a:t> </a:t>
            </a:r>
            <a:r>
              <a:rPr lang="en-US" sz="4500" dirty="0" err="1" smtClean="0"/>
              <a:t>एवढी</a:t>
            </a:r>
            <a:r>
              <a:rPr lang="en-US" sz="4500" dirty="0" smtClean="0"/>
              <a:t> </a:t>
            </a:r>
            <a:r>
              <a:rPr lang="en-US" sz="4500" dirty="0" err="1" smtClean="0"/>
              <a:t>किंवा</a:t>
            </a:r>
            <a:r>
              <a:rPr lang="en-US" sz="4500" dirty="0" smtClean="0"/>
              <a:t> </a:t>
            </a:r>
            <a:r>
              <a:rPr lang="en-US" sz="4500" dirty="0" err="1" smtClean="0"/>
              <a:t>निधीमध्ये</a:t>
            </a:r>
            <a:r>
              <a:rPr lang="en-US" sz="4500" dirty="0" smtClean="0"/>
              <a:t> </a:t>
            </a:r>
            <a:r>
              <a:rPr lang="en-US" sz="4500" dirty="0" err="1" smtClean="0"/>
              <a:t>त्याच्या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खाती</a:t>
            </a:r>
            <a:r>
              <a:rPr lang="en-US" sz="4500" dirty="0" smtClean="0"/>
              <a:t> </a:t>
            </a:r>
            <a:r>
              <a:rPr lang="en-US" sz="4500" dirty="0" err="1" smtClean="0"/>
              <a:t>जमा</a:t>
            </a:r>
            <a:r>
              <a:rPr lang="en-US" sz="4500" dirty="0" smtClean="0"/>
              <a:t> </a:t>
            </a:r>
            <a:r>
              <a:rPr lang="en-US" sz="4500" dirty="0" err="1" smtClean="0"/>
              <a:t>असलेल्या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रकमेच्या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निम्मी</a:t>
            </a:r>
            <a:r>
              <a:rPr lang="en-US" sz="4500" dirty="0" smtClean="0"/>
              <a:t> </a:t>
            </a:r>
            <a:r>
              <a:rPr lang="en-US" sz="4500" dirty="0" err="1" smtClean="0"/>
              <a:t>रक्कम</a:t>
            </a:r>
            <a:r>
              <a:rPr lang="en-US" sz="4500" dirty="0" smtClean="0"/>
              <a:t> </a:t>
            </a:r>
            <a:r>
              <a:rPr lang="en-US" sz="4500" dirty="0" err="1" smtClean="0"/>
              <a:t>यापैकी</a:t>
            </a:r>
            <a:r>
              <a:rPr lang="en-US" sz="4500" dirty="0" smtClean="0"/>
              <a:t> </a:t>
            </a:r>
            <a:r>
              <a:rPr lang="en-US" sz="4500" dirty="0" err="1" smtClean="0"/>
              <a:t>जी</a:t>
            </a:r>
            <a:r>
              <a:rPr lang="en-US" sz="4500" dirty="0" smtClean="0"/>
              <a:t> </a:t>
            </a:r>
            <a:r>
              <a:rPr lang="en-US" sz="4500" dirty="0" err="1" smtClean="0"/>
              <a:t>कमी</a:t>
            </a:r>
            <a:r>
              <a:rPr lang="en-US" sz="4500" dirty="0" smtClean="0"/>
              <a:t> </a:t>
            </a:r>
            <a:r>
              <a:rPr lang="en-US" sz="4500" dirty="0" err="1" smtClean="0"/>
              <a:t>असेल</a:t>
            </a:r>
            <a:r>
              <a:rPr lang="en-US" sz="4500" dirty="0" smtClean="0"/>
              <a:t> </a:t>
            </a:r>
            <a:r>
              <a:rPr lang="en-US" sz="4500" dirty="0" err="1" smtClean="0"/>
              <a:t>ती</a:t>
            </a:r>
            <a:r>
              <a:rPr lang="en-US" sz="4500" dirty="0" smtClean="0"/>
              <a:t> </a:t>
            </a:r>
            <a:r>
              <a:rPr lang="en-US" sz="4500" dirty="0" err="1" smtClean="0"/>
              <a:t>रक्कम</a:t>
            </a:r>
            <a:r>
              <a:rPr lang="en-US" sz="4500" dirty="0" smtClean="0"/>
              <a:t> </a:t>
            </a:r>
            <a:r>
              <a:rPr lang="en-US" sz="4500" dirty="0" err="1" smtClean="0"/>
              <a:t>खालीलपैकी</a:t>
            </a:r>
            <a:r>
              <a:rPr lang="en-US" sz="4500" dirty="0" smtClean="0"/>
              <a:t> </a:t>
            </a:r>
            <a:r>
              <a:rPr lang="en-US" sz="4500" dirty="0" err="1" smtClean="0"/>
              <a:t>कोणत्याही</a:t>
            </a:r>
            <a:r>
              <a:rPr lang="en-US" sz="4500" dirty="0" smtClean="0"/>
              <a:t> </a:t>
            </a:r>
            <a:r>
              <a:rPr lang="en-US" sz="4500" dirty="0" err="1" smtClean="0"/>
              <a:t>एका</a:t>
            </a:r>
            <a:r>
              <a:rPr lang="en-US" sz="4500" dirty="0" smtClean="0"/>
              <a:t> </a:t>
            </a:r>
            <a:r>
              <a:rPr lang="en-US" sz="4500" dirty="0" err="1" smtClean="0"/>
              <a:t>प्रयोजनार्थ</a:t>
            </a:r>
            <a:r>
              <a:rPr lang="en-US" sz="4500" dirty="0" smtClean="0"/>
              <a:t> </a:t>
            </a:r>
            <a:r>
              <a:rPr lang="en-US" sz="4500" dirty="0" err="1" smtClean="0"/>
              <a:t>मंजूर</a:t>
            </a:r>
            <a:r>
              <a:rPr lang="en-US" sz="4500" dirty="0" smtClean="0"/>
              <a:t> </a:t>
            </a:r>
            <a:r>
              <a:rPr lang="en-US" sz="4500" dirty="0" err="1" smtClean="0"/>
              <a:t>करेल</a:t>
            </a:r>
            <a:r>
              <a:rPr lang="en-US" sz="4500" dirty="0" smtClean="0"/>
              <a:t>.</a:t>
            </a:r>
          </a:p>
          <a:p>
            <a:pPr algn="just">
              <a:lnSpc>
                <a:spcPct val="120000"/>
              </a:lnSpc>
              <a:buNone/>
            </a:pPr>
            <a:endParaRPr lang="en-US" sz="4500" dirty="0" smtClean="0"/>
          </a:p>
          <a:p>
            <a:pPr algn="just">
              <a:lnSpc>
                <a:spcPct val="120000"/>
              </a:lnSpc>
            </a:pPr>
            <a:r>
              <a:rPr lang="en-US" sz="4500" dirty="0" smtClean="0"/>
              <a:t>(अ) </a:t>
            </a:r>
            <a:r>
              <a:rPr lang="en-US" sz="4500" dirty="0" err="1" smtClean="0"/>
              <a:t>आजारपण</a:t>
            </a:r>
            <a:r>
              <a:rPr lang="en-US" sz="4500" dirty="0" smtClean="0"/>
              <a:t>, </a:t>
            </a:r>
            <a:r>
              <a:rPr lang="en-US" sz="4500" dirty="0" err="1" smtClean="0"/>
              <a:t>प्रसूती</a:t>
            </a:r>
            <a:r>
              <a:rPr lang="en-US" sz="4500" dirty="0" smtClean="0"/>
              <a:t> </a:t>
            </a:r>
            <a:r>
              <a:rPr lang="en-US" sz="4500" dirty="0" err="1" smtClean="0"/>
              <a:t>किंवा</a:t>
            </a:r>
            <a:r>
              <a:rPr lang="en-US" sz="4500" dirty="0" smtClean="0"/>
              <a:t> </a:t>
            </a:r>
            <a:r>
              <a:rPr lang="en-US" sz="4500" dirty="0" err="1" smtClean="0"/>
              <a:t>विकलांगता</a:t>
            </a:r>
            <a:r>
              <a:rPr lang="en-US" sz="4500" dirty="0" smtClean="0"/>
              <a:t> </a:t>
            </a:r>
            <a:r>
              <a:rPr lang="en-US" sz="4500" dirty="0" err="1" smtClean="0"/>
              <a:t>यासंबंधीचा</a:t>
            </a:r>
            <a:r>
              <a:rPr lang="en-US" sz="4500" dirty="0" smtClean="0"/>
              <a:t> </a:t>
            </a:r>
            <a:r>
              <a:rPr lang="en-US" sz="4500" dirty="0" err="1" smtClean="0"/>
              <a:t>खर्च</a:t>
            </a:r>
            <a:r>
              <a:rPr lang="en-US" sz="4500" dirty="0" smtClean="0"/>
              <a:t> </a:t>
            </a:r>
            <a:r>
              <a:rPr lang="en-US" sz="4500" dirty="0" err="1" smtClean="0"/>
              <a:t>भागविण्यासाठी</a:t>
            </a:r>
            <a:r>
              <a:rPr lang="en-US" sz="4500" dirty="0" smtClean="0"/>
              <a:t>, </a:t>
            </a:r>
            <a:r>
              <a:rPr lang="en-US" sz="4500" dirty="0" err="1" smtClean="0"/>
              <a:t>आणि</a:t>
            </a:r>
            <a:r>
              <a:rPr lang="en-US" sz="4500" dirty="0" smtClean="0"/>
              <a:t> </a:t>
            </a:r>
            <a:r>
              <a:rPr lang="en-US" sz="4500" dirty="0" err="1" smtClean="0"/>
              <a:t>यात</a:t>
            </a:r>
            <a:r>
              <a:rPr lang="en-US" sz="4500" dirty="0" smtClean="0"/>
              <a:t> </a:t>
            </a:r>
            <a:r>
              <a:rPr lang="en-US" sz="4500" dirty="0" err="1" smtClean="0"/>
              <a:t>आवश्यक</a:t>
            </a:r>
            <a:r>
              <a:rPr lang="en-US" sz="4500" dirty="0" smtClean="0"/>
              <a:t> </a:t>
            </a:r>
            <a:r>
              <a:rPr lang="en-US" sz="4500" dirty="0" err="1" smtClean="0"/>
              <a:t>असेल</a:t>
            </a:r>
            <a:r>
              <a:rPr lang="en-US" sz="4500" dirty="0" smtClean="0"/>
              <a:t> </a:t>
            </a:r>
            <a:r>
              <a:rPr lang="en-US" sz="4500" dirty="0" err="1" smtClean="0"/>
              <a:t>तेथे</a:t>
            </a:r>
            <a:r>
              <a:rPr lang="en-US" sz="4500" dirty="0" smtClean="0"/>
              <a:t>, </a:t>
            </a:r>
            <a:r>
              <a:rPr lang="en-US" sz="4500" dirty="0" err="1" smtClean="0"/>
              <a:t>वर्गणीदार</a:t>
            </a:r>
            <a:r>
              <a:rPr lang="en-US" sz="4500" dirty="0" smtClean="0"/>
              <a:t> </a:t>
            </a:r>
            <a:r>
              <a:rPr lang="en-US" sz="4500" dirty="0" err="1" smtClean="0"/>
              <a:t>आणि</a:t>
            </a:r>
            <a:r>
              <a:rPr lang="en-US" sz="4500" dirty="0" smtClean="0"/>
              <a:t> </a:t>
            </a:r>
            <a:r>
              <a:rPr lang="en-US" sz="4500" dirty="0" err="1" smtClean="0"/>
              <a:t>त्याचे</a:t>
            </a:r>
            <a:r>
              <a:rPr lang="en-US" sz="4500" dirty="0" smtClean="0"/>
              <a:t> </a:t>
            </a:r>
            <a:r>
              <a:rPr lang="en-US" sz="4500" dirty="0" err="1" smtClean="0"/>
              <a:t>कुटुंबीय</a:t>
            </a:r>
            <a:r>
              <a:rPr lang="en-US" sz="4500" dirty="0" smtClean="0"/>
              <a:t> </a:t>
            </a:r>
            <a:r>
              <a:rPr lang="en-US" sz="4500" dirty="0" err="1" smtClean="0"/>
              <a:t>किंवा</a:t>
            </a:r>
            <a:r>
              <a:rPr lang="en-US" sz="4500" dirty="0" smtClean="0"/>
              <a:t> </a:t>
            </a:r>
            <a:r>
              <a:rPr lang="en-US" sz="4500" dirty="0" err="1" smtClean="0"/>
              <a:t>त्याच्यावर</a:t>
            </a:r>
            <a:r>
              <a:rPr lang="en-US" sz="4500" dirty="0" smtClean="0"/>
              <a:t> </a:t>
            </a:r>
            <a:r>
              <a:rPr lang="en-US" sz="4500" dirty="0" err="1" smtClean="0"/>
              <a:t>प्रत्यक्ष</a:t>
            </a:r>
            <a:r>
              <a:rPr lang="en-US" sz="4500" dirty="0" smtClean="0"/>
              <a:t> </a:t>
            </a:r>
            <a:r>
              <a:rPr lang="en-US" sz="4500" dirty="0" err="1" smtClean="0"/>
              <a:t>अवलंबून</a:t>
            </a:r>
            <a:r>
              <a:rPr lang="en-US" sz="4500" dirty="0" smtClean="0"/>
              <a:t> </a:t>
            </a:r>
            <a:r>
              <a:rPr lang="en-US" sz="4500" dirty="0" err="1" smtClean="0"/>
              <a:t>असलेली</a:t>
            </a:r>
            <a:r>
              <a:rPr lang="en-US" sz="4500" dirty="0" smtClean="0"/>
              <a:t> </a:t>
            </a:r>
            <a:r>
              <a:rPr lang="en-US" sz="4500" dirty="0" err="1" smtClean="0"/>
              <a:t>कोणतीही</a:t>
            </a:r>
            <a:r>
              <a:rPr lang="en-US" sz="4500" dirty="0" smtClean="0"/>
              <a:t> </a:t>
            </a:r>
            <a:r>
              <a:rPr lang="en-US" sz="4500" dirty="0" err="1" smtClean="0"/>
              <a:t>व्यक्ती</a:t>
            </a:r>
            <a:r>
              <a:rPr lang="en-US" sz="4500" dirty="0" smtClean="0"/>
              <a:t> </a:t>
            </a:r>
            <a:r>
              <a:rPr lang="en-US" sz="4500" dirty="0" err="1" smtClean="0"/>
              <a:t>यांच्या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प्रवास</a:t>
            </a:r>
            <a:r>
              <a:rPr lang="en-US" sz="4500" dirty="0" smtClean="0"/>
              <a:t> </a:t>
            </a:r>
            <a:r>
              <a:rPr lang="en-US" sz="4500" dirty="0" err="1" smtClean="0"/>
              <a:t>खर्चाचाहीअंतर्भाव</a:t>
            </a:r>
            <a:r>
              <a:rPr lang="en-US" sz="4500" dirty="0" smtClean="0"/>
              <a:t> </a:t>
            </a:r>
            <a:r>
              <a:rPr lang="en-US" sz="4500" dirty="0" err="1" smtClean="0"/>
              <a:t>होईल</a:t>
            </a:r>
            <a:r>
              <a:rPr lang="en-US" sz="4500" dirty="0" smtClean="0"/>
              <a:t>.</a:t>
            </a:r>
          </a:p>
          <a:p>
            <a:pPr algn="just">
              <a:lnSpc>
                <a:spcPct val="120000"/>
              </a:lnSpc>
            </a:pPr>
            <a:endParaRPr lang="en-US" sz="4500" dirty="0" smtClean="0"/>
          </a:p>
          <a:p>
            <a:pPr algn="just">
              <a:lnSpc>
                <a:spcPct val="120000"/>
              </a:lnSpc>
            </a:pPr>
            <a:r>
              <a:rPr lang="en-US" sz="4500" dirty="0" smtClean="0"/>
              <a:t>(ब) </a:t>
            </a:r>
            <a:r>
              <a:rPr lang="en-US" sz="4500" dirty="0" err="1" smtClean="0"/>
              <a:t>खाली</a:t>
            </a:r>
            <a:r>
              <a:rPr lang="en-US" sz="4500" dirty="0" smtClean="0"/>
              <a:t> </a:t>
            </a:r>
            <a:r>
              <a:rPr lang="en-US" sz="4500" dirty="0" err="1" smtClean="0"/>
              <a:t>नमूद</a:t>
            </a:r>
            <a:r>
              <a:rPr lang="en-US" sz="4500" dirty="0" smtClean="0"/>
              <a:t> </a:t>
            </a:r>
            <a:r>
              <a:rPr lang="en-US" sz="4500" dirty="0" err="1" smtClean="0"/>
              <a:t>केलेल्या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प्रकरणात</a:t>
            </a:r>
            <a:r>
              <a:rPr lang="en-US" sz="4500" dirty="0" smtClean="0"/>
              <a:t>, </a:t>
            </a:r>
            <a:r>
              <a:rPr lang="en-US" sz="4500" dirty="0" err="1" smtClean="0"/>
              <a:t>उच्च</a:t>
            </a:r>
            <a:r>
              <a:rPr lang="en-US" sz="4500" dirty="0" smtClean="0"/>
              <a:t> </a:t>
            </a:r>
            <a:r>
              <a:rPr lang="en-US" sz="4500" dirty="0" err="1" smtClean="0"/>
              <a:t>शिक्षणाचा</a:t>
            </a:r>
            <a:r>
              <a:rPr lang="en-US" sz="4500" dirty="0" smtClean="0"/>
              <a:t> </a:t>
            </a:r>
            <a:r>
              <a:rPr lang="en-US" sz="4500" dirty="0" err="1" smtClean="0"/>
              <a:t>खर्च</a:t>
            </a:r>
            <a:r>
              <a:rPr lang="en-US" sz="4500" dirty="0" smtClean="0"/>
              <a:t> </a:t>
            </a:r>
            <a:r>
              <a:rPr lang="en-US" sz="4500" dirty="0" err="1" smtClean="0"/>
              <a:t>भागविण्यासाठी</a:t>
            </a:r>
            <a:r>
              <a:rPr lang="en-US" sz="4500" dirty="0" smtClean="0"/>
              <a:t> </a:t>
            </a:r>
            <a:r>
              <a:rPr lang="en-US" sz="4500" dirty="0" err="1" smtClean="0"/>
              <a:t>आणि</a:t>
            </a:r>
            <a:r>
              <a:rPr lang="en-US" sz="4500" dirty="0" smtClean="0"/>
              <a:t> </a:t>
            </a:r>
            <a:r>
              <a:rPr lang="en-US" sz="4500" dirty="0" err="1" smtClean="0"/>
              <a:t>यात</a:t>
            </a:r>
            <a:r>
              <a:rPr lang="en-US" sz="4500" dirty="0" smtClean="0"/>
              <a:t> </a:t>
            </a:r>
            <a:r>
              <a:rPr lang="en-US" sz="4500" dirty="0" err="1" smtClean="0"/>
              <a:t>आवश्यक</a:t>
            </a:r>
            <a:r>
              <a:rPr lang="en-US" sz="4500" dirty="0" smtClean="0"/>
              <a:t> </a:t>
            </a:r>
            <a:r>
              <a:rPr lang="en-US" sz="4500" dirty="0" err="1" smtClean="0"/>
              <a:t>असेल</a:t>
            </a:r>
            <a:r>
              <a:rPr lang="en-US" sz="4500" dirty="0" smtClean="0"/>
              <a:t> </a:t>
            </a:r>
            <a:r>
              <a:rPr lang="en-US" sz="4500" dirty="0" err="1" smtClean="0"/>
              <a:t>तेथे</a:t>
            </a:r>
            <a:r>
              <a:rPr lang="en-US" sz="4500" dirty="0" smtClean="0"/>
              <a:t>, </a:t>
            </a:r>
            <a:r>
              <a:rPr lang="en-US" sz="4500" dirty="0" err="1" smtClean="0"/>
              <a:t>वर्गणीदार</a:t>
            </a:r>
            <a:r>
              <a:rPr lang="en-US" sz="4500" dirty="0" smtClean="0"/>
              <a:t> </a:t>
            </a:r>
            <a:r>
              <a:rPr lang="en-US" sz="4500" dirty="0" err="1" smtClean="0"/>
              <a:t>आणि</a:t>
            </a:r>
            <a:r>
              <a:rPr lang="en-US" sz="4500" dirty="0" smtClean="0"/>
              <a:t> </a:t>
            </a:r>
            <a:r>
              <a:rPr lang="en-US" sz="4500" dirty="0" err="1" smtClean="0"/>
              <a:t>त्याचे</a:t>
            </a:r>
            <a:r>
              <a:rPr lang="en-US" sz="4500" dirty="0" smtClean="0"/>
              <a:t> </a:t>
            </a:r>
            <a:r>
              <a:rPr lang="en-US" sz="4500" dirty="0" err="1" smtClean="0"/>
              <a:t>कुटुंबीय</a:t>
            </a:r>
            <a:r>
              <a:rPr lang="en-US" sz="4500" dirty="0" smtClean="0"/>
              <a:t> </a:t>
            </a:r>
            <a:r>
              <a:rPr lang="en-US" sz="4500" dirty="0" err="1" smtClean="0"/>
              <a:t>आणि</a:t>
            </a:r>
            <a:r>
              <a:rPr lang="en-US" sz="4500" dirty="0" smtClean="0"/>
              <a:t> </a:t>
            </a:r>
            <a:r>
              <a:rPr lang="en-US" sz="4500" dirty="0" err="1" smtClean="0"/>
              <a:t>प्रत्यक्षात</a:t>
            </a:r>
            <a:r>
              <a:rPr lang="en-US" sz="4500" dirty="0" smtClean="0"/>
              <a:t> </a:t>
            </a:r>
            <a:r>
              <a:rPr lang="en-US" sz="4500" dirty="0" err="1" smtClean="0"/>
              <a:t>त्याच्यावर</a:t>
            </a:r>
            <a:r>
              <a:rPr lang="en-US" sz="4500" dirty="0" smtClean="0"/>
              <a:t> </a:t>
            </a:r>
            <a:r>
              <a:rPr lang="en-US" sz="4500" dirty="0" err="1" smtClean="0"/>
              <a:t>अवलंबून</a:t>
            </a:r>
            <a:r>
              <a:rPr lang="en-US" sz="4500" dirty="0" smtClean="0"/>
              <a:t> </a:t>
            </a:r>
            <a:r>
              <a:rPr lang="en-US" sz="4500" dirty="0" err="1" smtClean="0"/>
              <a:t>असलेली</a:t>
            </a:r>
            <a:r>
              <a:rPr lang="en-US" sz="4500" dirty="0" smtClean="0"/>
              <a:t> </a:t>
            </a:r>
            <a:r>
              <a:rPr lang="en-US" sz="4500" dirty="0" err="1" smtClean="0"/>
              <a:t>कोणतीही</a:t>
            </a:r>
            <a:r>
              <a:rPr lang="en-US" sz="4500" dirty="0" smtClean="0"/>
              <a:t> </a:t>
            </a:r>
            <a:r>
              <a:rPr lang="en-US" sz="4500" dirty="0" err="1" smtClean="0"/>
              <a:t>व्यक्ती</a:t>
            </a:r>
            <a:r>
              <a:rPr lang="en-US" sz="4500" dirty="0" smtClean="0"/>
              <a:t> </a:t>
            </a:r>
            <a:r>
              <a:rPr lang="en-US" sz="4500" dirty="0" err="1" smtClean="0"/>
              <a:t>यांच्या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प्रवासाच्या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खर्चाचासमावेश</a:t>
            </a:r>
            <a:r>
              <a:rPr lang="en-US" sz="4500" dirty="0" smtClean="0"/>
              <a:t> </a:t>
            </a:r>
            <a:r>
              <a:rPr lang="en-US" sz="4500" dirty="0" err="1" smtClean="0"/>
              <a:t>असेल</a:t>
            </a:r>
            <a:r>
              <a:rPr lang="en-US" sz="4500" dirty="0" smtClean="0"/>
              <a:t> </a:t>
            </a:r>
          </a:p>
          <a:p>
            <a:pPr algn="just">
              <a:lnSpc>
                <a:spcPct val="120000"/>
              </a:lnSpc>
            </a:pPr>
            <a:endParaRPr lang="en-US" sz="4500" dirty="0" smtClean="0"/>
          </a:p>
          <a:p>
            <a:pPr algn="just">
              <a:lnSpc>
                <a:spcPct val="120000"/>
              </a:lnSpc>
            </a:pPr>
            <a:r>
              <a:rPr lang="en-US" sz="4500" dirty="0" smtClean="0"/>
              <a:t>(</a:t>
            </a:r>
            <a:r>
              <a:rPr lang="en-US" sz="4500" dirty="0" err="1" smtClean="0"/>
              <a:t>एक</a:t>
            </a:r>
            <a:r>
              <a:rPr lang="en-US" sz="4500" dirty="0" smtClean="0"/>
              <a:t>) </a:t>
            </a:r>
            <a:r>
              <a:rPr lang="en-US" sz="4500" dirty="0" err="1" smtClean="0"/>
              <a:t>माध्यमिक</a:t>
            </a:r>
            <a:r>
              <a:rPr lang="en-US" sz="4500" dirty="0" smtClean="0"/>
              <a:t> </a:t>
            </a:r>
            <a:r>
              <a:rPr lang="en-US" sz="4500" dirty="0" err="1" smtClean="0"/>
              <a:t>शाळेच्या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टप्प्यानंतर</a:t>
            </a:r>
            <a:r>
              <a:rPr lang="en-US" sz="4500" dirty="0" smtClean="0"/>
              <a:t> </a:t>
            </a:r>
            <a:r>
              <a:rPr lang="en-US" sz="4500" dirty="0" err="1" smtClean="0"/>
              <a:t>भारताबाहेर</a:t>
            </a:r>
            <a:r>
              <a:rPr lang="en-US" sz="4500" dirty="0" smtClean="0"/>
              <a:t> </a:t>
            </a:r>
            <a:r>
              <a:rPr lang="en-US" sz="4500" dirty="0" err="1" smtClean="0"/>
              <a:t>विद्याविषयक</a:t>
            </a:r>
            <a:r>
              <a:rPr lang="en-US" sz="4500" dirty="0" smtClean="0"/>
              <a:t>, </a:t>
            </a:r>
            <a:r>
              <a:rPr lang="en-US" sz="4500" dirty="0" err="1" smtClean="0"/>
              <a:t>तांत्रिक</a:t>
            </a:r>
            <a:r>
              <a:rPr lang="en-US" sz="4500" dirty="0" smtClean="0"/>
              <a:t>, </a:t>
            </a:r>
            <a:r>
              <a:rPr lang="en-US" sz="4500" dirty="0" err="1" smtClean="0"/>
              <a:t>व्यावसायिक</a:t>
            </a:r>
            <a:r>
              <a:rPr lang="en-US" sz="4500" dirty="0" smtClean="0"/>
              <a:t> </a:t>
            </a:r>
            <a:r>
              <a:rPr lang="en-US" sz="4500" dirty="0" err="1" smtClean="0"/>
              <a:t>किंवा</a:t>
            </a:r>
            <a:r>
              <a:rPr lang="en-US" sz="4500" dirty="0" smtClean="0"/>
              <a:t> </a:t>
            </a:r>
            <a:r>
              <a:rPr lang="en-US" sz="4500" dirty="0" err="1" smtClean="0"/>
              <a:t>व्यवसाय</a:t>
            </a:r>
            <a:r>
              <a:rPr lang="en-US" sz="4500" dirty="0" smtClean="0"/>
              <a:t> </a:t>
            </a:r>
            <a:r>
              <a:rPr lang="en-US" sz="4500" dirty="0" err="1" smtClean="0"/>
              <a:t>शिक्षण</a:t>
            </a:r>
            <a:r>
              <a:rPr lang="en-US" sz="4500" dirty="0" smtClean="0"/>
              <a:t> </a:t>
            </a:r>
            <a:r>
              <a:rPr lang="en-US" sz="4500" dirty="0" err="1" smtClean="0"/>
              <a:t>पाठ्यक्रमाचा</a:t>
            </a:r>
            <a:r>
              <a:rPr lang="en-US" sz="4500" dirty="0" smtClean="0"/>
              <a:t> </a:t>
            </a:r>
            <a:r>
              <a:rPr lang="en-US" sz="4500" dirty="0" err="1" smtClean="0"/>
              <a:t>खर्च</a:t>
            </a:r>
            <a:r>
              <a:rPr lang="en-US" sz="4500" dirty="0" smtClean="0"/>
              <a:t> </a:t>
            </a:r>
            <a:r>
              <a:rPr lang="en-US" sz="4500" dirty="0" err="1" smtClean="0"/>
              <a:t>भागविण्यासाठी</a:t>
            </a:r>
            <a:r>
              <a:rPr lang="en-US" sz="4500" dirty="0" smtClean="0"/>
              <a:t>, </a:t>
            </a:r>
            <a:r>
              <a:rPr lang="en-US" sz="4500" dirty="0" err="1" smtClean="0"/>
              <a:t>आणि</a:t>
            </a:r>
            <a:r>
              <a:rPr lang="en-US" sz="4500" dirty="0" smtClean="0"/>
              <a:t> (</a:t>
            </a:r>
            <a:r>
              <a:rPr lang="en-US" sz="4500" dirty="0" err="1" smtClean="0"/>
              <a:t>दोन</a:t>
            </a:r>
            <a:r>
              <a:rPr lang="en-US" sz="4500" dirty="0" smtClean="0"/>
              <a:t>) </a:t>
            </a:r>
            <a:r>
              <a:rPr lang="en-US" sz="4500" dirty="0" err="1" smtClean="0"/>
              <a:t>उच्च</a:t>
            </a:r>
            <a:r>
              <a:rPr lang="en-US" sz="4500" dirty="0" smtClean="0"/>
              <a:t> </a:t>
            </a:r>
            <a:r>
              <a:rPr lang="en-US" sz="4500" dirty="0" err="1" smtClean="0"/>
              <a:t>माध्यमिक</a:t>
            </a:r>
            <a:r>
              <a:rPr lang="en-US" sz="4500" dirty="0" smtClean="0"/>
              <a:t> </a:t>
            </a:r>
            <a:r>
              <a:rPr lang="en-US" sz="4500" dirty="0" err="1" smtClean="0"/>
              <a:t>शिक्षण</a:t>
            </a:r>
            <a:r>
              <a:rPr lang="en-US" sz="4500" dirty="0" smtClean="0"/>
              <a:t> </a:t>
            </a:r>
            <a:r>
              <a:rPr lang="en-US" sz="4500" dirty="0" err="1" smtClean="0"/>
              <a:t>पूर्ण</a:t>
            </a:r>
            <a:r>
              <a:rPr lang="en-US" sz="4500" dirty="0" smtClean="0"/>
              <a:t> </a:t>
            </a:r>
            <a:r>
              <a:rPr lang="en-US" sz="4500" dirty="0" err="1" smtClean="0"/>
              <a:t>झाल्यानंतर</a:t>
            </a:r>
            <a:r>
              <a:rPr lang="en-US" sz="4500" dirty="0" smtClean="0"/>
              <a:t> </a:t>
            </a:r>
            <a:r>
              <a:rPr lang="en-US" sz="4500" dirty="0" err="1" smtClean="0"/>
              <a:t>भारतातील</a:t>
            </a:r>
            <a:r>
              <a:rPr lang="en-US" sz="4500" dirty="0" smtClean="0"/>
              <a:t> </a:t>
            </a:r>
            <a:r>
              <a:rPr lang="en-US" sz="4500" dirty="0" err="1" smtClean="0"/>
              <a:t>कोणत्याही</a:t>
            </a:r>
            <a:r>
              <a:rPr lang="en-US" sz="4500" dirty="0" smtClean="0"/>
              <a:t> </a:t>
            </a:r>
            <a:r>
              <a:rPr lang="en-US" sz="4500" dirty="0" err="1" smtClean="0"/>
              <a:t>वैद्यकीय</a:t>
            </a:r>
            <a:r>
              <a:rPr lang="en-US" sz="4500" dirty="0" smtClean="0"/>
              <a:t>, </a:t>
            </a:r>
            <a:r>
              <a:rPr lang="en-US" sz="4500" dirty="0" err="1" smtClean="0"/>
              <a:t>अभियांत्रिकी</a:t>
            </a:r>
            <a:r>
              <a:rPr lang="en-US" sz="4500" dirty="0" smtClean="0"/>
              <a:t>, </a:t>
            </a:r>
            <a:r>
              <a:rPr lang="en-US" sz="4500" dirty="0" err="1" smtClean="0"/>
              <a:t>किंवा</a:t>
            </a:r>
            <a:r>
              <a:rPr lang="en-US" sz="4500" dirty="0" smtClean="0"/>
              <a:t> </a:t>
            </a:r>
            <a:r>
              <a:rPr lang="en-US" sz="4500" dirty="0" err="1" smtClean="0"/>
              <a:t>इतर</a:t>
            </a:r>
            <a:r>
              <a:rPr lang="en-US" sz="4500" dirty="0" smtClean="0"/>
              <a:t> </a:t>
            </a:r>
            <a:r>
              <a:rPr lang="en-US" sz="4500" dirty="0" err="1" smtClean="0"/>
              <a:t>तांत्रिक</a:t>
            </a:r>
            <a:r>
              <a:rPr lang="en-US" sz="4500" dirty="0" smtClean="0"/>
              <a:t> </a:t>
            </a:r>
            <a:r>
              <a:rPr lang="en-US" sz="4500" dirty="0" err="1" smtClean="0"/>
              <a:t>किंवा</a:t>
            </a:r>
            <a:r>
              <a:rPr lang="en-US" sz="4500" dirty="0" smtClean="0"/>
              <a:t> </a:t>
            </a:r>
            <a:r>
              <a:rPr lang="en-US" sz="4500" dirty="0" err="1" smtClean="0"/>
              <a:t>विनिर्दिष्ट</a:t>
            </a:r>
            <a:r>
              <a:rPr lang="en-US" sz="4500" dirty="0" smtClean="0"/>
              <a:t> </a:t>
            </a:r>
            <a:r>
              <a:rPr lang="en-US" sz="4500" dirty="0" err="1" smtClean="0"/>
              <a:t>शिक्षणक्रमाचा</a:t>
            </a:r>
            <a:r>
              <a:rPr lang="en-US" sz="4500" dirty="0" smtClean="0"/>
              <a:t> </a:t>
            </a:r>
            <a:r>
              <a:rPr lang="en-US" sz="4500" dirty="0" err="1" smtClean="0"/>
              <a:t>खर्च</a:t>
            </a:r>
            <a:r>
              <a:rPr lang="en-US" sz="4500" dirty="0" smtClean="0"/>
              <a:t> </a:t>
            </a:r>
            <a:r>
              <a:rPr lang="en-US" sz="4500" dirty="0" err="1" smtClean="0"/>
              <a:t>भागविण्यासाठी</a:t>
            </a:r>
            <a:r>
              <a:rPr lang="en-US" sz="4500" dirty="0" smtClean="0"/>
              <a:t> : </a:t>
            </a:r>
            <a:r>
              <a:rPr lang="en-US" sz="4500" dirty="0" err="1" smtClean="0"/>
              <a:t>परंतु</a:t>
            </a:r>
            <a:r>
              <a:rPr lang="en-US" sz="4500" dirty="0" smtClean="0"/>
              <a:t>, </a:t>
            </a:r>
            <a:r>
              <a:rPr lang="en-US" sz="4500" dirty="0" err="1" smtClean="0"/>
              <a:t>जर</a:t>
            </a:r>
            <a:r>
              <a:rPr lang="en-US" sz="4500" dirty="0" smtClean="0"/>
              <a:t> </a:t>
            </a:r>
            <a:r>
              <a:rPr lang="en-US" sz="4500" dirty="0" err="1" smtClean="0"/>
              <a:t>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शिक्षणाचा</a:t>
            </a:r>
            <a:r>
              <a:rPr lang="en-US" sz="4500" dirty="0" smtClean="0"/>
              <a:t> </a:t>
            </a:r>
            <a:r>
              <a:rPr lang="en-US" sz="4500" dirty="0" err="1" smtClean="0"/>
              <a:t>पाठ्यक्रम</a:t>
            </a:r>
            <a:r>
              <a:rPr lang="en-US" sz="4500" dirty="0" smtClean="0"/>
              <a:t> </a:t>
            </a:r>
            <a:r>
              <a:rPr lang="en-US" sz="4500" dirty="0" err="1" smtClean="0"/>
              <a:t>हा</a:t>
            </a:r>
            <a:r>
              <a:rPr lang="en-US" sz="4500" dirty="0" smtClean="0"/>
              <a:t> </a:t>
            </a:r>
            <a:r>
              <a:rPr lang="en-US" sz="4500" dirty="0" err="1" smtClean="0"/>
              <a:t>उच्च</a:t>
            </a:r>
            <a:r>
              <a:rPr lang="en-US" sz="4500" dirty="0" smtClean="0"/>
              <a:t> </a:t>
            </a:r>
            <a:r>
              <a:rPr lang="en-US" sz="4500" dirty="0" err="1" smtClean="0"/>
              <a:t>माध्यमिक</a:t>
            </a:r>
            <a:r>
              <a:rPr lang="en-US" sz="4500" dirty="0" smtClean="0"/>
              <a:t> </a:t>
            </a:r>
            <a:r>
              <a:rPr lang="en-US" sz="4500" dirty="0" err="1" smtClean="0"/>
              <a:t>शिक्षण</a:t>
            </a:r>
            <a:r>
              <a:rPr lang="en-US" sz="4500" dirty="0" smtClean="0"/>
              <a:t> </a:t>
            </a:r>
            <a:r>
              <a:rPr lang="en-US" sz="4500" dirty="0" err="1" smtClean="0"/>
              <a:t>पूर्ण</a:t>
            </a:r>
            <a:r>
              <a:rPr lang="en-US" sz="4500" dirty="0" smtClean="0"/>
              <a:t> </a:t>
            </a:r>
            <a:r>
              <a:rPr lang="en-US" sz="4500" dirty="0" err="1" smtClean="0"/>
              <a:t>होण्यापूर्वी</a:t>
            </a:r>
            <a:r>
              <a:rPr lang="en-US" sz="4500" dirty="0" smtClean="0"/>
              <a:t> </a:t>
            </a:r>
            <a:r>
              <a:rPr lang="en-US" sz="4500" dirty="0" err="1" smtClean="0"/>
              <a:t>सुरू</a:t>
            </a:r>
            <a:r>
              <a:rPr lang="en-US" sz="4500" dirty="0" smtClean="0"/>
              <a:t> </a:t>
            </a:r>
            <a:r>
              <a:rPr lang="en-US" sz="4500" dirty="0" err="1" smtClean="0"/>
              <a:t>होणा-या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कोणत्याही</a:t>
            </a:r>
            <a:r>
              <a:rPr lang="en-US" sz="4500" dirty="0" smtClean="0"/>
              <a:t> </a:t>
            </a:r>
            <a:r>
              <a:rPr lang="en-US" sz="4500" dirty="0" err="1" smtClean="0"/>
              <a:t>सैनिकी</a:t>
            </a:r>
            <a:r>
              <a:rPr lang="en-US" sz="4500" dirty="0" smtClean="0"/>
              <a:t> </a:t>
            </a:r>
            <a:r>
              <a:rPr lang="en-US" sz="4500" dirty="0" err="1" smtClean="0"/>
              <a:t>किंवा</a:t>
            </a:r>
            <a:r>
              <a:rPr lang="en-US" sz="4500" dirty="0" smtClean="0"/>
              <a:t> </a:t>
            </a:r>
            <a:r>
              <a:rPr lang="en-US" sz="4500" dirty="0" err="1" smtClean="0"/>
              <a:t>लष्करी</a:t>
            </a:r>
            <a:r>
              <a:rPr lang="en-US" sz="4500" dirty="0" smtClean="0"/>
              <a:t> </a:t>
            </a:r>
            <a:r>
              <a:rPr lang="en-US" sz="4500" dirty="0" err="1" smtClean="0"/>
              <a:t>शाळेतील</a:t>
            </a:r>
            <a:r>
              <a:rPr lang="en-US" sz="4500" dirty="0" smtClean="0"/>
              <a:t> </a:t>
            </a:r>
            <a:r>
              <a:rPr lang="en-US" sz="4500" dirty="0" err="1" smtClean="0"/>
              <a:t>सैनिकी</a:t>
            </a:r>
            <a:r>
              <a:rPr lang="en-US" sz="4500" dirty="0" smtClean="0"/>
              <a:t> </a:t>
            </a:r>
            <a:r>
              <a:rPr lang="en-US" sz="4500" dirty="0" err="1" smtClean="0"/>
              <a:t>शिक्षणाचा</a:t>
            </a:r>
            <a:r>
              <a:rPr lang="en-US" sz="4500" dirty="0" smtClean="0"/>
              <a:t> </a:t>
            </a:r>
            <a:r>
              <a:rPr lang="en-US" sz="4500" dirty="0" err="1" smtClean="0"/>
              <a:t>पाठ्यक्रम</a:t>
            </a:r>
            <a:r>
              <a:rPr lang="en-US" sz="4500" dirty="0" smtClean="0"/>
              <a:t> </a:t>
            </a:r>
            <a:r>
              <a:rPr lang="en-US" sz="4500" dirty="0" err="1" smtClean="0"/>
              <a:t>असेल</a:t>
            </a:r>
            <a:r>
              <a:rPr lang="en-US" sz="4500" dirty="0" smtClean="0"/>
              <a:t> </a:t>
            </a:r>
            <a:r>
              <a:rPr lang="en-US" sz="4500" dirty="0" err="1" smtClean="0"/>
              <a:t>तर</a:t>
            </a:r>
            <a:r>
              <a:rPr lang="en-US" sz="4500" dirty="0" smtClean="0"/>
              <a:t> </a:t>
            </a:r>
            <a:r>
              <a:rPr lang="en-US" sz="4500" dirty="0" err="1" smtClean="0"/>
              <a:t>खंड</a:t>
            </a:r>
            <a:r>
              <a:rPr lang="en-US" sz="4500" dirty="0" smtClean="0"/>
              <a:t> “ ब ” </a:t>
            </a:r>
            <a:r>
              <a:rPr lang="en-US" sz="4500" dirty="0" err="1" smtClean="0"/>
              <a:t>लागू</a:t>
            </a:r>
            <a:r>
              <a:rPr lang="en-US" sz="4500" dirty="0" smtClean="0"/>
              <a:t> </a:t>
            </a:r>
            <a:r>
              <a:rPr lang="en-US" sz="4500" dirty="0" err="1" smtClean="0"/>
              <a:t>होणार</a:t>
            </a:r>
            <a:r>
              <a:rPr lang="en-US" sz="4500" dirty="0" smtClean="0"/>
              <a:t> </a:t>
            </a:r>
            <a:r>
              <a:rPr lang="en-US" sz="4500" dirty="0" err="1" smtClean="0"/>
              <a:t>नाही</a:t>
            </a:r>
            <a:r>
              <a:rPr lang="en-US" sz="4500" dirty="0" smtClean="0"/>
              <a:t>.</a:t>
            </a:r>
          </a:p>
          <a:p>
            <a:pPr algn="just">
              <a:lnSpc>
                <a:spcPct val="120000"/>
              </a:lnSpc>
            </a:pPr>
            <a:endParaRPr lang="en-US" sz="4500" dirty="0" smtClean="0"/>
          </a:p>
          <a:p>
            <a:pPr algn="just">
              <a:lnSpc>
                <a:spcPct val="120000"/>
              </a:lnSpc>
            </a:pPr>
            <a:endParaRPr lang="en-US" sz="3800" dirty="0" smtClean="0"/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95400" y="254000"/>
            <a:ext cx="6629400" cy="736600"/>
          </a:xfrm>
        </p:spPr>
        <p:txBody>
          <a:bodyPr anchor="t">
            <a:normAutofit fontScale="90000"/>
          </a:bodyPr>
          <a:lstStyle/>
          <a:p>
            <a:pPr algn="ctr"/>
            <a:r>
              <a:rPr lang="mr-IN" sz="4400" dirty="0" smtClean="0"/>
              <a:t>म.स.भ.नि.नि.नियम,१९९८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04800" y="990600"/>
            <a:ext cx="8458200" cy="5562600"/>
          </a:xfrm>
        </p:spPr>
        <p:txBody>
          <a:bodyPr>
            <a:normAutofit fontScale="47500" lnSpcReduction="20000"/>
          </a:bodyPr>
          <a:lstStyle/>
          <a:p>
            <a:pPr algn="just">
              <a:lnSpc>
                <a:spcPct val="120000"/>
              </a:lnSpc>
            </a:pPr>
            <a:r>
              <a:rPr lang="en-US" sz="5100" b="1" dirty="0" smtClean="0"/>
              <a:t>13. </a:t>
            </a:r>
            <a:r>
              <a:rPr lang="en-US" sz="5100" b="1" dirty="0" err="1" smtClean="0"/>
              <a:t>निधीमधून</a:t>
            </a:r>
            <a:r>
              <a:rPr lang="en-US" sz="5100" b="1" dirty="0" smtClean="0"/>
              <a:t> </a:t>
            </a:r>
            <a:r>
              <a:rPr lang="en-US" sz="5100" b="1" dirty="0" err="1" smtClean="0"/>
              <a:t>मिळणारी</a:t>
            </a:r>
            <a:r>
              <a:rPr lang="en-US" sz="5100" b="1" dirty="0" smtClean="0"/>
              <a:t> </a:t>
            </a:r>
            <a:r>
              <a:rPr lang="en-US" sz="5100" b="1" dirty="0" err="1" smtClean="0"/>
              <a:t>अग्रिमे</a:t>
            </a:r>
            <a:r>
              <a:rPr lang="en-US" sz="200" b="1" dirty="0" smtClean="0"/>
              <a:t> :</a:t>
            </a:r>
            <a:endParaRPr lang="en-US" sz="200" dirty="0" smtClean="0"/>
          </a:p>
          <a:p>
            <a:pPr algn="just">
              <a:lnSpc>
                <a:spcPct val="120000"/>
              </a:lnSpc>
            </a:pPr>
            <a:endParaRPr lang="en-US" sz="3800" dirty="0" smtClean="0"/>
          </a:p>
          <a:p>
            <a:pPr algn="just">
              <a:lnSpc>
                <a:spcPct val="120000"/>
              </a:lnSpc>
            </a:pPr>
            <a:r>
              <a:rPr lang="en-US" sz="3800" dirty="0" smtClean="0"/>
              <a:t>(क) </a:t>
            </a:r>
            <a:r>
              <a:rPr lang="en-US" sz="3800" dirty="0" err="1" smtClean="0"/>
              <a:t>वर्गणीदार</a:t>
            </a:r>
            <a:r>
              <a:rPr lang="en-US" sz="3800" dirty="0" smtClean="0"/>
              <a:t>, </a:t>
            </a:r>
            <a:r>
              <a:rPr lang="en-US" sz="3800" dirty="0" err="1" smtClean="0"/>
              <a:t>त्याच्या</a:t>
            </a:r>
            <a:r>
              <a:rPr lang="en-US" sz="3800" dirty="0" smtClean="0"/>
              <a:t> </a:t>
            </a:r>
            <a:r>
              <a:rPr lang="en-US" sz="3800" dirty="0" err="1" smtClean="0"/>
              <a:t>कुटुंबातील</a:t>
            </a:r>
            <a:r>
              <a:rPr lang="en-US" sz="3800" dirty="0" smtClean="0"/>
              <a:t> </a:t>
            </a:r>
            <a:r>
              <a:rPr lang="en-US" sz="3800" dirty="0" err="1" smtClean="0"/>
              <a:t>एखादी</a:t>
            </a:r>
            <a:r>
              <a:rPr lang="en-US" sz="3800" dirty="0" smtClean="0"/>
              <a:t> </a:t>
            </a:r>
            <a:r>
              <a:rPr lang="en-US" sz="3800" dirty="0" err="1" smtClean="0"/>
              <a:t>व्यक्ती</a:t>
            </a:r>
            <a:r>
              <a:rPr lang="en-US" sz="3800" dirty="0" smtClean="0"/>
              <a:t> </a:t>
            </a:r>
            <a:r>
              <a:rPr lang="en-US" sz="3800" dirty="0" err="1" smtClean="0"/>
              <a:t>किंवा</a:t>
            </a:r>
            <a:r>
              <a:rPr lang="en-US" sz="3800" dirty="0" smtClean="0"/>
              <a:t> </a:t>
            </a:r>
            <a:r>
              <a:rPr lang="en-US" sz="3800" dirty="0" err="1" smtClean="0"/>
              <a:t>त्याच्यावर</a:t>
            </a:r>
            <a:r>
              <a:rPr lang="en-US" sz="3800" dirty="0" smtClean="0"/>
              <a:t> </a:t>
            </a:r>
            <a:r>
              <a:rPr lang="en-US" sz="3800" dirty="0" err="1" smtClean="0"/>
              <a:t>प्रत्यक्ष</a:t>
            </a:r>
            <a:r>
              <a:rPr lang="en-US" sz="3800" dirty="0" smtClean="0"/>
              <a:t> </a:t>
            </a:r>
            <a:r>
              <a:rPr lang="en-US" sz="3800" dirty="0" err="1" smtClean="0"/>
              <a:t>अवलंबून</a:t>
            </a:r>
            <a:r>
              <a:rPr lang="en-US" sz="3800" dirty="0" smtClean="0"/>
              <a:t> </a:t>
            </a:r>
            <a:r>
              <a:rPr lang="en-US" sz="3800" dirty="0" err="1" smtClean="0"/>
              <a:t>असलेली</a:t>
            </a:r>
            <a:r>
              <a:rPr lang="en-US" sz="3800" dirty="0" smtClean="0"/>
              <a:t> </a:t>
            </a:r>
            <a:r>
              <a:rPr lang="en-US" sz="3800" dirty="0" err="1" smtClean="0"/>
              <a:t>एखादी</a:t>
            </a:r>
            <a:r>
              <a:rPr lang="en-US" sz="3800" dirty="0" smtClean="0"/>
              <a:t> </a:t>
            </a:r>
            <a:r>
              <a:rPr lang="en-US" sz="3800" dirty="0" err="1" smtClean="0"/>
              <a:t>व्यक्ती</a:t>
            </a:r>
            <a:r>
              <a:rPr lang="en-US" sz="3800" dirty="0" smtClean="0"/>
              <a:t> </a:t>
            </a:r>
            <a:r>
              <a:rPr lang="en-US" sz="3800" dirty="0" err="1" smtClean="0"/>
              <a:t>यांना</a:t>
            </a:r>
            <a:r>
              <a:rPr lang="en-US" sz="3800" dirty="0" smtClean="0"/>
              <a:t> </a:t>
            </a:r>
            <a:r>
              <a:rPr lang="en-US" sz="3800" dirty="0" err="1" smtClean="0"/>
              <a:t>वाङनिश्चय</a:t>
            </a:r>
            <a:r>
              <a:rPr lang="en-US" sz="3800" dirty="0" smtClean="0"/>
              <a:t> </a:t>
            </a:r>
            <a:r>
              <a:rPr lang="en-US" sz="3800" dirty="0" err="1" smtClean="0"/>
              <a:t>किंवा</a:t>
            </a:r>
            <a:r>
              <a:rPr lang="en-US" sz="3800" dirty="0" smtClean="0"/>
              <a:t> </a:t>
            </a:r>
            <a:r>
              <a:rPr lang="en-US" sz="3800" dirty="0" err="1" smtClean="0"/>
              <a:t>विवाह</a:t>
            </a:r>
            <a:r>
              <a:rPr lang="en-US" sz="3800" dirty="0" smtClean="0"/>
              <a:t> </a:t>
            </a:r>
            <a:r>
              <a:rPr lang="en-US" sz="3800" dirty="0" err="1" smtClean="0"/>
              <a:t>किंवा</a:t>
            </a:r>
            <a:r>
              <a:rPr lang="en-US" sz="3800" dirty="0" smtClean="0"/>
              <a:t> </a:t>
            </a:r>
            <a:r>
              <a:rPr lang="en-US" sz="3800" dirty="0" err="1" smtClean="0"/>
              <a:t>इतर</a:t>
            </a:r>
            <a:r>
              <a:rPr lang="en-US" sz="3800" dirty="0" smtClean="0"/>
              <a:t> </a:t>
            </a:r>
            <a:r>
              <a:rPr lang="en-US" sz="3800" dirty="0" err="1" smtClean="0"/>
              <a:t>धार्मिक</a:t>
            </a:r>
            <a:r>
              <a:rPr lang="en-US" sz="3800" dirty="0" smtClean="0"/>
              <a:t> </a:t>
            </a:r>
            <a:r>
              <a:rPr lang="en-US" sz="3800" dirty="0" err="1" smtClean="0"/>
              <a:t>कार्यासाठी</a:t>
            </a:r>
            <a:r>
              <a:rPr lang="en-US" sz="3800" dirty="0" smtClean="0"/>
              <a:t> </a:t>
            </a:r>
            <a:r>
              <a:rPr lang="en-US" sz="3800" dirty="0" err="1" smtClean="0"/>
              <a:t>परंपरागत</a:t>
            </a:r>
            <a:r>
              <a:rPr lang="en-US" sz="3800" dirty="0" smtClean="0"/>
              <a:t> </a:t>
            </a:r>
            <a:r>
              <a:rPr lang="en-US" sz="3800" dirty="0" err="1" smtClean="0"/>
              <a:t>रूढीनुसार</a:t>
            </a:r>
            <a:r>
              <a:rPr lang="en-US" sz="3800" dirty="0" smtClean="0"/>
              <a:t>, </a:t>
            </a:r>
            <a:r>
              <a:rPr lang="en-US" sz="3800" dirty="0" err="1" smtClean="0"/>
              <a:t>आपल्या</a:t>
            </a:r>
            <a:r>
              <a:rPr lang="en-US" sz="3800" dirty="0" smtClean="0"/>
              <a:t> </a:t>
            </a:r>
            <a:r>
              <a:rPr lang="en-US" sz="3800" dirty="0" err="1" smtClean="0"/>
              <a:t>दर्जानुसार</a:t>
            </a:r>
            <a:r>
              <a:rPr lang="en-US" sz="3800" dirty="0" smtClean="0"/>
              <a:t> </a:t>
            </a:r>
            <a:r>
              <a:rPr lang="en-US" sz="3800" dirty="0" err="1" smtClean="0"/>
              <a:t>जो</a:t>
            </a:r>
            <a:r>
              <a:rPr lang="en-US" sz="3800" dirty="0" smtClean="0"/>
              <a:t> </a:t>
            </a:r>
            <a:r>
              <a:rPr lang="en-US" sz="3800" dirty="0" err="1" smtClean="0"/>
              <a:t>खर्च</a:t>
            </a:r>
            <a:r>
              <a:rPr lang="en-US" sz="3800" dirty="0" smtClean="0"/>
              <a:t> </a:t>
            </a:r>
            <a:r>
              <a:rPr lang="en-US" sz="3800" dirty="0" err="1" smtClean="0"/>
              <a:t>करणे</a:t>
            </a:r>
            <a:r>
              <a:rPr lang="en-US" sz="3800" dirty="0" smtClean="0"/>
              <a:t> </a:t>
            </a:r>
            <a:r>
              <a:rPr lang="en-US" sz="3800" dirty="0" err="1" smtClean="0"/>
              <a:t>भागसेल</a:t>
            </a:r>
            <a:r>
              <a:rPr lang="en-US" sz="3800" dirty="0" smtClean="0"/>
              <a:t> </a:t>
            </a:r>
            <a:r>
              <a:rPr lang="en-US" sz="3800" dirty="0" err="1" smtClean="0"/>
              <a:t>तो</a:t>
            </a:r>
            <a:r>
              <a:rPr lang="en-US" sz="3800" dirty="0" smtClean="0"/>
              <a:t> </a:t>
            </a:r>
            <a:r>
              <a:rPr lang="en-US" sz="3800" dirty="0" err="1" smtClean="0"/>
              <a:t>खर्च</a:t>
            </a:r>
            <a:r>
              <a:rPr lang="en-US" sz="3800" dirty="0" smtClean="0"/>
              <a:t> </a:t>
            </a:r>
            <a:r>
              <a:rPr lang="en-US" sz="3800" dirty="0" err="1" smtClean="0"/>
              <a:t>भागविण्यासाठी</a:t>
            </a:r>
            <a:r>
              <a:rPr lang="en-US" sz="3800" dirty="0" smtClean="0"/>
              <a:t>.</a:t>
            </a:r>
          </a:p>
          <a:p>
            <a:pPr algn="just">
              <a:lnSpc>
                <a:spcPct val="120000"/>
              </a:lnSpc>
            </a:pPr>
            <a:endParaRPr lang="en-US" sz="3800" dirty="0" smtClean="0"/>
          </a:p>
          <a:p>
            <a:pPr algn="just">
              <a:lnSpc>
                <a:spcPct val="120000"/>
              </a:lnSpc>
            </a:pPr>
            <a:r>
              <a:rPr lang="en-US" sz="3800" dirty="0" smtClean="0"/>
              <a:t>(ड) </a:t>
            </a:r>
            <a:r>
              <a:rPr lang="en-US" sz="3800" dirty="0" err="1" smtClean="0"/>
              <a:t>वर्गणीदार</a:t>
            </a:r>
            <a:r>
              <a:rPr lang="en-US" sz="3800" dirty="0" smtClean="0"/>
              <a:t>, </a:t>
            </a:r>
            <a:r>
              <a:rPr lang="en-US" sz="3800" dirty="0" err="1" smtClean="0"/>
              <a:t>किंवा</a:t>
            </a:r>
            <a:r>
              <a:rPr lang="en-US" sz="3800" dirty="0" smtClean="0"/>
              <a:t> </a:t>
            </a:r>
            <a:r>
              <a:rPr lang="en-US" sz="3800" dirty="0" err="1" smtClean="0"/>
              <a:t>त्याच्या</a:t>
            </a:r>
            <a:r>
              <a:rPr lang="en-US" sz="3800" dirty="0" smtClean="0"/>
              <a:t> </a:t>
            </a:r>
            <a:r>
              <a:rPr lang="en-US" sz="3800" dirty="0" err="1" smtClean="0"/>
              <a:t>कुटुंबातील</a:t>
            </a:r>
            <a:r>
              <a:rPr lang="en-US" sz="3800" dirty="0" smtClean="0"/>
              <a:t> </a:t>
            </a:r>
            <a:r>
              <a:rPr lang="en-US" sz="3800" dirty="0" err="1" smtClean="0"/>
              <a:t>कोणतीही</a:t>
            </a:r>
            <a:r>
              <a:rPr lang="en-US" sz="3800" dirty="0" smtClean="0"/>
              <a:t> </a:t>
            </a:r>
            <a:r>
              <a:rPr lang="en-US" sz="3800" dirty="0" err="1" smtClean="0"/>
              <a:t>व्यक्ती</a:t>
            </a:r>
            <a:r>
              <a:rPr lang="en-US" sz="3800" dirty="0" smtClean="0"/>
              <a:t> </a:t>
            </a:r>
            <a:r>
              <a:rPr lang="en-US" sz="3800" dirty="0" err="1" smtClean="0"/>
              <a:t>किंवा</a:t>
            </a:r>
            <a:r>
              <a:rPr lang="en-US" sz="3800" dirty="0" smtClean="0"/>
              <a:t> </a:t>
            </a:r>
            <a:r>
              <a:rPr lang="en-US" sz="3800" dirty="0" err="1" smtClean="0"/>
              <a:t>त्याच्यावर</a:t>
            </a:r>
            <a:r>
              <a:rPr lang="en-US" sz="3800" dirty="0" smtClean="0"/>
              <a:t> </a:t>
            </a:r>
            <a:r>
              <a:rPr lang="en-US" sz="3800" dirty="0" err="1" smtClean="0"/>
              <a:t>प्रत्यक्ष</a:t>
            </a:r>
            <a:r>
              <a:rPr lang="en-US" sz="3800" dirty="0" smtClean="0"/>
              <a:t> </a:t>
            </a:r>
            <a:r>
              <a:rPr lang="en-US" sz="3800" dirty="0" err="1" smtClean="0"/>
              <a:t>अवलंबून</a:t>
            </a:r>
            <a:r>
              <a:rPr lang="en-US" sz="3800" dirty="0" smtClean="0"/>
              <a:t> </a:t>
            </a:r>
            <a:r>
              <a:rPr lang="en-US" sz="3800" dirty="0" err="1" smtClean="0"/>
              <a:t>असलेली</a:t>
            </a:r>
            <a:r>
              <a:rPr lang="en-US" sz="3800" dirty="0" smtClean="0"/>
              <a:t> </a:t>
            </a:r>
            <a:r>
              <a:rPr lang="en-US" sz="3800" dirty="0" err="1" smtClean="0"/>
              <a:t>एखादी</a:t>
            </a:r>
            <a:r>
              <a:rPr lang="en-US" sz="3800" dirty="0" smtClean="0"/>
              <a:t> </a:t>
            </a:r>
            <a:r>
              <a:rPr lang="en-US" sz="3800" dirty="0" err="1" smtClean="0"/>
              <a:t>व्यक्ती</a:t>
            </a:r>
            <a:r>
              <a:rPr lang="en-US" sz="3800" dirty="0" smtClean="0"/>
              <a:t> </a:t>
            </a:r>
            <a:r>
              <a:rPr lang="en-US" sz="3800" dirty="0" err="1" smtClean="0"/>
              <a:t>यांच्याविरुद्ध</a:t>
            </a:r>
            <a:r>
              <a:rPr lang="en-US" sz="3800" dirty="0" smtClean="0"/>
              <a:t> </a:t>
            </a:r>
            <a:r>
              <a:rPr lang="en-US" sz="3800" dirty="0" err="1" smtClean="0"/>
              <a:t>दाखल</a:t>
            </a:r>
            <a:r>
              <a:rPr lang="en-US" sz="3800" dirty="0" smtClean="0"/>
              <a:t> </a:t>
            </a:r>
            <a:r>
              <a:rPr lang="en-US" sz="3800" dirty="0" err="1" smtClean="0"/>
              <a:t>केलेल्या</a:t>
            </a:r>
            <a:r>
              <a:rPr lang="en-US" sz="3800" dirty="0" smtClean="0"/>
              <a:t> </a:t>
            </a:r>
            <a:r>
              <a:rPr lang="en-US" sz="3800" dirty="0" err="1" smtClean="0"/>
              <a:t>कोणत्याही</a:t>
            </a:r>
            <a:r>
              <a:rPr lang="en-US" sz="3800" dirty="0" smtClean="0"/>
              <a:t> </a:t>
            </a:r>
            <a:r>
              <a:rPr lang="en-US" sz="3800" dirty="0" err="1" smtClean="0"/>
              <a:t>कायदेशीर</a:t>
            </a:r>
            <a:r>
              <a:rPr lang="en-US" sz="3800" dirty="0" smtClean="0"/>
              <a:t> </a:t>
            </a:r>
            <a:r>
              <a:rPr lang="en-US" sz="3800" dirty="0" err="1" smtClean="0"/>
              <a:t>कार्यवाहीचा</a:t>
            </a:r>
            <a:r>
              <a:rPr lang="en-US" sz="3800" dirty="0" smtClean="0"/>
              <a:t> </a:t>
            </a:r>
            <a:r>
              <a:rPr lang="en-US" sz="3800" dirty="0" err="1" smtClean="0"/>
              <a:t>खर्च</a:t>
            </a:r>
            <a:r>
              <a:rPr lang="en-US" sz="3800" dirty="0" smtClean="0"/>
              <a:t> </a:t>
            </a:r>
            <a:r>
              <a:rPr lang="en-US" sz="3800" dirty="0" err="1" smtClean="0"/>
              <a:t>भागविण्यासाठी</a:t>
            </a:r>
            <a:r>
              <a:rPr lang="en-US" sz="3800" dirty="0" smtClean="0"/>
              <a:t> </a:t>
            </a:r>
            <a:r>
              <a:rPr lang="en-US" sz="3800" dirty="0" err="1" smtClean="0"/>
              <a:t>या</a:t>
            </a:r>
            <a:r>
              <a:rPr lang="en-US" sz="3800" dirty="0" smtClean="0"/>
              <a:t> </a:t>
            </a:r>
            <a:r>
              <a:rPr lang="en-US" sz="3800" dirty="0" err="1" smtClean="0"/>
              <a:t>प्रकरणात</a:t>
            </a:r>
            <a:r>
              <a:rPr lang="en-US" sz="3800" dirty="0" smtClean="0"/>
              <a:t> </a:t>
            </a:r>
            <a:r>
              <a:rPr lang="en-US" sz="3800" dirty="0" err="1" smtClean="0"/>
              <a:t>याच</a:t>
            </a:r>
            <a:r>
              <a:rPr lang="en-US" sz="3800" dirty="0" smtClean="0"/>
              <a:t> </a:t>
            </a:r>
            <a:r>
              <a:rPr lang="en-US" sz="3800" dirty="0" err="1" smtClean="0"/>
              <a:t>प्रयोजनासाठी</a:t>
            </a:r>
            <a:r>
              <a:rPr lang="en-US" sz="3800" dirty="0" smtClean="0"/>
              <a:t> </a:t>
            </a:r>
            <a:r>
              <a:rPr lang="en-US" sz="3800" dirty="0" err="1" smtClean="0"/>
              <a:t>इतर</a:t>
            </a:r>
            <a:r>
              <a:rPr lang="en-US" sz="3800" dirty="0" smtClean="0"/>
              <a:t> </a:t>
            </a:r>
            <a:r>
              <a:rPr lang="en-US" sz="3800" dirty="0" err="1" smtClean="0"/>
              <a:t>कोणत्याही</a:t>
            </a:r>
            <a:r>
              <a:rPr lang="en-US" sz="3800" dirty="0" smtClean="0"/>
              <a:t> </a:t>
            </a:r>
            <a:r>
              <a:rPr lang="en-US" sz="3800" dirty="0" err="1" smtClean="0"/>
              <a:t>शासकीय</a:t>
            </a:r>
            <a:r>
              <a:rPr lang="en-US" sz="3800" dirty="0" smtClean="0"/>
              <a:t> </a:t>
            </a:r>
            <a:r>
              <a:rPr lang="en-US" sz="3800" dirty="0" err="1" smtClean="0"/>
              <a:t>मार्गाने</a:t>
            </a:r>
            <a:r>
              <a:rPr lang="en-US" sz="3800" dirty="0" smtClean="0"/>
              <a:t> </a:t>
            </a:r>
            <a:r>
              <a:rPr lang="en-US" sz="3800" dirty="0" err="1" smtClean="0"/>
              <a:t>अनुज्ञेय</a:t>
            </a:r>
            <a:r>
              <a:rPr lang="en-US" sz="3800" dirty="0" smtClean="0"/>
              <a:t> </a:t>
            </a:r>
            <a:r>
              <a:rPr lang="en-US" sz="3800" dirty="0" err="1" smtClean="0"/>
              <a:t>असलेल्या</a:t>
            </a:r>
            <a:r>
              <a:rPr lang="en-US" sz="3800" dirty="0" smtClean="0"/>
              <a:t> </a:t>
            </a:r>
            <a:r>
              <a:rPr lang="en-US" sz="3800" dirty="0" err="1" smtClean="0"/>
              <a:t>अग्रिमाशिवाय</a:t>
            </a:r>
            <a:r>
              <a:rPr lang="en-US" sz="3800" dirty="0" smtClean="0"/>
              <a:t> </a:t>
            </a:r>
            <a:r>
              <a:rPr lang="en-US" sz="3800" dirty="0" err="1" smtClean="0"/>
              <a:t>हे</a:t>
            </a:r>
            <a:r>
              <a:rPr lang="en-US" sz="3800" dirty="0" smtClean="0"/>
              <a:t> </a:t>
            </a:r>
            <a:r>
              <a:rPr lang="en-US" sz="3800" dirty="0" err="1" smtClean="0"/>
              <a:t>अग्रिम</a:t>
            </a:r>
            <a:r>
              <a:rPr lang="en-US" sz="3800" dirty="0" smtClean="0"/>
              <a:t> </a:t>
            </a:r>
            <a:r>
              <a:rPr lang="en-US" sz="3800" dirty="0" err="1" smtClean="0"/>
              <a:t>उपलब्ध</a:t>
            </a:r>
            <a:r>
              <a:rPr lang="en-US" sz="3800" dirty="0" smtClean="0"/>
              <a:t> </a:t>
            </a:r>
            <a:r>
              <a:rPr lang="en-US" sz="3800" dirty="0" err="1" smtClean="0"/>
              <a:t>करून</a:t>
            </a:r>
            <a:r>
              <a:rPr lang="en-US" sz="3800" dirty="0" smtClean="0"/>
              <a:t> </a:t>
            </a:r>
            <a:r>
              <a:rPr lang="en-US" sz="3800" dirty="0" err="1" smtClean="0"/>
              <a:t>देण्यात</a:t>
            </a:r>
            <a:r>
              <a:rPr lang="en-US" sz="3800" dirty="0" smtClean="0"/>
              <a:t> </a:t>
            </a:r>
            <a:r>
              <a:rPr lang="en-US" sz="3800" dirty="0" err="1" smtClean="0"/>
              <a:t>येईल</a:t>
            </a:r>
            <a:r>
              <a:rPr lang="en-US" sz="3800" dirty="0" smtClean="0"/>
              <a:t>.</a:t>
            </a:r>
          </a:p>
          <a:p>
            <a:pPr algn="just">
              <a:lnSpc>
                <a:spcPct val="120000"/>
              </a:lnSpc>
            </a:pPr>
            <a:endParaRPr lang="en-US" sz="3800" dirty="0" smtClean="0"/>
          </a:p>
          <a:p>
            <a:pPr algn="just">
              <a:lnSpc>
                <a:spcPct val="120000"/>
              </a:lnSpc>
            </a:pPr>
            <a:r>
              <a:rPr lang="en-US" sz="3800" dirty="0" smtClean="0"/>
              <a:t>(इ) </a:t>
            </a:r>
            <a:r>
              <a:rPr lang="en-US" sz="3800" dirty="0" err="1" smtClean="0"/>
              <a:t>वर्गणीदाराने</a:t>
            </a:r>
            <a:r>
              <a:rPr lang="en-US" sz="3800" dirty="0" smtClean="0"/>
              <a:t> </a:t>
            </a:r>
            <a:r>
              <a:rPr lang="en-US" sz="3800" dirty="0" err="1" smtClean="0"/>
              <a:t>एखाद्या</a:t>
            </a:r>
            <a:r>
              <a:rPr lang="en-US" sz="3800" dirty="0" smtClean="0"/>
              <a:t> </a:t>
            </a:r>
            <a:r>
              <a:rPr lang="en-US" sz="3800" dirty="0" err="1" smtClean="0"/>
              <a:t>अभिकथित</a:t>
            </a:r>
            <a:r>
              <a:rPr lang="en-US" sz="3800" dirty="0" smtClean="0"/>
              <a:t> </a:t>
            </a:r>
            <a:r>
              <a:rPr lang="en-US" sz="3800" dirty="0" err="1" smtClean="0"/>
              <a:t>कार्यालयीन</a:t>
            </a:r>
            <a:r>
              <a:rPr lang="en-US" sz="3800" dirty="0" smtClean="0"/>
              <a:t> </a:t>
            </a:r>
            <a:r>
              <a:rPr lang="en-US" sz="3800" dirty="0" err="1" smtClean="0"/>
              <a:t>गैरवर्तनाच्या</a:t>
            </a:r>
            <a:r>
              <a:rPr lang="en-US" sz="3800" dirty="0" smtClean="0"/>
              <a:t> </a:t>
            </a:r>
            <a:r>
              <a:rPr lang="en-US" sz="3800" dirty="0" err="1" smtClean="0"/>
              <a:t>किंवा</a:t>
            </a:r>
            <a:r>
              <a:rPr lang="en-US" sz="3800" dirty="0" smtClean="0"/>
              <a:t> </a:t>
            </a:r>
            <a:r>
              <a:rPr lang="en-US" sz="3800" dirty="0" err="1" smtClean="0"/>
              <a:t>त्याच्याविरुद्ध</a:t>
            </a:r>
            <a:r>
              <a:rPr lang="en-US" sz="3800" dirty="0" smtClean="0"/>
              <a:t> </a:t>
            </a:r>
            <a:r>
              <a:rPr lang="en-US" sz="3800" dirty="0" err="1" smtClean="0"/>
              <a:t>दाखल</a:t>
            </a:r>
            <a:r>
              <a:rPr lang="en-US" sz="3800" dirty="0" smtClean="0"/>
              <a:t> </a:t>
            </a:r>
            <a:r>
              <a:rPr lang="en-US" sz="3800" dirty="0" err="1" smtClean="0"/>
              <a:t>करण्यात</a:t>
            </a:r>
            <a:r>
              <a:rPr lang="en-US" sz="3800" dirty="0" smtClean="0"/>
              <a:t> </a:t>
            </a:r>
            <a:r>
              <a:rPr lang="en-US" sz="3800" dirty="0" err="1" smtClean="0"/>
              <a:t>आलेल्या</a:t>
            </a:r>
            <a:r>
              <a:rPr lang="en-US" sz="3800" dirty="0" smtClean="0"/>
              <a:t> </a:t>
            </a:r>
            <a:r>
              <a:rPr lang="en-US" sz="3800" dirty="0" err="1" smtClean="0"/>
              <a:t>एखाद्या</a:t>
            </a:r>
            <a:r>
              <a:rPr lang="en-US" sz="3800" dirty="0" smtClean="0"/>
              <a:t> </a:t>
            </a:r>
            <a:r>
              <a:rPr lang="en-US" sz="3800" dirty="0" err="1" smtClean="0"/>
              <a:t>दाव्याच्या</a:t>
            </a:r>
            <a:r>
              <a:rPr lang="en-US" sz="3800" dirty="0" smtClean="0"/>
              <a:t> </a:t>
            </a:r>
            <a:r>
              <a:rPr lang="en-US" sz="3800" dirty="0" err="1" smtClean="0"/>
              <a:t>संबंधातील</a:t>
            </a:r>
            <a:r>
              <a:rPr lang="en-US" sz="3800" dirty="0" smtClean="0"/>
              <a:t> </a:t>
            </a:r>
            <a:r>
              <a:rPr lang="en-US" sz="3800" dirty="0" err="1" smtClean="0"/>
              <a:t>चौकशीमध्ये</a:t>
            </a:r>
            <a:r>
              <a:rPr lang="en-US" sz="3800" dirty="0" smtClean="0"/>
              <a:t> </a:t>
            </a:r>
            <a:r>
              <a:rPr lang="en-US" sz="3800" dirty="0" err="1" smtClean="0"/>
              <a:t>स्वत:चा</a:t>
            </a:r>
            <a:r>
              <a:rPr lang="en-US" sz="3800" dirty="0" smtClean="0"/>
              <a:t> </a:t>
            </a:r>
            <a:r>
              <a:rPr lang="en-US" sz="3800" dirty="0" err="1" smtClean="0"/>
              <a:t>बचाव</a:t>
            </a:r>
            <a:r>
              <a:rPr lang="en-US" sz="3800" dirty="0" smtClean="0"/>
              <a:t> </a:t>
            </a:r>
            <a:r>
              <a:rPr lang="en-US" sz="3800" dirty="0" err="1" smtClean="0"/>
              <a:t>करण्यासाठी</a:t>
            </a:r>
            <a:r>
              <a:rPr lang="en-US" sz="3800" dirty="0" smtClean="0"/>
              <a:t> </a:t>
            </a:r>
            <a:r>
              <a:rPr lang="en-US" sz="3800" dirty="0" err="1" smtClean="0"/>
              <a:t>विधी</a:t>
            </a:r>
            <a:r>
              <a:rPr lang="en-US" sz="3800" dirty="0" smtClean="0"/>
              <a:t> </a:t>
            </a:r>
            <a:r>
              <a:rPr lang="en-US" sz="3800" dirty="0" err="1" smtClean="0"/>
              <a:t>व्यावसायिक</a:t>
            </a:r>
            <a:r>
              <a:rPr lang="en-US" sz="3800" dirty="0" smtClean="0"/>
              <a:t> </a:t>
            </a:r>
            <a:r>
              <a:rPr lang="en-US" sz="3800" dirty="0" err="1" smtClean="0"/>
              <a:t>नेमला</a:t>
            </a:r>
            <a:r>
              <a:rPr lang="en-US" sz="3800" dirty="0" smtClean="0"/>
              <a:t> </a:t>
            </a:r>
            <a:r>
              <a:rPr lang="en-US" sz="3800" dirty="0" err="1" smtClean="0"/>
              <a:t>असल्यास</a:t>
            </a:r>
            <a:r>
              <a:rPr lang="en-US" sz="3800" dirty="0" smtClean="0"/>
              <a:t> </a:t>
            </a:r>
            <a:r>
              <a:rPr lang="en-US" sz="3800" dirty="0" err="1" smtClean="0"/>
              <a:t>त्याच्या</a:t>
            </a:r>
            <a:r>
              <a:rPr lang="en-US" sz="3800" dirty="0" smtClean="0"/>
              <a:t> </a:t>
            </a:r>
            <a:r>
              <a:rPr lang="en-US" sz="3800" dirty="0" err="1" smtClean="0"/>
              <a:t>बचावासाठी</a:t>
            </a:r>
            <a:r>
              <a:rPr lang="en-US" sz="3800" dirty="0" smtClean="0"/>
              <a:t> </a:t>
            </a:r>
            <a:r>
              <a:rPr lang="en-US" sz="3800" dirty="0" err="1" smtClean="0"/>
              <a:t>झालेला</a:t>
            </a:r>
            <a:r>
              <a:rPr lang="en-US" sz="3800" dirty="0" smtClean="0"/>
              <a:t> </a:t>
            </a:r>
            <a:r>
              <a:rPr lang="en-US" sz="3800" dirty="0" err="1" smtClean="0"/>
              <a:t>खर्च</a:t>
            </a:r>
            <a:r>
              <a:rPr lang="en-US" sz="3800" dirty="0" smtClean="0"/>
              <a:t> </a:t>
            </a:r>
            <a:r>
              <a:rPr lang="en-US" sz="3800" dirty="0" err="1" smtClean="0"/>
              <a:t>भागविण्यासाठी</a:t>
            </a:r>
            <a:r>
              <a:rPr lang="en-US" sz="3800" dirty="0" smtClean="0"/>
              <a:t>.</a:t>
            </a:r>
          </a:p>
          <a:p>
            <a:pPr algn="just">
              <a:lnSpc>
                <a:spcPct val="120000"/>
              </a:lnSpc>
            </a:pPr>
            <a:endParaRPr lang="en-US" sz="3800" dirty="0" smtClean="0"/>
          </a:p>
          <a:p>
            <a:pPr algn="just">
              <a:lnSpc>
                <a:spcPct val="120000"/>
              </a:lnSpc>
            </a:pPr>
            <a:r>
              <a:rPr lang="en-US" sz="3800" dirty="0" smtClean="0"/>
              <a:t>(फ) </a:t>
            </a:r>
            <a:r>
              <a:rPr lang="en-US" sz="3800" dirty="0" err="1" smtClean="0"/>
              <a:t>आपली</a:t>
            </a:r>
            <a:r>
              <a:rPr lang="en-US" sz="3800" dirty="0" smtClean="0"/>
              <a:t> </a:t>
            </a:r>
            <a:r>
              <a:rPr lang="en-US" sz="3800" dirty="0" err="1" smtClean="0"/>
              <a:t>पदीय</a:t>
            </a:r>
            <a:r>
              <a:rPr lang="en-US" sz="3800" dirty="0" smtClean="0"/>
              <a:t> </a:t>
            </a:r>
            <a:r>
              <a:rPr lang="en-US" sz="3800" dirty="0" err="1" smtClean="0"/>
              <a:t>कर्तव्ये</a:t>
            </a:r>
            <a:r>
              <a:rPr lang="en-US" sz="3800" dirty="0" smtClean="0"/>
              <a:t> </a:t>
            </a:r>
            <a:r>
              <a:rPr lang="en-US" sz="3800" dirty="0" err="1" smtClean="0"/>
              <a:t>पार</a:t>
            </a:r>
            <a:r>
              <a:rPr lang="en-US" sz="3800" dirty="0" smtClean="0"/>
              <a:t> </a:t>
            </a:r>
            <a:r>
              <a:rPr lang="en-US" sz="3800" dirty="0" err="1" smtClean="0"/>
              <a:t>पाडीत</a:t>
            </a:r>
            <a:r>
              <a:rPr lang="en-US" sz="3800" dirty="0" smtClean="0"/>
              <a:t> </a:t>
            </a:r>
            <a:r>
              <a:rPr lang="en-US" sz="3800" dirty="0" err="1" smtClean="0"/>
              <a:t>असतांना</a:t>
            </a:r>
            <a:r>
              <a:rPr lang="en-US" sz="3800" dirty="0" smtClean="0"/>
              <a:t> </a:t>
            </a:r>
            <a:r>
              <a:rPr lang="en-US" sz="3800" dirty="0" err="1" smtClean="0"/>
              <a:t>कोणत्याही</a:t>
            </a:r>
            <a:r>
              <a:rPr lang="en-US" sz="3800" dirty="0" smtClean="0"/>
              <a:t> </a:t>
            </a:r>
            <a:r>
              <a:rPr lang="en-US" sz="3800" dirty="0" err="1" smtClean="0"/>
              <a:t>बाबींच्या</a:t>
            </a:r>
            <a:r>
              <a:rPr lang="en-US" sz="3800" dirty="0" smtClean="0"/>
              <a:t> </a:t>
            </a:r>
            <a:r>
              <a:rPr lang="en-US" sz="3800" dirty="0" err="1" smtClean="0"/>
              <a:t>संबंधात</a:t>
            </a:r>
            <a:r>
              <a:rPr lang="en-US" sz="3800" dirty="0" smtClean="0"/>
              <a:t> </a:t>
            </a:r>
            <a:r>
              <a:rPr lang="en-US" sz="3800" dirty="0" err="1" smtClean="0"/>
              <a:t>एखाद्या</a:t>
            </a:r>
            <a:r>
              <a:rPr lang="en-US" sz="3800" dirty="0" smtClean="0"/>
              <a:t> </a:t>
            </a:r>
            <a:r>
              <a:rPr lang="en-US" sz="3800" dirty="0" err="1" smtClean="0"/>
              <a:t>खाजगी</a:t>
            </a:r>
            <a:r>
              <a:rPr lang="en-US" sz="3800" dirty="0" smtClean="0"/>
              <a:t> </a:t>
            </a:r>
            <a:r>
              <a:rPr lang="en-US" sz="3800" dirty="0" err="1" smtClean="0"/>
              <a:t>पक्षकाराने</a:t>
            </a:r>
            <a:r>
              <a:rPr lang="en-US" sz="3800" dirty="0" smtClean="0"/>
              <a:t> </a:t>
            </a:r>
            <a:r>
              <a:rPr lang="en-US" sz="3800" dirty="0" err="1" smtClean="0"/>
              <a:t>वर्गणीदाराविरुद्ध</a:t>
            </a:r>
            <a:r>
              <a:rPr lang="en-US" sz="3800" dirty="0" smtClean="0"/>
              <a:t> </a:t>
            </a:r>
            <a:r>
              <a:rPr lang="en-US" sz="3800" dirty="0" err="1" smtClean="0"/>
              <a:t>दाखल</a:t>
            </a:r>
            <a:r>
              <a:rPr lang="en-US" sz="3800" dirty="0" smtClean="0"/>
              <a:t> </a:t>
            </a:r>
            <a:r>
              <a:rPr lang="en-US" sz="3800" dirty="0" err="1" smtClean="0"/>
              <a:t>केलेल्या</a:t>
            </a:r>
            <a:r>
              <a:rPr lang="en-US" sz="3800" dirty="0" smtClean="0"/>
              <a:t> </a:t>
            </a:r>
            <a:r>
              <a:rPr lang="en-US" sz="3800" dirty="0" err="1" smtClean="0"/>
              <a:t>कोणत्याही</a:t>
            </a:r>
            <a:r>
              <a:rPr lang="en-US" sz="3800" dirty="0" smtClean="0"/>
              <a:t> </a:t>
            </a:r>
            <a:r>
              <a:rPr lang="en-US" sz="3800" dirty="0" err="1" smtClean="0"/>
              <a:t>कायदेशीर</a:t>
            </a:r>
            <a:r>
              <a:rPr lang="en-US" sz="3800" dirty="0" smtClean="0"/>
              <a:t> </a:t>
            </a:r>
            <a:r>
              <a:rPr lang="en-US" sz="3800" dirty="0" err="1" smtClean="0"/>
              <a:t>कार्यवाहीचा</a:t>
            </a:r>
            <a:r>
              <a:rPr lang="en-US" sz="3800" dirty="0" smtClean="0"/>
              <a:t> </a:t>
            </a:r>
            <a:r>
              <a:rPr lang="en-US" sz="3800" dirty="0" err="1" smtClean="0"/>
              <a:t>खर्च</a:t>
            </a:r>
            <a:r>
              <a:rPr lang="en-US" sz="3800" dirty="0" smtClean="0"/>
              <a:t> </a:t>
            </a:r>
            <a:r>
              <a:rPr lang="en-US" sz="3800" dirty="0" err="1" smtClean="0"/>
              <a:t>भागविण्यासाठी</a:t>
            </a:r>
            <a:r>
              <a:rPr lang="en-US" dirty="0" smtClean="0"/>
              <a:t> </a:t>
            </a:r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04800" y="914400"/>
            <a:ext cx="8382000" cy="5715000"/>
          </a:xfrm>
        </p:spPr>
        <p:txBody>
          <a:bodyPr>
            <a:normAutofit fontScale="40000" lnSpcReduction="20000"/>
          </a:bodyPr>
          <a:lstStyle/>
          <a:p>
            <a:pPr algn="just"/>
            <a:r>
              <a:rPr lang="en-US" sz="5000" b="1" dirty="0" smtClean="0"/>
              <a:t>14. </a:t>
            </a:r>
            <a:r>
              <a:rPr lang="en-US" sz="5000" b="1" dirty="0" err="1" smtClean="0"/>
              <a:t>अग्रिमाची</a:t>
            </a:r>
            <a:r>
              <a:rPr lang="en-US" sz="5000" b="1" dirty="0" smtClean="0"/>
              <a:t> </a:t>
            </a:r>
            <a:r>
              <a:rPr lang="en-US" sz="5000" b="1" dirty="0" err="1" smtClean="0"/>
              <a:t>वसुली</a:t>
            </a:r>
            <a:r>
              <a:rPr lang="en-US" sz="5000" b="1" dirty="0" smtClean="0"/>
              <a:t> :</a:t>
            </a:r>
            <a:endParaRPr lang="en-US" b="1" dirty="0" smtClean="0"/>
          </a:p>
          <a:p>
            <a:pPr algn="just">
              <a:buNone/>
            </a:pPr>
            <a:endParaRPr lang="en-US" dirty="0" smtClean="0"/>
          </a:p>
          <a:p>
            <a:pPr algn="just">
              <a:lnSpc>
                <a:spcPct val="120000"/>
              </a:lnSpc>
            </a:pPr>
            <a:r>
              <a:rPr lang="en-US" sz="4500" dirty="0" smtClean="0"/>
              <a:t>(1) </a:t>
            </a:r>
            <a:r>
              <a:rPr lang="en-US" sz="4500" dirty="0" err="1" smtClean="0"/>
              <a:t>वर्गणीदाराकडून</a:t>
            </a:r>
            <a:r>
              <a:rPr lang="en-US" sz="4500" dirty="0" smtClean="0"/>
              <a:t> </a:t>
            </a:r>
            <a:r>
              <a:rPr lang="en-US" sz="4500" dirty="0" err="1" smtClean="0"/>
              <a:t>अग्रिमाची</a:t>
            </a:r>
            <a:r>
              <a:rPr lang="en-US" sz="4500" dirty="0" smtClean="0"/>
              <a:t> </a:t>
            </a:r>
            <a:r>
              <a:rPr lang="en-US" sz="4500" dirty="0" err="1" smtClean="0"/>
              <a:t>वसुली</a:t>
            </a:r>
            <a:r>
              <a:rPr lang="en-US" sz="4500" dirty="0" smtClean="0"/>
              <a:t>, </a:t>
            </a:r>
            <a:r>
              <a:rPr lang="en-US" sz="4500" dirty="0" err="1" smtClean="0"/>
              <a:t>मंजुरी</a:t>
            </a:r>
            <a:r>
              <a:rPr lang="en-US" sz="4500" dirty="0" smtClean="0"/>
              <a:t> </a:t>
            </a:r>
            <a:r>
              <a:rPr lang="en-US" sz="4500" dirty="0" err="1" smtClean="0"/>
              <a:t>प्राधिकारी</a:t>
            </a:r>
            <a:r>
              <a:rPr lang="en-US" sz="4500" dirty="0" smtClean="0"/>
              <a:t> </a:t>
            </a:r>
            <a:r>
              <a:rPr lang="en-US" sz="4500" dirty="0" err="1" smtClean="0"/>
              <a:t>निदेश</a:t>
            </a:r>
            <a:r>
              <a:rPr lang="en-US" sz="4500" dirty="0" smtClean="0"/>
              <a:t> </a:t>
            </a:r>
            <a:r>
              <a:rPr lang="en-US" sz="4500" dirty="0" err="1" smtClean="0"/>
              <a:t>देईल</a:t>
            </a:r>
            <a:r>
              <a:rPr lang="en-US" sz="4500" dirty="0" smtClean="0"/>
              <a:t> </a:t>
            </a:r>
            <a:r>
              <a:rPr lang="en-US" sz="4500" dirty="0" err="1" smtClean="0"/>
              <a:t>तितक्या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समान</a:t>
            </a:r>
            <a:r>
              <a:rPr lang="en-US" sz="4500" dirty="0" smtClean="0"/>
              <a:t> </a:t>
            </a:r>
            <a:r>
              <a:rPr lang="en-US" sz="4500" dirty="0" err="1" smtClean="0"/>
              <a:t>मासिक</a:t>
            </a:r>
            <a:r>
              <a:rPr lang="en-US" sz="4500" dirty="0" smtClean="0"/>
              <a:t> </a:t>
            </a:r>
            <a:r>
              <a:rPr lang="en-US" sz="4500" dirty="0" err="1" smtClean="0"/>
              <a:t>हप्त्यामध्ये</a:t>
            </a:r>
            <a:r>
              <a:rPr lang="en-US" sz="4500" dirty="0" smtClean="0"/>
              <a:t> </a:t>
            </a:r>
            <a:r>
              <a:rPr lang="en-US" sz="4500" dirty="0" err="1" smtClean="0"/>
              <a:t>करण्यात</a:t>
            </a:r>
            <a:r>
              <a:rPr lang="en-US" sz="4500" dirty="0" smtClean="0"/>
              <a:t> </a:t>
            </a:r>
            <a:r>
              <a:rPr lang="en-US" sz="4500" dirty="0" err="1" smtClean="0"/>
              <a:t>येईल</a:t>
            </a:r>
            <a:r>
              <a:rPr lang="en-US" sz="4500" dirty="0" smtClean="0"/>
              <a:t>, </a:t>
            </a:r>
            <a:r>
              <a:rPr lang="en-US" sz="4500" dirty="0" err="1" smtClean="0"/>
              <a:t>परंतु</a:t>
            </a:r>
            <a:r>
              <a:rPr lang="en-US" sz="4500" dirty="0" smtClean="0"/>
              <a:t> </a:t>
            </a:r>
            <a:r>
              <a:rPr lang="en-US" sz="4500" dirty="0" err="1" smtClean="0"/>
              <a:t>वर्गणीदारानेच</a:t>
            </a:r>
            <a:r>
              <a:rPr lang="en-US" sz="4500" dirty="0" smtClean="0"/>
              <a:t> </a:t>
            </a:r>
            <a:r>
              <a:rPr lang="en-US" sz="4500" dirty="0" err="1" smtClean="0"/>
              <a:t>तशी</a:t>
            </a:r>
            <a:r>
              <a:rPr lang="en-US" sz="4500" dirty="0" smtClean="0"/>
              <a:t> </a:t>
            </a:r>
            <a:r>
              <a:rPr lang="en-US" sz="4500" dirty="0" err="1" smtClean="0"/>
              <a:t>मागणी</a:t>
            </a:r>
            <a:r>
              <a:rPr lang="en-US" sz="4500" dirty="0" smtClean="0"/>
              <a:t> </a:t>
            </a:r>
            <a:r>
              <a:rPr lang="en-US" sz="4500" dirty="0" err="1" smtClean="0"/>
              <a:t>केलेली</a:t>
            </a:r>
            <a:r>
              <a:rPr lang="en-US" sz="4500" dirty="0" smtClean="0"/>
              <a:t> </a:t>
            </a:r>
            <a:r>
              <a:rPr lang="en-US" sz="4500" dirty="0" err="1" smtClean="0"/>
              <a:t>नसेल</a:t>
            </a:r>
            <a:r>
              <a:rPr lang="en-US" sz="4500" dirty="0" smtClean="0"/>
              <a:t> </a:t>
            </a:r>
            <a:r>
              <a:rPr lang="en-US" sz="4500" dirty="0" err="1" smtClean="0"/>
              <a:t>तर</a:t>
            </a:r>
            <a:r>
              <a:rPr lang="en-US" sz="4500" dirty="0" smtClean="0"/>
              <a:t> </a:t>
            </a:r>
            <a:r>
              <a:rPr lang="en-US" sz="4500" dirty="0" err="1" smtClean="0"/>
              <a:t>अशा</a:t>
            </a:r>
            <a:r>
              <a:rPr lang="en-US" sz="4500" dirty="0" smtClean="0"/>
              <a:t> </a:t>
            </a:r>
            <a:r>
              <a:rPr lang="en-US" sz="4500" dirty="0" err="1" smtClean="0"/>
              <a:t>हप्त्यांची</a:t>
            </a:r>
            <a:r>
              <a:rPr lang="en-US" sz="4500" dirty="0" smtClean="0"/>
              <a:t> </a:t>
            </a:r>
            <a:r>
              <a:rPr lang="en-US" sz="4500" dirty="0" err="1" smtClean="0"/>
              <a:t>संख्या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बारापेक्षा</a:t>
            </a:r>
            <a:r>
              <a:rPr lang="en-US" sz="4500" dirty="0" smtClean="0"/>
              <a:t> </a:t>
            </a:r>
            <a:r>
              <a:rPr lang="en-US" sz="4500" dirty="0" err="1" smtClean="0"/>
              <a:t>कमी</a:t>
            </a:r>
            <a:r>
              <a:rPr lang="en-US" sz="4500" dirty="0" smtClean="0"/>
              <a:t> </a:t>
            </a:r>
            <a:r>
              <a:rPr lang="en-US" sz="4500" dirty="0" err="1" smtClean="0"/>
              <a:t>असणार</a:t>
            </a:r>
            <a:r>
              <a:rPr lang="en-US" sz="4500" dirty="0" smtClean="0"/>
              <a:t> </a:t>
            </a:r>
            <a:r>
              <a:rPr lang="en-US" sz="4500" dirty="0" err="1" smtClean="0"/>
              <a:t>नाही</a:t>
            </a:r>
            <a:r>
              <a:rPr lang="en-US" sz="4500" dirty="0" smtClean="0"/>
              <a:t> </a:t>
            </a:r>
            <a:r>
              <a:rPr lang="en-US" sz="4500" dirty="0" err="1" smtClean="0"/>
              <a:t>आणि</a:t>
            </a:r>
            <a:r>
              <a:rPr lang="en-US" sz="4500" dirty="0" smtClean="0"/>
              <a:t> </a:t>
            </a:r>
            <a:r>
              <a:rPr lang="en-US" sz="4500" dirty="0" err="1" smtClean="0"/>
              <a:t>चोवीस</a:t>
            </a:r>
            <a:r>
              <a:rPr lang="en-US" sz="4500" dirty="0" smtClean="0"/>
              <a:t> </a:t>
            </a:r>
            <a:r>
              <a:rPr lang="en-US" sz="4500" dirty="0" err="1" smtClean="0"/>
              <a:t>पेक्षा</a:t>
            </a:r>
            <a:r>
              <a:rPr lang="en-US" sz="4500" dirty="0" smtClean="0"/>
              <a:t> </a:t>
            </a:r>
            <a:r>
              <a:rPr lang="en-US" sz="4500" dirty="0" err="1" smtClean="0"/>
              <a:t>अधिक</a:t>
            </a:r>
            <a:r>
              <a:rPr lang="en-US" sz="4500" dirty="0" smtClean="0"/>
              <a:t> </a:t>
            </a:r>
            <a:r>
              <a:rPr lang="en-US" sz="4500" dirty="0" err="1" smtClean="0"/>
              <a:t>होणार</a:t>
            </a:r>
            <a:r>
              <a:rPr lang="en-US" sz="4500" dirty="0" smtClean="0"/>
              <a:t> </a:t>
            </a:r>
            <a:r>
              <a:rPr lang="en-US" sz="4500" dirty="0" err="1" smtClean="0"/>
              <a:t>नाहीत</a:t>
            </a:r>
            <a:r>
              <a:rPr lang="en-US" sz="4500" dirty="0" smtClean="0"/>
              <a:t>. </a:t>
            </a:r>
            <a:r>
              <a:rPr lang="en-US" sz="4500" dirty="0" err="1" smtClean="0"/>
              <a:t>नियम</a:t>
            </a:r>
            <a:r>
              <a:rPr lang="en-US" sz="4500" dirty="0" smtClean="0"/>
              <a:t> 13 </a:t>
            </a:r>
            <a:r>
              <a:rPr lang="en-US" sz="4500" dirty="0" err="1" smtClean="0"/>
              <a:t>पोट-नियम</a:t>
            </a:r>
            <a:r>
              <a:rPr lang="en-US" sz="4500" dirty="0" smtClean="0"/>
              <a:t> (2) </a:t>
            </a:r>
            <a:r>
              <a:rPr lang="en-US" sz="4500" dirty="0" err="1" smtClean="0"/>
              <a:t>खालील</a:t>
            </a:r>
            <a:r>
              <a:rPr lang="en-US" sz="4500" dirty="0" smtClean="0"/>
              <a:t> </a:t>
            </a:r>
            <a:r>
              <a:rPr lang="en-US" sz="4500" dirty="0" err="1" smtClean="0"/>
              <a:t>अग्रिमाची</a:t>
            </a:r>
            <a:r>
              <a:rPr lang="en-US" sz="4500" dirty="0" smtClean="0"/>
              <a:t> </a:t>
            </a:r>
            <a:r>
              <a:rPr lang="en-US" sz="4500" dirty="0" err="1" smtClean="0"/>
              <a:t>रक्कम</a:t>
            </a:r>
            <a:r>
              <a:rPr lang="en-US" sz="4500" dirty="0" smtClean="0"/>
              <a:t>, </a:t>
            </a:r>
            <a:r>
              <a:rPr lang="en-US" sz="4500" dirty="0" err="1" smtClean="0"/>
              <a:t>वर्गणीदाराच्या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तीन</a:t>
            </a:r>
            <a:r>
              <a:rPr lang="en-US" sz="4500" dirty="0" smtClean="0"/>
              <a:t> </a:t>
            </a:r>
            <a:r>
              <a:rPr lang="en-US" sz="4500" dirty="0" err="1" smtClean="0"/>
              <a:t>महिन्यांच्या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वेतनापेक्षा</a:t>
            </a:r>
            <a:r>
              <a:rPr lang="en-US" sz="4500" dirty="0" smtClean="0"/>
              <a:t> </a:t>
            </a:r>
            <a:r>
              <a:rPr lang="en-US" sz="4500" dirty="0" err="1" smtClean="0"/>
              <a:t>अधिक</a:t>
            </a:r>
            <a:r>
              <a:rPr lang="en-US" sz="4500" dirty="0" smtClean="0"/>
              <a:t> </a:t>
            </a:r>
            <a:r>
              <a:rPr lang="en-US" sz="4500" dirty="0" err="1" smtClean="0"/>
              <a:t>होईल</a:t>
            </a:r>
            <a:r>
              <a:rPr lang="en-US" sz="4500" dirty="0" smtClean="0"/>
              <a:t> </a:t>
            </a:r>
            <a:r>
              <a:rPr lang="en-US" sz="4500" dirty="0" err="1" smtClean="0"/>
              <a:t>अशा</a:t>
            </a:r>
            <a:r>
              <a:rPr lang="en-US" sz="4500" dirty="0" smtClean="0"/>
              <a:t> </a:t>
            </a:r>
            <a:r>
              <a:rPr lang="en-US" sz="4500" dirty="0" err="1" smtClean="0"/>
              <a:t>विशेष</a:t>
            </a:r>
            <a:r>
              <a:rPr lang="en-US" sz="4500" dirty="0" smtClean="0"/>
              <a:t> </a:t>
            </a:r>
            <a:r>
              <a:rPr lang="en-US" sz="4500" dirty="0" err="1" smtClean="0"/>
              <a:t>प्रकरणामध्ये</a:t>
            </a:r>
            <a:r>
              <a:rPr lang="en-US" sz="4500" dirty="0" smtClean="0"/>
              <a:t> </a:t>
            </a:r>
            <a:r>
              <a:rPr lang="en-US" sz="4500" dirty="0" err="1" smtClean="0"/>
              <a:t>मंजुरी</a:t>
            </a:r>
            <a:r>
              <a:rPr lang="en-US" sz="4500" dirty="0" smtClean="0"/>
              <a:t> </a:t>
            </a:r>
            <a:r>
              <a:rPr lang="en-US" sz="4500" dirty="0" err="1" smtClean="0"/>
              <a:t>प्राधिकारी</a:t>
            </a:r>
            <a:r>
              <a:rPr lang="en-US" sz="4500" dirty="0" smtClean="0"/>
              <a:t> </a:t>
            </a:r>
            <a:r>
              <a:rPr lang="en-US" sz="4500" dirty="0" err="1" smtClean="0"/>
              <a:t>अशा</a:t>
            </a:r>
            <a:r>
              <a:rPr lang="en-US" sz="4500" dirty="0" smtClean="0"/>
              <a:t> </a:t>
            </a:r>
            <a:r>
              <a:rPr lang="en-US" sz="4500" dirty="0" err="1" smtClean="0"/>
              <a:t>हप्त्यांची</a:t>
            </a:r>
            <a:r>
              <a:rPr lang="en-US" sz="4500" dirty="0" smtClean="0"/>
              <a:t> </a:t>
            </a:r>
            <a:r>
              <a:rPr lang="en-US" sz="4500" dirty="0" err="1" smtClean="0"/>
              <a:t>संख्या</a:t>
            </a:r>
            <a:r>
              <a:rPr lang="en-US" sz="4500" dirty="0" smtClean="0"/>
              <a:t> 36 </a:t>
            </a:r>
            <a:r>
              <a:rPr lang="en-US" sz="4500" dirty="0" err="1" smtClean="0"/>
              <a:t>पेक्षा</a:t>
            </a:r>
            <a:r>
              <a:rPr lang="en-US" sz="4500" dirty="0" smtClean="0"/>
              <a:t> </a:t>
            </a:r>
            <a:r>
              <a:rPr lang="en-US" sz="4500" dirty="0" err="1" smtClean="0"/>
              <a:t>अधिक</a:t>
            </a:r>
            <a:r>
              <a:rPr lang="en-US" sz="4500" dirty="0" smtClean="0"/>
              <a:t> </a:t>
            </a:r>
            <a:r>
              <a:rPr lang="en-US" sz="4500" dirty="0" err="1" smtClean="0"/>
              <a:t>होणार</a:t>
            </a:r>
            <a:r>
              <a:rPr lang="en-US" sz="4500" dirty="0" smtClean="0"/>
              <a:t> </a:t>
            </a:r>
            <a:r>
              <a:rPr lang="en-US" sz="4500" dirty="0" err="1" smtClean="0"/>
              <a:t>नाही</a:t>
            </a:r>
            <a:r>
              <a:rPr lang="en-US" sz="4500" dirty="0" smtClean="0"/>
              <a:t>, </a:t>
            </a:r>
            <a:r>
              <a:rPr lang="en-US" sz="4500" dirty="0" err="1" smtClean="0"/>
              <a:t>अशा</a:t>
            </a:r>
            <a:r>
              <a:rPr lang="en-US" sz="4500" dirty="0" smtClean="0"/>
              <a:t> </a:t>
            </a:r>
            <a:r>
              <a:rPr lang="en-US" sz="4500" dirty="0" err="1" smtClean="0"/>
              <a:t>प्रकारे</a:t>
            </a:r>
            <a:r>
              <a:rPr lang="en-US" sz="4500" dirty="0" smtClean="0"/>
              <a:t> </a:t>
            </a:r>
            <a:r>
              <a:rPr lang="en-US" sz="4500" dirty="0" err="1" smtClean="0"/>
              <a:t>निश्चित</a:t>
            </a:r>
            <a:r>
              <a:rPr lang="en-US" sz="4500" dirty="0" smtClean="0"/>
              <a:t> </a:t>
            </a:r>
            <a:r>
              <a:rPr lang="en-US" sz="4500" dirty="0" err="1" smtClean="0"/>
              <a:t>करू</a:t>
            </a:r>
            <a:r>
              <a:rPr lang="en-US" sz="4500" dirty="0" smtClean="0"/>
              <a:t> </a:t>
            </a:r>
            <a:r>
              <a:rPr lang="en-US" sz="4500" dirty="0" err="1" smtClean="0"/>
              <a:t>शकेल</a:t>
            </a:r>
            <a:r>
              <a:rPr lang="en-US" sz="4500" dirty="0" smtClean="0"/>
              <a:t>. </a:t>
            </a:r>
            <a:r>
              <a:rPr lang="en-US" sz="4500" dirty="0" err="1" smtClean="0"/>
              <a:t>वर्गणीदारास</a:t>
            </a:r>
            <a:r>
              <a:rPr lang="en-US" sz="4500" dirty="0" smtClean="0"/>
              <a:t> </a:t>
            </a:r>
            <a:r>
              <a:rPr lang="en-US" sz="4500" dirty="0" err="1" smtClean="0"/>
              <a:t>आपल्या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इच्छेनुसार</a:t>
            </a:r>
            <a:r>
              <a:rPr lang="en-US" sz="4500" dirty="0" smtClean="0"/>
              <a:t>, </a:t>
            </a:r>
            <a:r>
              <a:rPr lang="en-US" sz="4500" dirty="0" err="1" smtClean="0"/>
              <a:t>महिन्यातून</a:t>
            </a:r>
            <a:r>
              <a:rPr lang="en-US" sz="4500" dirty="0" smtClean="0"/>
              <a:t> </a:t>
            </a:r>
            <a:r>
              <a:rPr lang="en-US" sz="4500" dirty="0" err="1" smtClean="0"/>
              <a:t>एकापेक्षा</a:t>
            </a:r>
            <a:r>
              <a:rPr lang="en-US" sz="4500" dirty="0" smtClean="0"/>
              <a:t> </a:t>
            </a:r>
            <a:r>
              <a:rPr lang="en-US" sz="4500" dirty="0" err="1" smtClean="0"/>
              <a:t>अधिक</a:t>
            </a:r>
            <a:r>
              <a:rPr lang="en-US" sz="4500" dirty="0" smtClean="0"/>
              <a:t> </a:t>
            </a:r>
            <a:r>
              <a:rPr lang="en-US" sz="4500" dirty="0" err="1" smtClean="0"/>
              <a:t>हप्त्यांनी</a:t>
            </a:r>
            <a:r>
              <a:rPr lang="en-US" sz="4500" dirty="0" smtClean="0"/>
              <a:t> </a:t>
            </a:r>
            <a:r>
              <a:rPr lang="en-US" sz="4500" dirty="0" err="1" smtClean="0"/>
              <a:t>परतफेड</a:t>
            </a:r>
            <a:r>
              <a:rPr lang="en-US" sz="4500" dirty="0" smtClean="0"/>
              <a:t> </a:t>
            </a:r>
            <a:r>
              <a:rPr lang="en-US" sz="4500" dirty="0" err="1" smtClean="0"/>
              <a:t>करता</a:t>
            </a:r>
            <a:r>
              <a:rPr lang="en-US" sz="4500" dirty="0" smtClean="0"/>
              <a:t> </a:t>
            </a:r>
            <a:r>
              <a:rPr lang="en-US" sz="4500" dirty="0" err="1" smtClean="0"/>
              <a:t>येईल</a:t>
            </a:r>
            <a:r>
              <a:rPr lang="en-US" sz="4500" dirty="0" smtClean="0"/>
              <a:t>. </a:t>
            </a:r>
            <a:r>
              <a:rPr lang="en-US" sz="4500" dirty="0" err="1" smtClean="0"/>
              <a:t>प्रत्येक</a:t>
            </a:r>
            <a:r>
              <a:rPr lang="en-US" sz="4500" dirty="0" smtClean="0"/>
              <a:t> </a:t>
            </a:r>
            <a:r>
              <a:rPr lang="en-US" sz="4500" dirty="0" err="1" smtClean="0"/>
              <a:t>हप्ता</a:t>
            </a:r>
            <a:r>
              <a:rPr lang="en-US" sz="4500" dirty="0" smtClean="0"/>
              <a:t> </a:t>
            </a:r>
            <a:r>
              <a:rPr lang="en-US" sz="4500" dirty="0" err="1" smtClean="0"/>
              <a:t>संपूर्ण</a:t>
            </a:r>
            <a:r>
              <a:rPr lang="en-US" sz="4500" dirty="0" smtClean="0"/>
              <a:t> </a:t>
            </a:r>
            <a:r>
              <a:rPr lang="en-US" sz="4500" dirty="0" err="1" smtClean="0"/>
              <a:t>रुपयांत</a:t>
            </a:r>
            <a:r>
              <a:rPr lang="en-US" sz="4500" dirty="0" smtClean="0"/>
              <a:t> </a:t>
            </a:r>
            <a:r>
              <a:rPr lang="en-US" sz="4500" dirty="0" err="1" smtClean="0"/>
              <a:t>असेल</a:t>
            </a:r>
            <a:r>
              <a:rPr lang="en-US" sz="4500" dirty="0" smtClean="0"/>
              <a:t> </a:t>
            </a:r>
            <a:r>
              <a:rPr lang="en-US" sz="4500" dirty="0" err="1" smtClean="0"/>
              <a:t>असे</a:t>
            </a:r>
            <a:r>
              <a:rPr lang="en-US" sz="4500" dirty="0" smtClean="0"/>
              <a:t> </a:t>
            </a:r>
            <a:r>
              <a:rPr lang="en-US" sz="4500" dirty="0" err="1" smtClean="0"/>
              <a:t>हप्ते</a:t>
            </a:r>
            <a:r>
              <a:rPr lang="en-US" sz="4500" dirty="0" smtClean="0"/>
              <a:t> </a:t>
            </a:r>
            <a:r>
              <a:rPr lang="en-US" sz="4500" dirty="0" err="1" smtClean="0"/>
              <a:t>ठरवता</a:t>
            </a:r>
            <a:r>
              <a:rPr lang="en-US" sz="4500" dirty="0" smtClean="0"/>
              <a:t> </a:t>
            </a:r>
            <a:r>
              <a:rPr lang="en-US" sz="4500" dirty="0" err="1" smtClean="0"/>
              <a:t>यावे</a:t>
            </a:r>
            <a:r>
              <a:rPr lang="en-US" sz="4500" dirty="0" smtClean="0"/>
              <a:t> </a:t>
            </a:r>
            <a:r>
              <a:rPr lang="en-US" sz="4500" dirty="0" err="1" smtClean="0"/>
              <a:t>म्हणून</a:t>
            </a:r>
            <a:r>
              <a:rPr lang="en-US" sz="4500" dirty="0" smtClean="0"/>
              <a:t> </a:t>
            </a:r>
            <a:r>
              <a:rPr lang="en-US" sz="4500" dirty="0" err="1" smtClean="0"/>
              <a:t>प्रसंगी</a:t>
            </a:r>
            <a:r>
              <a:rPr lang="en-US" sz="4500" dirty="0" smtClean="0"/>
              <a:t> </a:t>
            </a:r>
            <a:r>
              <a:rPr lang="en-US" sz="4500" dirty="0" err="1" smtClean="0"/>
              <a:t>अग्रिमाची</a:t>
            </a:r>
            <a:r>
              <a:rPr lang="en-US" sz="4500" dirty="0" smtClean="0"/>
              <a:t> </a:t>
            </a:r>
            <a:r>
              <a:rPr lang="en-US" sz="4500" dirty="0" err="1" smtClean="0"/>
              <a:t>रक्कम</a:t>
            </a:r>
            <a:r>
              <a:rPr lang="en-US" sz="4500" dirty="0" smtClean="0"/>
              <a:t> </a:t>
            </a:r>
            <a:r>
              <a:rPr lang="en-US" sz="4500" dirty="0" err="1" smtClean="0"/>
              <a:t>कमी</a:t>
            </a:r>
            <a:r>
              <a:rPr lang="en-US" sz="4500" dirty="0" smtClean="0"/>
              <a:t> </a:t>
            </a:r>
            <a:r>
              <a:rPr lang="en-US" sz="4500" dirty="0" err="1" smtClean="0"/>
              <a:t>किंवा</a:t>
            </a:r>
            <a:r>
              <a:rPr lang="en-US" sz="4500" dirty="0" smtClean="0"/>
              <a:t> </a:t>
            </a:r>
            <a:r>
              <a:rPr lang="en-US" sz="4500" dirty="0" err="1" smtClean="0"/>
              <a:t>जास्त</a:t>
            </a:r>
            <a:r>
              <a:rPr lang="en-US" sz="4500" dirty="0" smtClean="0"/>
              <a:t> </a:t>
            </a:r>
            <a:r>
              <a:rPr lang="en-US" sz="4500" dirty="0" err="1" smtClean="0"/>
              <a:t>करून</a:t>
            </a:r>
            <a:r>
              <a:rPr lang="en-US" sz="4500" dirty="0" smtClean="0"/>
              <a:t> </a:t>
            </a:r>
            <a:r>
              <a:rPr lang="en-US" sz="4500" dirty="0" err="1" smtClean="0"/>
              <a:t>घेतली</a:t>
            </a:r>
            <a:r>
              <a:rPr lang="en-US" sz="4500" dirty="0" smtClean="0"/>
              <a:t> </a:t>
            </a:r>
            <a:r>
              <a:rPr lang="en-US" sz="4500" dirty="0" err="1" smtClean="0"/>
              <a:t>जाईल</a:t>
            </a:r>
            <a:r>
              <a:rPr lang="en-US" sz="4500" dirty="0" smtClean="0"/>
              <a:t>.</a:t>
            </a:r>
          </a:p>
          <a:p>
            <a:pPr algn="just">
              <a:lnSpc>
                <a:spcPct val="120000"/>
              </a:lnSpc>
              <a:buNone/>
            </a:pPr>
            <a:endParaRPr lang="en-US" sz="4500" dirty="0" smtClean="0"/>
          </a:p>
          <a:p>
            <a:pPr algn="just">
              <a:lnSpc>
                <a:spcPct val="120000"/>
              </a:lnSpc>
            </a:pPr>
            <a:r>
              <a:rPr lang="en-US" sz="4500" dirty="0" smtClean="0"/>
              <a:t>(2) </a:t>
            </a:r>
            <a:r>
              <a:rPr lang="en-US" sz="4500" dirty="0" err="1" smtClean="0"/>
              <a:t>अग्रिमाची</a:t>
            </a:r>
            <a:r>
              <a:rPr lang="en-US" sz="4500" dirty="0" smtClean="0"/>
              <a:t> </a:t>
            </a:r>
            <a:r>
              <a:rPr lang="en-US" sz="4500" dirty="0" err="1" smtClean="0"/>
              <a:t>वसुली</a:t>
            </a:r>
            <a:r>
              <a:rPr lang="en-US" sz="4500" dirty="0" smtClean="0"/>
              <a:t> </a:t>
            </a:r>
            <a:r>
              <a:rPr lang="en-US" sz="4500" dirty="0" err="1" smtClean="0"/>
              <a:t>नियम</a:t>
            </a:r>
            <a:r>
              <a:rPr lang="en-US" sz="4500" dirty="0" smtClean="0"/>
              <a:t> 11 </a:t>
            </a:r>
            <a:r>
              <a:rPr lang="en-US" sz="4500" dirty="0" err="1" smtClean="0"/>
              <a:t>मध्ये</a:t>
            </a:r>
            <a:r>
              <a:rPr lang="en-US" sz="4500" dirty="0" smtClean="0"/>
              <a:t> </a:t>
            </a:r>
            <a:r>
              <a:rPr lang="en-US" sz="4500" dirty="0" err="1" smtClean="0"/>
              <a:t>वर्गणीच्या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वसुलीबाबत</a:t>
            </a:r>
            <a:r>
              <a:rPr lang="en-US" sz="4500" dirty="0" smtClean="0"/>
              <a:t> </a:t>
            </a:r>
            <a:r>
              <a:rPr lang="en-US" sz="4500" dirty="0" err="1" smtClean="0"/>
              <a:t>तरतूद</a:t>
            </a:r>
            <a:r>
              <a:rPr lang="en-US" sz="4500" dirty="0" smtClean="0"/>
              <a:t> </a:t>
            </a:r>
            <a:r>
              <a:rPr lang="en-US" sz="4500" dirty="0" err="1" smtClean="0"/>
              <a:t>केलेल्या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पद्धतीनुसार</a:t>
            </a:r>
            <a:r>
              <a:rPr lang="en-US" sz="4500" dirty="0" smtClean="0"/>
              <a:t> </a:t>
            </a:r>
            <a:r>
              <a:rPr lang="en-US" sz="4500" dirty="0" err="1" smtClean="0"/>
              <a:t>केली</a:t>
            </a:r>
            <a:r>
              <a:rPr lang="en-US" sz="4500" dirty="0" smtClean="0"/>
              <a:t> </a:t>
            </a:r>
            <a:r>
              <a:rPr lang="en-US" sz="4500" dirty="0" err="1" smtClean="0"/>
              <a:t>जाईल</a:t>
            </a:r>
            <a:r>
              <a:rPr lang="en-US" sz="4500" dirty="0" smtClean="0"/>
              <a:t> </a:t>
            </a:r>
            <a:r>
              <a:rPr lang="en-US" sz="4500" dirty="0" err="1" smtClean="0"/>
              <a:t>आणि</a:t>
            </a:r>
            <a:r>
              <a:rPr lang="en-US" sz="4500" dirty="0" smtClean="0"/>
              <a:t> </a:t>
            </a:r>
            <a:r>
              <a:rPr lang="en-US" sz="4500" dirty="0" err="1" smtClean="0"/>
              <a:t>ही</a:t>
            </a:r>
            <a:r>
              <a:rPr lang="en-US" sz="4500" dirty="0" smtClean="0"/>
              <a:t> </a:t>
            </a:r>
            <a:r>
              <a:rPr lang="en-US" sz="4500" dirty="0" err="1" smtClean="0"/>
              <a:t>वसुली</a:t>
            </a:r>
            <a:r>
              <a:rPr lang="en-US" sz="4500" dirty="0" smtClean="0"/>
              <a:t>, </a:t>
            </a:r>
            <a:r>
              <a:rPr lang="en-US" sz="4500" dirty="0" err="1" smtClean="0"/>
              <a:t>अग्रिम</a:t>
            </a:r>
            <a:r>
              <a:rPr lang="en-US" sz="4500" dirty="0" smtClean="0"/>
              <a:t> </a:t>
            </a:r>
            <a:r>
              <a:rPr lang="en-US" sz="4500" dirty="0" err="1" smtClean="0"/>
              <a:t>ज्या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महिन्यात</a:t>
            </a:r>
            <a:r>
              <a:rPr lang="en-US" sz="4500" dirty="0" smtClean="0"/>
              <a:t> </a:t>
            </a:r>
            <a:r>
              <a:rPr lang="en-US" sz="4500" dirty="0" err="1" smtClean="0"/>
              <a:t>काढण्यात</a:t>
            </a:r>
            <a:r>
              <a:rPr lang="en-US" sz="4500" dirty="0" smtClean="0"/>
              <a:t> </a:t>
            </a:r>
            <a:r>
              <a:rPr lang="en-US" sz="4500" dirty="0" err="1" smtClean="0"/>
              <a:t>आले</a:t>
            </a:r>
            <a:r>
              <a:rPr lang="en-US" sz="4500" dirty="0" smtClean="0"/>
              <a:t> </a:t>
            </a:r>
            <a:r>
              <a:rPr lang="en-US" sz="4500" dirty="0" err="1" smtClean="0"/>
              <a:t>त्यानंतरच्या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महिन्याच्या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वेतनापासून</a:t>
            </a:r>
            <a:r>
              <a:rPr lang="en-US" sz="4500" dirty="0" smtClean="0"/>
              <a:t> </a:t>
            </a:r>
            <a:r>
              <a:rPr lang="en-US" sz="4500" dirty="0" err="1" smtClean="0"/>
              <a:t>सुरू</a:t>
            </a:r>
            <a:r>
              <a:rPr lang="en-US" sz="4500" dirty="0" smtClean="0"/>
              <a:t> </a:t>
            </a:r>
            <a:r>
              <a:rPr lang="en-US" sz="4500" dirty="0" err="1" smtClean="0"/>
              <a:t>केली</a:t>
            </a:r>
            <a:r>
              <a:rPr lang="en-US" sz="4500" dirty="0" smtClean="0"/>
              <a:t> </a:t>
            </a:r>
            <a:r>
              <a:rPr lang="en-US" sz="4500" dirty="0" err="1" smtClean="0"/>
              <a:t>जाईल</a:t>
            </a:r>
            <a:r>
              <a:rPr lang="en-US" sz="4500" dirty="0" smtClean="0"/>
              <a:t>. </a:t>
            </a:r>
            <a:r>
              <a:rPr lang="en-US" sz="4500" dirty="0" err="1" smtClean="0"/>
              <a:t>वर्गणीदाराला</a:t>
            </a:r>
            <a:r>
              <a:rPr lang="en-US" sz="4500" dirty="0" smtClean="0"/>
              <a:t> </a:t>
            </a:r>
            <a:r>
              <a:rPr lang="en-US" sz="4500" dirty="0" err="1" smtClean="0"/>
              <a:t>जेव्हा</a:t>
            </a:r>
            <a:r>
              <a:rPr lang="en-US" sz="4500" dirty="0" smtClean="0"/>
              <a:t> </a:t>
            </a:r>
            <a:r>
              <a:rPr lang="en-US" sz="4500" dirty="0" err="1" smtClean="0"/>
              <a:t>निर्वाह</a:t>
            </a:r>
            <a:r>
              <a:rPr lang="en-US" sz="4500" dirty="0" smtClean="0"/>
              <a:t> </a:t>
            </a:r>
            <a:r>
              <a:rPr lang="en-US" sz="4500" dirty="0" err="1" smtClean="0"/>
              <a:t>अनुदान</a:t>
            </a:r>
            <a:r>
              <a:rPr lang="en-US" sz="4500" dirty="0" smtClean="0"/>
              <a:t> </a:t>
            </a:r>
            <a:r>
              <a:rPr lang="en-US" sz="4500" dirty="0" err="1" smtClean="0"/>
              <a:t>मिळत</a:t>
            </a:r>
            <a:r>
              <a:rPr lang="en-US" sz="4500" dirty="0" smtClean="0"/>
              <a:t> </a:t>
            </a:r>
            <a:r>
              <a:rPr lang="en-US" sz="4500" dirty="0" err="1" smtClean="0"/>
              <a:t>असेल</a:t>
            </a:r>
            <a:r>
              <a:rPr lang="en-US" sz="4500" dirty="0" smtClean="0"/>
              <a:t> </a:t>
            </a:r>
            <a:r>
              <a:rPr lang="en-US" sz="4500" dirty="0" err="1" smtClean="0"/>
              <a:t>किंवा</a:t>
            </a:r>
            <a:r>
              <a:rPr lang="en-US" sz="4500" dirty="0" smtClean="0"/>
              <a:t> </a:t>
            </a:r>
            <a:r>
              <a:rPr lang="en-US" sz="4500" dirty="0" err="1" smtClean="0"/>
              <a:t>तो</a:t>
            </a:r>
            <a:r>
              <a:rPr lang="en-US" sz="4500" dirty="0" smtClean="0"/>
              <a:t> </a:t>
            </a:r>
            <a:r>
              <a:rPr lang="en-US" sz="4500" dirty="0" err="1" smtClean="0"/>
              <a:t>कोणत्याही</a:t>
            </a:r>
            <a:r>
              <a:rPr lang="en-US" sz="4500" dirty="0" smtClean="0"/>
              <a:t> </a:t>
            </a:r>
            <a:r>
              <a:rPr lang="en-US" sz="4500" dirty="0" err="1" smtClean="0"/>
              <a:t>कॅलेंडर</a:t>
            </a:r>
            <a:r>
              <a:rPr lang="en-US" sz="4500" dirty="0" smtClean="0"/>
              <a:t> </a:t>
            </a:r>
            <a:r>
              <a:rPr lang="en-US" sz="4500" dirty="0" err="1" smtClean="0"/>
              <a:t>महिन्यात</a:t>
            </a:r>
            <a:r>
              <a:rPr lang="en-US" sz="4500" dirty="0" smtClean="0"/>
              <a:t> </a:t>
            </a:r>
            <a:r>
              <a:rPr lang="en-US" sz="4500" dirty="0" err="1" smtClean="0"/>
              <a:t>दहा</a:t>
            </a:r>
            <a:r>
              <a:rPr lang="en-US" sz="4500" dirty="0" smtClean="0"/>
              <a:t> </a:t>
            </a:r>
            <a:r>
              <a:rPr lang="en-US" sz="4500" dirty="0" err="1" smtClean="0"/>
              <a:t>दिवस</a:t>
            </a:r>
            <a:r>
              <a:rPr lang="en-US" sz="4500" dirty="0" smtClean="0"/>
              <a:t> </a:t>
            </a:r>
            <a:r>
              <a:rPr lang="en-US" sz="4500" dirty="0" err="1" smtClean="0"/>
              <a:t>किंवा</a:t>
            </a:r>
            <a:r>
              <a:rPr lang="en-US" sz="4500" dirty="0" smtClean="0"/>
              <a:t> </a:t>
            </a:r>
            <a:r>
              <a:rPr lang="en-US" sz="4500" dirty="0" err="1" smtClean="0"/>
              <a:t>त्याहून</a:t>
            </a:r>
            <a:r>
              <a:rPr lang="en-US" sz="4500" dirty="0" smtClean="0"/>
              <a:t> </a:t>
            </a:r>
            <a:r>
              <a:rPr lang="en-US" sz="4500" dirty="0" err="1" smtClean="0"/>
              <a:t>अधिक</a:t>
            </a:r>
            <a:r>
              <a:rPr lang="en-US" sz="4500" dirty="0" smtClean="0"/>
              <a:t> </a:t>
            </a:r>
            <a:r>
              <a:rPr lang="en-US" sz="4500" dirty="0" err="1" smtClean="0"/>
              <a:t>काळ</a:t>
            </a:r>
            <a:r>
              <a:rPr lang="en-US" sz="4500" dirty="0" smtClean="0"/>
              <a:t> </a:t>
            </a:r>
            <a:r>
              <a:rPr lang="en-US" sz="4500" dirty="0" err="1" smtClean="0"/>
              <a:t>रजेवर</a:t>
            </a:r>
            <a:r>
              <a:rPr lang="en-US" sz="4500" dirty="0" smtClean="0"/>
              <a:t> </a:t>
            </a:r>
            <a:r>
              <a:rPr lang="en-US" sz="4500" dirty="0" err="1" smtClean="0"/>
              <a:t>असेल</a:t>
            </a:r>
            <a:r>
              <a:rPr lang="en-US" sz="4500" dirty="0" smtClean="0"/>
              <a:t> </a:t>
            </a:r>
            <a:r>
              <a:rPr lang="en-US" sz="4500" dirty="0" err="1" smtClean="0"/>
              <a:t>आणि</a:t>
            </a:r>
            <a:r>
              <a:rPr lang="en-US" sz="4500" dirty="0" smtClean="0"/>
              <a:t> </a:t>
            </a:r>
            <a:r>
              <a:rPr lang="en-US" sz="4500" dirty="0" err="1" smtClean="0"/>
              <a:t>त्या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कालावधीत</a:t>
            </a:r>
            <a:r>
              <a:rPr lang="en-US" sz="4500" dirty="0" smtClean="0"/>
              <a:t> </a:t>
            </a:r>
            <a:r>
              <a:rPr lang="en-US" sz="4500" dirty="0" err="1" smtClean="0"/>
              <a:t>रजा</a:t>
            </a:r>
            <a:r>
              <a:rPr lang="en-US" sz="4500" dirty="0" smtClean="0"/>
              <a:t> </a:t>
            </a:r>
            <a:r>
              <a:rPr lang="en-US" sz="4500" dirty="0" err="1" smtClean="0"/>
              <a:t>वेतन</a:t>
            </a:r>
            <a:r>
              <a:rPr lang="en-US" sz="4500" dirty="0" smtClean="0"/>
              <a:t> </a:t>
            </a:r>
            <a:r>
              <a:rPr lang="en-US" sz="4500" dirty="0" err="1" smtClean="0"/>
              <a:t>मिळणार</a:t>
            </a:r>
            <a:r>
              <a:rPr lang="en-US" sz="4500" dirty="0" smtClean="0"/>
              <a:t> </a:t>
            </a:r>
            <a:r>
              <a:rPr lang="en-US" sz="4500" dirty="0" err="1" smtClean="0"/>
              <a:t>नसेल</a:t>
            </a:r>
            <a:r>
              <a:rPr lang="en-US" sz="4500" dirty="0" smtClean="0"/>
              <a:t> </a:t>
            </a:r>
            <a:r>
              <a:rPr lang="en-US" sz="4500" dirty="0" err="1" smtClean="0"/>
              <a:t>किंवा</a:t>
            </a:r>
            <a:r>
              <a:rPr lang="en-US" sz="4500" dirty="0" smtClean="0"/>
              <a:t> </a:t>
            </a:r>
            <a:r>
              <a:rPr lang="en-US" sz="4500" dirty="0" err="1" smtClean="0"/>
              <a:t>हे</a:t>
            </a:r>
            <a:r>
              <a:rPr lang="en-US" sz="4500" dirty="0" smtClean="0"/>
              <a:t> </a:t>
            </a:r>
            <a:r>
              <a:rPr lang="en-US" sz="4500" dirty="0" err="1" smtClean="0"/>
              <a:t>रजा</a:t>
            </a:r>
            <a:r>
              <a:rPr lang="en-US" sz="4500" dirty="0" smtClean="0"/>
              <a:t> </a:t>
            </a:r>
            <a:r>
              <a:rPr lang="en-US" sz="4500" dirty="0" err="1" smtClean="0"/>
              <a:t>वेतन</a:t>
            </a:r>
            <a:r>
              <a:rPr lang="en-US" sz="4500" dirty="0" smtClean="0"/>
              <a:t> </a:t>
            </a:r>
            <a:r>
              <a:rPr lang="en-US" sz="4500" dirty="0" err="1" smtClean="0"/>
              <a:t>अर्धवेतनाच्या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किंवा</a:t>
            </a:r>
            <a:r>
              <a:rPr lang="en-US" sz="4500" dirty="0" smtClean="0"/>
              <a:t> </a:t>
            </a:r>
            <a:r>
              <a:rPr lang="en-US" sz="4500" dirty="0" err="1" smtClean="0"/>
              <a:t>अर्धसरासरी</a:t>
            </a:r>
            <a:r>
              <a:rPr lang="en-US" sz="4500" dirty="0" smtClean="0"/>
              <a:t> </a:t>
            </a:r>
            <a:r>
              <a:rPr lang="en-US" sz="4500" dirty="0" err="1" smtClean="0"/>
              <a:t>वेतनाच्या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बरोबर</a:t>
            </a:r>
            <a:r>
              <a:rPr lang="en-US" sz="4500" dirty="0" smtClean="0"/>
              <a:t> </a:t>
            </a:r>
            <a:r>
              <a:rPr lang="en-US" sz="4500" dirty="0" err="1" smtClean="0"/>
              <a:t>किंवा</a:t>
            </a:r>
            <a:r>
              <a:rPr lang="en-US" sz="4500" dirty="0" smtClean="0"/>
              <a:t> </a:t>
            </a:r>
            <a:r>
              <a:rPr lang="en-US" sz="4500" dirty="0" err="1" smtClean="0"/>
              <a:t>यथास्थिती</a:t>
            </a:r>
            <a:r>
              <a:rPr lang="en-US" sz="4500" dirty="0" smtClean="0"/>
              <a:t> </a:t>
            </a:r>
            <a:r>
              <a:rPr lang="en-US" sz="4500" dirty="0" err="1" smtClean="0"/>
              <a:t>त्यापेक्षा</a:t>
            </a:r>
            <a:r>
              <a:rPr lang="en-US" sz="4500" dirty="0" smtClean="0"/>
              <a:t> </a:t>
            </a:r>
            <a:r>
              <a:rPr lang="en-US" sz="4500" dirty="0" err="1" smtClean="0"/>
              <a:t>कमी</a:t>
            </a:r>
            <a:r>
              <a:rPr lang="en-US" sz="4500" dirty="0" smtClean="0"/>
              <a:t> </a:t>
            </a:r>
            <a:r>
              <a:rPr lang="en-US" sz="4500" dirty="0" err="1" smtClean="0"/>
              <a:t>असेल</a:t>
            </a:r>
            <a:r>
              <a:rPr lang="en-US" sz="4500" dirty="0" smtClean="0"/>
              <a:t> </a:t>
            </a:r>
            <a:r>
              <a:rPr lang="en-US" sz="4500" dirty="0" err="1" smtClean="0"/>
              <a:t>तर</a:t>
            </a:r>
            <a:r>
              <a:rPr lang="en-US" sz="4500" dirty="0" smtClean="0"/>
              <a:t> </a:t>
            </a:r>
            <a:r>
              <a:rPr lang="en-US" sz="4500" dirty="0" err="1" smtClean="0"/>
              <a:t>वर्गणीदाराच्या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संमतीशिवाय</a:t>
            </a:r>
            <a:r>
              <a:rPr lang="en-US" sz="4500" dirty="0" smtClean="0"/>
              <a:t> </a:t>
            </a:r>
            <a:r>
              <a:rPr lang="en-US" sz="4500" dirty="0" err="1" smtClean="0"/>
              <a:t>अग्रिमाची</a:t>
            </a:r>
            <a:r>
              <a:rPr lang="en-US" sz="4500" dirty="0" smtClean="0"/>
              <a:t> </a:t>
            </a:r>
            <a:r>
              <a:rPr lang="en-US" sz="4500" dirty="0" err="1" smtClean="0"/>
              <a:t>वसुली</a:t>
            </a:r>
            <a:r>
              <a:rPr lang="en-US" sz="4500" dirty="0" smtClean="0"/>
              <a:t> </a:t>
            </a:r>
            <a:r>
              <a:rPr lang="en-US" sz="4500" dirty="0" err="1" smtClean="0"/>
              <a:t>केली</a:t>
            </a:r>
            <a:r>
              <a:rPr lang="en-US" sz="4500" dirty="0" smtClean="0"/>
              <a:t> </a:t>
            </a:r>
            <a:r>
              <a:rPr lang="en-US" sz="4500" dirty="0" err="1" smtClean="0"/>
              <a:t>जाणार</a:t>
            </a:r>
            <a:r>
              <a:rPr lang="en-US" sz="4500" dirty="0" smtClean="0"/>
              <a:t> </a:t>
            </a:r>
            <a:r>
              <a:rPr lang="en-US" sz="4500" dirty="0" err="1" smtClean="0"/>
              <a:t>नाही</a:t>
            </a:r>
            <a:r>
              <a:rPr lang="en-US" sz="4500" dirty="0" smtClean="0"/>
              <a:t>. </a:t>
            </a:r>
            <a:r>
              <a:rPr lang="en-US" sz="4500" dirty="0" err="1" smtClean="0"/>
              <a:t>अशी</a:t>
            </a:r>
            <a:r>
              <a:rPr lang="en-US" sz="4500" dirty="0" smtClean="0"/>
              <a:t> </a:t>
            </a:r>
            <a:r>
              <a:rPr lang="en-US" sz="4500" dirty="0" err="1" smtClean="0"/>
              <a:t>वसुली</a:t>
            </a:r>
            <a:r>
              <a:rPr lang="en-US" sz="4500" dirty="0" smtClean="0"/>
              <a:t>, </a:t>
            </a:r>
            <a:r>
              <a:rPr lang="en-US" sz="4500" dirty="0" err="1" smtClean="0"/>
              <a:t>वर्गणीदाराने</a:t>
            </a:r>
            <a:r>
              <a:rPr lang="en-US" sz="4500" dirty="0" smtClean="0"/>
              <a:t> </a:t>
            </a:r>
            <a:r>
              <a:rPr lang="en-US" sz="4500" dirty="0" err="1" smtClean="0"/>
              <a:t>लेखी</a:t>
            </a:r>
            <a:r>
              <a:rPr lang="en-US" sz="4500" dirty="0" smtClean="0"/>
              <a:t> </a:t>
            </a:r>
            <a:r>
              <a:rPr lang="en-US" sz="4500" dirty="0" err="1" smtClean="0"/>
              <a:t>विनंती</a:t>
            </a:r>
            <a:r>
              <a:rPr lang="en-US" sz="4500" dirty="0" smtClean="0"/>
              <a:t> </a:t>
            </a:r>
            <a:r>
              <a:rPr lang="en-US" sz="4500" dirty="0" err="1" smtClean="0"/>
              <a:t>केल्यास</a:t>
            </a:r>
            <a:r>
              <a:rPr lang="en-US" sz="4500" dirty="0" smtClean="0"/>
              <a:t>, </a:t>
            </a:r>
            <a:r>
              <a:rPr lang="en-US" sz="4500" dirty="0" err="1" smtClean="0"/>
              <a:t>त्याला</a:t>
            </a:r>
            <a:r>
              <a:rPr lang="en-US" sz="4500" dirty="0" smtClean="0"/>
              <a:t> </a:t>
            </a:r>
            <a:r>
              <a:rPr lang="en-US" sz="4500" dirty="0" err="1" smtClean="0"/>
              <a:t>देण्यात</a:t>
            </a:r>
            <a:r>
              <a:rPr lang="en-US" sz="4500" dirty="0" smtClean="0"/>
              <a:t> </a:t>
            </a:r>
            <a:r>
              <a:rPr lang="en-US" sz="4500" dirty="0" err="1" smtClean="0"/>
              <a:t>आलेल्या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वेतन</a:t>
            </a:r>
            <a:r>
              <a:rPr lang="en-US" sz="4500" dirty="0" smtClean="0"/>
              <a:t> </a:t>
            </a:r>
            <a:r>
              <a:rPr lang="en-US" sz="4500" dirty="0" err="1" smtClean="0"/>
              <a:t>अग्रिमाच्या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वसुलीच्या</a:t>
            </a:r>
            <a:r>
              <a:rPr lang="en-US" sz="4500" dirty="0" smtClean="0"/>
              <a:t> </a:t>
            </a:r>
            <a:r>
              <a:rPr lang="en-US" sz="4500" dirty="0" err="1" smtClean="0"/>
              <a:t>कालावधीत</a:t>
            </a:r>
            <a:r>
              <a:rPr lang="en-US" sz="4500" dirty="0" smtClean="0"/>
              <a:t> </a:t>
            </a:r>
            <a:r>
              <a:rPr lang="en-US" sz="4500" dirty="0" err="1" smtClean="0"/>
              <a:t>मंजुरी</a:t>
            </a:r>
            <a:r>
              <a:rPr lang="en-US" sz="4500" dirty="0" smtClean="0"/>
              <a:t> </a:t>
            </a:r>
            <a:r>
              <a:rPr lang="en-US" sz="4500" dirty="0" err="1" smtClean="0"/>
              <a:t>प्राधिकारी</a:t>
            </a:r>
            <a:r>
              <a:rPr lang="en-US" sz="4500" dirty="0" smtClean="0"/>
              <a:t> </a:t>
            </a:r>
            <a:r>
              <a:rPr lang="en-US" sz="4500" dirty="0" err="1" smtClean="0"/>
              <a:t>स्थगित</a:t>
            </a:r>
            <a:r>
              <a:rPr lang="en-US" sz="4500" dirty="0" smtClean="0"/>
              <a:t> </a:t>
            </a:r>
            <a:r>
              <a:rPr lang="en-US" sz="4500" dirty="0" err="1" smtClean="0"/>
              <a:t>करू</a:t>
            </a:r>
            <a:r>
              <a:rPr lang="en-US" sz="4500" dirty="0" smtClean="0"/>
              <a:t> </a:t>
            </a:r>
            <a:r>
              <a:rPr lang="en-US" sz="4500" dirty="0" err="1" smtClean="0"/>
              <a:t>शकेल</a:t>
            </a:r>
            <a:r>
              <a:rPr lang="en-US" sz="4500" dirty="0" smtClean="0"/>
              <a:t>.</a:t>
            </a:r>
          </a:p>
          <a:p>
            <a:pPr algn="just">
              <a:lnSpc>
                <a:spcPct val="120000"/>
              </a:lnSpc>
            </a:pPr>
            <a:endParaRPr lang="en-US" sz="4500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00200" y="254000"/>
            <a:ext cx="6324600" cy="660400"/>
          </a:xfrm>
        </p:spPr>
        <p:txBody>
          <a:bodyPr anchor="t">
            <a:normAutofit fontScale="90000"/>
          </a:bodyPr>
          <a:lstStyle/>
          <a:p>
            <a:pPr algn="ctr"/>
            <a:r>
              <a:rPr lang="mr-IN" sz="4800" dirty="0" smtClean="0"/>
              <a:t>म.स.भ.नि.नि.नियम,१९९८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0" y="254000"/>
            <a:ext cx="8229600" cy="1143000"/>
          </a:xfrm>
        </p:spPr>
        <p:txBody>
          <a:bodyPr anchor="t"/>
          <a:lstStyle/>
          <a:p>
            <a:pPr algn="ctr"/>
            <a:r>
              <a:rPr lang="mr-IN" sz="4400" dirty="0" smtClean="0"/>
              <a:t>म.स.भ.नि.नि.नियम,१९९८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0" y="1066800"/>
            <a:ext cx="8839200" cy="5486400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en-US" b="1" dirty="0" smtClean="0"/>
              <a:t>15. </a:t>
            </a:r>
            <a:r>
              <a:rPr lang="en-US" b="1" dirty="0" err="1" smtClean="0"/>
              <a:t>अग्रिमाचा</a:t>
            </a:r>
            <a:r>
              <a:rPr lang="en-US" b="1" dirty="0" smtClean="0"/>
              <a:t> </a:t>
            </a:r>
            <a:r>
              <a:rPr lang="en-US" b="1" dirty="0" err="1" smtClean="0"/>
              <a:t>अयोग्य</a:t>
            </a:r>
            <a:r>
              <a:rPr lang="en-US" b="1" dirty="0" smtClean="0"/>
              <a:t> </a:t>
            </a:r>
            <a:r>
              <a:rPr lang="en-US" b="1" dirty="0" err="1" smtClean="0"/>
              <a:t>विनियोग</a:t>
            </a:r>
            <a:r>
              <a:rPr lang="en-US" b="1" dirty="0" smtClean="0"/>
              <a:t> :</a:t>
            </a:r>
          </a:p>
          <a:p>
            <a:pPr algn="just"/>
            <a:endParaRPr lang="en-US" dirty="0" smtClean="0"/>
          </a:p>
          <a:p>
            <a:pPr algn="just">
              <a:lnSpc>
                <a:spcPct val="120000"/>
              </a:lnSpc>
            </a:pPr>
            <a:r>
              <a:rPr lang="en-US" dirty="0" err="1" smtClean="0"/>
              <a:t>या</a:t>
            </a:r>
            <a:r>
              <a:rPr lang="en-US" dirty="0" smtClean="0"/>
              <a:t> </a:t>
            </a:r>
            <a:r>
              <a:rPr lang="en-US" dirty="0" err="1" smtClean="0"/>
              <a:t>नियमामध्ये</a:t>
            </a:r>
            <a:r>
              <a:rPr lang="en-US" dirty="0" smtClean="0"/>
              <a:t> </a:t>
            </a:r>
            <a:r>
              <a:rPr lang="en-US" dirty="0" err="1" smtClean="0"/>
              <a:t>काहीही</a:t>
            </a:r>
            <a:r>
              <a:rPr lang="en-US" dirty="0" smtClean="0"/>
              <a:t> </a:t>
            </a:r>
            <a:r>
              <a:rPr lang="en-US" dirty="0" err="1" smtClean="0"/>
              <a:t>अंतर्भूत</a:t>
            </a:r>
            <a:r>
              <a:rPr lang="en-US" dirty="0" smtClean="0"/>
              <a:t> </a:t>
            </a:r>
            <a:r>
              <a:rPr lang="en-US" dirty="0" err="1" smtClean="0"/>
              <a:t>असले</a:t>
            </a:r>
            <a:r>
              <a:rPr lang="en-US" dirty="0" smtClean="0"/>
              <a:t> </a:t>
            </a:r>
            <a:r>
              <a:rPr lang="en-US" dirty="0" err="1" smtClean="0"/>
              <a:t>तरी</a:t>
            </a:r>
            <a:r>
              <a:rPr lang="en-US" dirty="0" smtClean="0"/>
              <a:t>, </a:t>
            </a:r>
            <a:r>
              <a:rPr lang="en-US" dirty="0" err="1" smtClean="0"/>
              <a:t>नियम</a:t>
            </a:r>
            <a:r>
              <a:rPr lang="en-US" dirty="0" smtClean="0"/>
              <a:t> 13 </a:t>
            </a:r>
            <a:r>
              <a:rPr lang="en-US" dirty="0" err="1" smtClean="0"/>
              <a:t>अन्वये</a:t>
            </a:r>
            <a:r>
              <a:rPr lang="en-US" dirty="0" smtClean="0"/>
              <a:t> </a:t>
            </a:r>
            <a:r>
              <a:rPr lang="en-US" dirty="0" err="1" smtClean="0"/>
              <a:t>निधीमधून</a:t>
            </a:r>
            <a:r>
              <a:rPr lang="en-US" dirty="0" smtClean="0"/>
              <a:t> </a:t>
            </a:r>
            <a:r>
              <a:rPr lang="en-US" dirty="0" err="1" smtClean="0"/>
              <a:t>अग्रिम</a:t>
            </a:r>
            <a:r>
              <a:rPr lang="en-US" dirty="0" smtClean="0"/>
              <a:t> </a:t>
            </a:r>
            <a:r>
              <a:rPr lang="en-US" dirty="0" err="1" smtClean="0"/>
              <a:t>म्हणून</a:t>
            </a:r>
            <a:r>
              <a:rPr lang="en-US" dirty="0" smtClean="0"/>
              <a:t> </a:t>
            </a:r>
            <a:r>
              <a:rPr lang="en-US" dirty="0" err="1" smtClean="0"/>
              <a:t>काढलेली</a:t>
            </a:r>
            <a:r>
              <a:rPr lang="en-US" dirty="0" smtClean="0"/>
              <a:t> </a:t>
            </a:r>
            <a:r>
              <a:rPr lang="en-US" dirty="0" err="1" smtClean="0"/>
              <a:t>रक्कम</a:t>
            </a:r>
            <a:r>
              <a:rPr lang="en-US" dirty="0" smtClean="0"/>
              <a:t>, </a:t>
            </a:r>
            <a:r>
              <a:rPr lang="en-US" dirty="0" err="1" smtClean="0"/>
              <a:t>रक्कम</a:t>
            </a:r>
            <a:r>
              <a:rPr lang="en-US" dirty="0" smtClean="0"/>
              <a:t> </a:t>
            </a:r>
            <a:r>
              <a:rPr lang="en-US" dirty="0" err="1" smtClean="0"/>
              <a:t>काढण्याची</a:t>
            </a:r>
            <a:r>
              <a:rPr lang="en-US" dirty="0" smtClean="0"/>
              <a:t> </a:t>
            </a:r>
            <a:r>
              <a:rPr lang="en-US" dirty="0" err="1" smtClean="0"/>
              <a:t>मंजुरी</a:t>
            </a:r>
            <a:r>
              <a:rPr lang="en-US" dirty="0" smtClean="0"/>
              <a:t> </a:t>
            </a:r>
            <a:r>
              <a:rPr lang="en-US" dirty="0" err="1" smtClean="0"/>
              <a:t>ज्या</a:t>
            </a:r>
            <a:r>
              <a:rPr lang="en-US" dirty="0" smtClean="0"/>
              <a:t> </a:t>
            </a:r>
            <a:r>
              <a:rPr lang="en-US" dirty="0" err="1" smtClean="0"/>
              <a:t>प्रयोजनाकरिता</a:t>
            </a:r>
            <a:r>
              <a:rPr lang="en-US" dirty="0" smtClean="0"/>
              <a:t> </a:t>
            </a:r>
            <a:r>
              <a:rPr lang="en-US" dirty="0" err="1" smtClean="0"/>
              <a:t>देण्यात</a:t>
            </a:r>
            <a:r>
              <a:rPr lang="en-US" dirty="0" smtClean="0"/>
              <a:t> </a:t>
            </a:r>
            <a:r>
              <a:rPr lang="en-US" dirty="0" err="1" smtClean="0"/>
              <a:t>आली</a:t>
            </a:r>
            <a:r>
              <a:rPr lang="en-US" dirty="0" smtClean="0"/>
              <a:t> </a:t>
            </a:r>
            <a:r>
              <a:rPr lang="en-US" dirty="0" err="1" smtClean="0"/>
              <a:t>होती</a:t>
            </a:r>
            <a:r>
              <a:rPr lang="en-US" dirty="0" smtClean="0"/>
              <a:t> </a:t>
            </a:r>
            <a:r>
              <a:rPr lang="en-US" dirty="0" err="1" smtClean="0"/>
              <a:t>त्या</a:t>
            </a:r>
            <a:r>
              <a:rPr lang="en-US" dirty="0" smtClean="0"/>
              <a:t> </a:t>
            </a:r>
            <a:r>
              <a:rPr lang="en-US" dirty="0" err="1" smtClean="0"/>
              <a:t>प्रयोजनासाठी</a:t>
            </a:r>
            <a:r>
              <a:rPr lang="en-US" dirty="0" smtClean="0"/>
              <a:t> </a:t>
            </a:r>
            <a:r>
              <a:rPr lang="en-US" dirty="0" err="1" smtClean="0"/>
              <a:t>वापरली</a:t>
            </a:r>
            <a:r>
              <a:rPr lang="en-US" dirty="0" smtClean="0"/>
              <a:t> </a:t>
            </a:r>
            <a:r>
              <a:rPr lang="en-US" dirty="0" err="1" smtClean="0"/>
              <a:t>गेली</a:t>
            </a:r>
            <a:r>
              <a:rPr lang="en-US" dirty="0" smtClean="0"/>
              <a:t> </a:t>
            </a:r>
            <a:r>
              <a:rPr lang="en-US" dirty="0" err="1" smtClean="0"/>
              <a:t>नाही</a:t>
            </a:r>
            <a:r>
              <a:rPr lang="en-US" dirty="0" smtClean="0"/>
              <a:t> </a:t>
            </a:r>
            <a:r>
              <a:rPr lang="en-US" dirty="0" err="1" smtClean="0"/>
              <a:t>अशी</a:t>
            </a:r>
            <a:r>
              <a:rPr lang="en-US" dirty="0" smtClean="0"/>
              <a:t> </a:t>
            </a:r>
            <a:r>
              <a:rPr lang="en-US" dirty="0" err="1" smtClean="0"/>
              <a:t>जर</a:t>
            </a:r>
            <a:r>
              <a:rPr lang="en-US" dirty="0" smtClean="0"/>
              <a:t> </a:t>
            </a:r>
            <a:r>
              <a:rPr lang="en-US" dirty="0" err="1" smtClean="0"/>
              <a:t>मंजुरी</a:t>
            </a:r>
            <a:r>
              <a:rPr lang="en-US" dirty="0" smtClean="0"/>
              <a:t> </a:t>
            </a:r>
            <a:r>
              <a:rPr lang="en-US" dirty="0" err="1" smtClean="0"/>
              <a:t>अधिका-याला</a:t>
            </a:r>
            <a:r>
              <a:rPr lang="en-US" dirty="0" smtClean="0"/>
              <a:t> </a:t>
            </a:r>
            <a:r>
              <a:rPr lang="en-US" dirty="0" err="1" smtClean="0"/>
              <a:t>शंका</a:t>
            </a:r>
            <a:r>
              <a:rPr lang="en-US" dirty="0" smtClean="0"/>
              <a:t> </a:t>
            </a:r>
            <a:r>
              <a:rPr lang="en-US" dirty="0" err="1" smtClean="0"/>
              <a:t>आली</a:t>
            </a:r>
            <a:r>
              <a:rPr lang="en-US" dirty="0" smtClean="0"/>
              <a:t>, </a:t>
            </a:r>
            <a:r>
              <a:rPr lang="en-US" dirty="0" err="1" smtClean="0"/>
              <a:t>तर</a:t>
            </a:r>
            <a:r>
              <a:rPr lang="en-US" dirty="0" smtClean="0"/>
              <a:t> </a:t>
            </a:r>
            <a:r>
              <a:rPr lang="en-US" dirty="0" err="1" smtClean="0"/>
              <a:t>तो</a:t>
            </a:r>
            <a:r>
              <a:rPr lang="en-US" dirty="0" smtClean="0"/>
              <a:t> </a:t>
            </a:r>
            <a:r>
              <a:rPr lang="en-US" dirty="0" err="1" smtClean="0"/>
              <a:t>त्याला</a:t>
            </a:r>
            <a:r>
              <a:rPr lang="en-US" dirty="0" smtClean="0"/>
              <a:t> </a:t>
            </a:r>
            <a:r>
              <a:rPr lang="en-US" dirty="0" err="1" smtClean="0"/>
              <a:t>तशी</a:t>
            </a:r>
            <a:r>
              <a:rPr lang="en-US" dirty="0" smtClean="0"/>
              <a:t> </a:t>
            </a:r>
            <a:r>
              <a:rPr lang="en-US" dirty="0" err="1" smtClean="0"/>
              <a:t>शंका</a:t>
            </a:r>
            <a:r>
              <a:rPr lang="en-US" dirty="0" smtClean="0"/>
              <a:t> </a:t>
            </a:r>
            <a:r>
              <a:rPr lang="en-US" dirty="0" err="1" smtClean="0"/>
              <a:t>येण्याची</a:t>
            </a:r>
            <a:r>
              <a:rPr lang="en-US" dirty="0" smtClean="0"/>
              <a:t> </a:t>
            </a:r>
            <a:r>
              <a:rPr lang="en-US" dirty="0" err="1" smtClean="0"/>
              <a:t>कारणे</a:t>
            </a:r>
            <a:r>
              <a:rPr lang="en-US" dirty="0" smtClean="0"/>
              <a:t> </a:t>
            </a:r>
            <a:r>
              <a:rPr lang="en-US" dirty="0" err="1" smtClean="0"/>
              <a:t>वर्गणीदाराला</a:t>
            </a:r>
            <a:r>
              <a:rPr lang="en-US" dirty="0" smtClean="0"/>
              <a:t> </a:t>
            </a:r>
            <a:r>
              <a:rPr lang="en-US" dirty="0" err="1" smtClean="0"/>
              <a:t>कळवील</a:t>
            </a:r>
            <a:r>
              <a:rPr lang="en-US" dirty="0" smtClean="0"/>
              <a:t> </a:t>
            </a:r>
          </a:p>
          <a:p>
            <a:pPr algn="just">
              <a:lnSpc>
                <a:spcPct val="120000"/>
              </a:lnSpc>
            </a:pPr>
            <a:endParaRPr lang="en-US" dirty="0" smtClean="0"/>
          </a:p>
          <a:p>
            <a:pPr algn="just">
              <a:lnSpc>
                <a:spcPct val="120000"/>
              </a:lnSpc>
            </a:pPr>
            <a:r>
              <a:rPr lang="en-US" dirty="0" smtClean="0"/>
              <a:t>व </a:t>
            </a:r>
            <a:r>
              <a:rPr lang="en-US" dirty="0" err="1" smtClean="0"/>
              <a:t>वर्गणीदाराला</a:t>
            </a:r>
            <a:r>
              <a:rPr lang="en-US" dirty="0" smtClean="0"/>
              <a:t> </a:t>
            </a:r>
            <a:r>
              <a:rPr lang="en-US" dirty="0" err="1" smtClean="0"/>
              <a:t>ती</a:t>
            </a:r>
            <a:r>
              <a:rPr lang="en-US" dirty="0" smtClean="0"/>
              <a:t> </a:t>
            </a:r>
            <a:r>
              <a:rPr lang="en-US" dirty="0" err="1" smtClean="0"/>
              <a:t>कळविण्यात</a:t>
            </a:r>
            <a:r>
              <a:rPr lang="en-US" dirty="0" smtClean="0"/>
              <a:t> </a:t>
            </a:r>
            <a:r>
              <a:rPr lang="en-US" dirty="0" err="1" smtClean="0"/>
              <a:t>आल्यापासून</a:t>
            </a:r>
            <a:r>
              <a:rPr lang="en-US" dirty="0" smtClean="0"/>
              <a:t> </a:t>
            </a:r>
            <a:r>
              <a:rPr lang="en-US" dirty="0" err="1" smtClean="0"/>
              <a:t>पंधरा</a:t>
            </a:r>
            <a:r>
              <a:rPr lang="en-US" dirty="0" smtClean="0"/>
              <a:t> </a:t>
            </a:r>
            <a:r>
              <a:rPr lang="en-US" dirty="0" err="1" smtClean="0"/>
              <a:t>दिवसाच्या</a:t>
            </a:r>
            <a:r>
              <a:rPr lang="en-US" dirty="0" smtClean="0"/>
              <a:t> </a:t>
            </a:r>
            <a:r>
              <a:rPr lang="en-US" dirty="0" err="1" smtClean="0"/>
              <a:t>आत</a:t>
            </a:r>
            <a:r>
              <a:rPr lang="en-US" dirty="0" smtClean="0"/>
              <a:t>, </a:t>
            </a:r>
            <a:r>
              <a:rPr lang="en-US" dirty="0" err="1" smtClean="0"/>
              <a:t>पैसे</a:t>
            </a:r>
            <a:r>
              <a:rPr lang="en-US" dirty="0" smtClean="0"/>
              <a:t> </a:t>
            </a:r>
            <a:r>
              <a:rPr lang="en-US" dirty="0" err="1" smtClean="0"/>
              <a:t>काढण्याची</a:t>
            </a:r>
            <a:r>
              <a:rPr lang="en-US" dirty="0" smtClean="0"/>
              <a:t> </a:t>
            </a:r>
            <a:r>
              <a:rPr lang="en-US" dirty="0" err="1" smtClean="0"/>
              <a:t>मंजुरी</a:t>
            </a:r>
            <a:r>
              <a:rPr lang="en-US" dirty="0" smtClean="0"/>
              <a:t> </a:t>
            </a:r>
            <a:r>
              <a:rPr lang="en-US" dirty="0" err="1" smtClean="0"/>
              <a:t>ज्या</a:t>
            </a:r>
            <a:r>
              <a:rPr lang="en-US" dirty="0" smtClean="0"/>
              <a:t> </a:t>
            </a:r>
            <a:r>
              <a:rPr lang="en-US" dirty="0" err="1" smtClean="0"/>
              <a:t>प्रयोजनासाठी</a:t>
            </a:r>
            <a:r>
              <a:rPr lang="en-US" dirty="0" smtClean="0"/>
              <a:t> </a:t>
            </a:r>
            <a:r>
              <a:rPr lang="en-US" dirty="0" err="1" smtClean="0"/>
              <a:t>देण्यात</a:t>
            </a:r>
            <a:r>
              <a:rPr lang="en-US" dirty="0" smtClean="0"/>
              <a:t> </a:t>
            </a:r>
            <a:r>
              <a:rPr lang="en-US" dirty="0" err="1" smtClean="0"/>
              <a:t>आली</a:t>
            </a:r>
            <a:r>
              <a:rPr lang="en-US" dirty="0" smtClean="0"/>
              <a:t> </a:t>
            </a:r>
            <a:r>
              <a:rPr lang="en-US" dirty="0" err="1" smtClean="0"/>
              <a:t>होती</a:t>
            </a:r>
            <a:r>
              <a:rPr lang="en-US" dirty="0" smtClean="0"/>
              <a:t> </a:t>
            </a:r>
            <a:r>
              <a:rPr lang="en-US" dirty="0" err="1" smtClean="0"/>
              <a:t>त्या</a:t>
            </a:r>
            <a:r>
              <a:rPr lang="en-US" dirty="0" smtClean="0"/>
              <a:t> </a:t>
            </a:r>
            <a:r>
              <a:rPr lang="en-US" dirty="0" err="1" smtClean="0"/>
              <a:t>प्रयोजनाकरिता</a:t>
            </a:r>
            <a:r>
              <a:rPr lang="en-US" dirty="0" smtClean="0"/>
              <a:t> </a:t>
            </a:r>
            <a:r>
              <a:rPr lang="en-US" dirty="0" err="1" smtClean="0"/>
              <a:t>वर्गणीदाराकडून</a:t>
            </a:r>
            <a:r>
              <a:rPr lang="en-US" dirty="0" smtClean="0"/>
              <a:t> </a:t>
            </a:r>
            <a:r>
              <a:rPr lang="en-US" dirty="0" err="1" smtClean="0"/>
              <a:t>अग्रिम</a:t>
            </a:r>
            <a:r>
              <a:rPr lang="en-US" dirty="0" smtClean="0"/>
              <a:t> </a:t>
            </a:r>
            <a:r>
              <a:rPr lang="en-US" dirty="0" err="1" smtClean="0"/>
              <a:t>वापरण्यात</a:t>
            </a:r>
            <a:r>
              <a:rPr lang="en-US" dirty="0" smtClean="0"/>
              <a:t> </a:t>
            </a:r>
            <a:r>
              <a:rPr lang="en-US" dirty="0" err="1" smtClean="0"/>
              <a:t>आले</a:t>
            </a:r>
            <a:r>
              <a:rPr lang="en-US" dirty="0" smtClean="0"/>
              <a:t> </a:t>
            </a:r>
            <a:r>
              <a:rPr lang="en-US" dirty="0" err="1" smtClean="0"/>
              <a:t>किंवा</a:t>
            </a:r>
            <a:r>
              <a:rPr lang="en-US" dirty="0" smtClean="0"/>
              <a:t> </a:t>
            </a:r>
            <a:r>
              <a:rPr lang="en-US" dirty="0" err="1" smtClean="0"/>
              <a:t>कसे</a:t>
            </a:r>
            <a:r>
              <a:rPr lang="en-US" dirty="0" smtClean="0"/>
              <a:t> </a:t>
            </a:r>
            <a:r>
              <a:rPr lang="en-US" dirty="0" err="1" smtClean="0"/>
              <a:t>याबाबत</a:t>
            </a:r>
            <a:r>
              <a:rPr lang="en-US" dirty="0" smtClean="0"/>
              <a:t> </a:t>
            </a:r>
            <a:r>
              <a:rPr lang="en-US" dirty="0" err="1" smtClean="0"/>
              <a:t>लेखी</a:t>
            </a:r>
            <a:r>
              <a:rPr lang="en-US" dirty="0" smtClean="0"/>
              <a:t> </a:t>
            </a:r>
            <a:r>
              <a:rPr lang="en-US" dirty="0" err="1" smtClean="0"/>
              <a:t>स्पष्टीकरणे</a:t>
            </a:r>
            <a:r>
              <a:rPr lang="en-US" dirty="0" smtClean="0"/>
              <a:t> </a:t>
            </a:r>
            <a:r>
              <a:rPr lang="en-US" dirty="0" err="1" smtClean="0"/>
              <a:t>करण्यास</a:t>
            </a:r>
            <a:r>
              <a:rPr lang="en-US" dirty="0" smtClean="0"/>
              <a:t> </a:t>
            </a:r>
            <a:r>
              <a:rPr lang="en-US" dirty="0" err="1" smtClean="0"/>
              <a:t>वर्गणीदारास</a:t>
            </a:r>
            <a:r>
              <a:rPr lang="en-US" dirty="0" smtClean="0"/>
              <a:t> </a:t>
            </a:r>
            <a:r>
              <a:rPr lang="en-US" dirty="0" err="1" smtClean="0"/>
              <a:t>फर्मावतील</a:t>
            </a:r>
            <a:r>
              <a:rPr lang="en-US" dirty="0" smtClean="0"/>
              <a:t>.</a:t>
            </a:r>
          </a:p>
          <a:p>
            <a:pPr algn="just">
              <a:lnSpc>
                <a:spcPct val="120000"/>
              </a:lnSpc>
            </a:pPr>
            <a:endParaRPr lang="en-US" dirty="0" smtClean="0"/>
          </a:p>
          <a:p>
            <a:pPr algn="just">
              <a:lnSpc>
                <a:spcPct val="120000"/>
              </a:lnSpc>
            </a:pPr>
            <a:r>
              <a:rPr lang="en-US" dirty="0" smtClean="0"/>
              <a:t> </a:t>
            </a:r>
            <a:r>
              <a:rPr lang="en-US" dirty="0" err="1" smtClean="0"/>
              <a:t>जर</a:t>
            </a:r>
            <a:r>
              <a:rPr lang="en-US" dirty="0" smtClean="0"/>
              <a:t> </a:t>
            </a:r>
            <a:r>
              <a:rPr lang="en-US" dirty="0" err="1" smtClean="0"/>
              <a:t>वर्गणीदाराने</a:t>
            </a:r>
            <a:r>
              <a:rPr lang="en-US" dirty="0" smtClean="0"/>
              <a:t> </a:t>
            </a:r>
            <a:r>
              <a:rPr lang="en-US" dirty="0" err="1" smtClean="0"/>
              <a:t>केलेल्यास्पष्टीकरणाने</a:t>
            </a:r>
            <a:r>
              <a:rPr lang="en-US" dirty="0" smtClean="0"/>
              <a:t> </a:t>
            </a:r>
            <a:r>
              <a:rPr lang="en-US" dirty="0" err="1" smtClean="0"/>
              <a:t>मंजुरी</a:t>
            </a:r>
            <a:r>
              <a:rPr lang="en-US" dirty="0" smtClean="0"/>
              <a:t> </a:t>
            </a:r>
            <a:r>
              <a:rPr lang="en-US" dirty="0" err="1" smtClean="0"/>
              <a:t>प्राधिका-याचे</a:t>
            </a:r>
            <a:r>
              <a:rPr lang="en-US" dirty="0" smtClean="0"/>
              <a:t> </a:t>
            </a:r>
            <a:r>
              <a:rPr lang="en-US" dirty="0" err="1" smtClean="0"/>
              <a:t>समाधान</a:t>
            </a:r>
            <a:r>
              <a:rPr lang="en-US" dirty="0" smtClean="0"/>
              <a:t> </a:t>
            </a:r>
            <a:r>
              <a:rPr lang="en-US" dirty="0" err="1" smtClean="0"/>
              <a:t>झाले</a:t>
            </a:r>
            <a:r>
              <a:rPr lang="en-US" dirty="0" smtClean="0"/>
              <a:t> </a:t>
            </a:r>
            <a:r>
              <a:rPr lang="en-US" dirty="0" err="1" smtClean="0"/>
              <a:t>नाही</a:t>
            </a:r>
            <a:r>
              <a:rPr lang="en-US" dirty="0" smtClean="0"/>
              <a:t> </a:t>
            </a:r>
          </a:p>
          <a:p>
            <a:pPr algn="just">
              <a:lnSpc>
                <a:spcPct val="120000"/>
              </a:lnSpc>
            </a:pPr>
            <a:endParaRPr lang="en-US" dirty="0" smtClean="0"/>
          </a:p>
          <a:p>
            <a:pPr algn="just">
              <a:lnSpc>
                <a:spcPct val="120000"/>
              </a:lnSpc>
            </a:pPr>
            <a:r>
              <a:rPr lang="en-US" dirty="0" err="1" smtClean="0"/>
              <a:t>तर</a:t>
            </a:r>
            <a:r>
              <a:rPr lang="en-US" dirty="0" smtClean="0"/>
              <a:t>, </a:t>
            </a:r>
            <a:r>
              <a:rPr lang="en-US" dirty="0" err="1" smtClean="0"/>
              <a:t>तो</a:t>
            </a:r>
            <a:r>
              <a:rPr lang="en-US" dirty="0" smtClean="0"/>
              <a:t> </a:t>
            </a:r>
            <a:r>
              <a:rPr lang="en-US" dirty="0" err="1" smtClean="0"/>
              <a:t>प्राधिकारी</a:t>
            </a:r>
            <a:r>
              <a:rPr lang="en-US" dirty="0" smtClean="0"/>
              <a:t> </a:t>
            </a:r>
            <a:r>
              <a:rPr lang="en-US" dirty="0" err="1" smtClean="0"/>
              <a:t>वर्गणीदारास</a:t>
            </a:r>
            <a:r>
              <a:rPr lang="en-US" dirty="0" smtClean="0"/>
              <a:t> </a:t>
            </a:r>
            <a:r>
              <a:rPr lang="en-US" dirty="0" err="1" smtClean="0"/>
              <a:t>अग्रिमाची</a:t>
            </a:r>
            <a:r>
              <a:rPr lang="en-US" dirty="0" smtClean="0"/>
              <a:t> </a:t>
            </a:r>
            <a:r>
              <a:rPr lang="en-US" dirty="0" err="1" smtClean="0"/>
              <a:t>रक्कम</a:t>
            </a:r>
            <a:r>
              <a:rPr lang="en-US" dirty="0" smtClean="0"/>
              <a:t> </a:t>
            </a:r>
            <a:r>
              <a:rPr lang="en-US" dirty="0" err="1" smtClean="0"/>
              <a:t>निधीत</a:t>
            </a:r>
            <a:r>
              <a:rPr lang="en-US" dirty="0" smtClean="0"/>
              <a:t> </a:t>
            </a:r>
            <a:r>
              <a:rPr lang="en-US" dirty="0" err="1" smtClean="0"/>
              <a:t>तात्काळ</a:t>
            </a:r>
            <a:r>
              <a:rPr lang="en-US" dirty="0" smtClean="0"/>
              <a:t> </a:t>
            </a:r>
            <a:r>
              <a:rPr lang="en-US" dirty="0" err="1" smtClean="0"/>
              <a:t>परत</a:t>
            </a:r>
            <a:r>
              <a:rPr lang="en-US" dirty="0" smtClean="0"/>
              <a:t> </a:t>
            </a:r>
            <a:r>
              <a:rPr lang="en-US" dirty="0" err="1" smtClean="0"/>
              <a:t>भरण्याचा</a:t>
            </a:r>
            <a:r>
              <a:rPr lang="en-US" dirty="0" smtClean="0"/>
              <a:t> </a:t>
            </a:r>
            <a:r>
              <a:rPr lang="en-US" dirty="0" err="1" smtClean="0"/>
              <a:t>निदेश</a:t>
            </a:r>
            <a:r>
              <a:rPr lang="en-US" dirty="0" smtClean="0"/>
              <a:t> </a:t>
            </a:r>
            <a:r>
              <a:rPr lang="en-US" dirty="0" err="1" smtClean="0"/>
              <a:t>देईल</a:t>
            </a:r>
            <a:r>
              <a:rPr lang="en-US" dirty="0" smtClean="0"/>
              <a:t> </a:t>
            </a:r>
            <a:r>
              <a:rPr lang="en-US" dirty="0" err="1" smtClean="0"/>
              <a:t>किंवा</a:t>
            </a:r>
            <a:r>
              <a:rPr lang="en-US" dirty="0" smtClean="0"/>
              <a:t> </a:t>
            </a:r>
          </a:p>
          <a:p>
            <a:pPr algn="just">
              <a:lnSpc>
                <a:spcPct val="120000"/>
              </a:lnSpc>
            </a:pPr>
            <a:endParaRPr lang="en-US" dirty="0" smtClean="0"/>
          </a:p>
          <a:p>
            <a:pPr algn="just">
              <a:lnSpc>
                <a:spcPct val="120000"/>
              </a:lnSpc>
            </a:pPr>
            <a:r>
              <a:rPr lang="en-US" dirty="0" err="1" smtClean="0"/>
              <a:t>तसे</a:t>
            </a:r>
            <a:r>
              <a:rPr lang="en-US" dirty="0" smtClean="0"/>
              <a:t> न </a:t>
            </a:r>
            <a:r>
              <a:rPr lang="en-US" dirty="0" err="1" smtClean="0"/>
              <a:t>केल्यास</a:t>
            </a:r>
            <a:r>
              <a:rPr lang="en-US" dirty="0" smtClean="0"/>
              <a:t> </a:t>
            </a:r>
            <a:r>
              <a:rPr lang="en-US" dirty="0" err="1" smtClean="0"/>
              <a:t>वर्गणीदाराच्या</a:t>
            </a:r>
            <a:r>
              <a:rPr lang="en-US" dirty="0" smtClean="0"/>
              <a:t> </a:t>
            </a:r>
            <a:r>
              <a:rPr lang="en-US" dirty="0" err="1" smtClean="0"/>
              <a:t>वित्तलब्धीमधून</a:t>
            </a:r>
            <a:r>
              <a:rPr lang="en-US" dirty="0" smtClean="0"/>
              <a:t>, </a:t>
            </a:r>
            <a:r>
              <a:rPr lang="en-US" dirty="0" err="1" smtClean="0"/>
              <a:t>जरी</a:t>
            </a:r>
            <a:r>
              <a:rPr lang="en-US" dirty="0" smtClean="0"/>
              <a:t> </a:t>
            </a:r>
            <a:r>
              <a:rPr lang="en-US" dirty="0" err="1" smtClean="0"/>
              <a:t>तो</a:t>
            </a:r>
            <a:r>
              <a:rPr lang="en-US" dirty="0" smtClean="0"/>
              <a:t> </a:t>
            </a:r>
            <a:r>
              <a:rPr lang="en-US" dirty="0" err="1" smtClean="0"/>
              <a:t>रजेवर</a:t>
            </a:r>
            <a:r>
              <a:rPr lang="en-US" dirty="0" smtClean="0"/>
              <a:t> </a:t>
            </a:r>
            <a:r>
              <a:rPr lang="en-US" dirty="0" err="1" smtClean="0"/>
              <a:t>असला</a:t>
            </a:r>
            <a:r>
              <a:rPr lang="en-US" dirty="0" smtClean="0"/>
              <a:t> </a:t>
            </a:r>
            <a:r>
              <a:rPr lang="en-US" dirty="0" err="1" smtClean="0"/>
              <a:t>तरी</a:t>
            </a:r>
            <a:r>
              <a:rPr lang="en-US" dirty="0" smtClean="0"/>
              <a:t>, </a:t>
            </a:r>
            <a:r>
              <a:rPr lang="en-US" dirty="0" err="1" smtClean="0"/>
              <a:t>एकाच</a:t>
            </a:r>
            <a:r>
              <a:rPr lang="en-US" dirty="0" smtClean="0"/>
              <a:t> </a:t>
            </a:r>
            <a:r>
              <a:rPr lang="en-US" dirty="0" err="1" smtClean="0"/>
              <a:t>ठोक</a:t>
            </a:r>
            <a:r>
              <a:rPr lang="en-US" dirty="0" smtClean="0"/>
              <a:t> </a:t>
            </a:r>
            <a:r>
              <a:rPr lang="en-US" dirty="0" err="1" smtClean="0"/>
              <a:t>रकमेत</a:t>
            </a:r>
            <a:r>
              <a:rPr lang="en-US" dirty="0" smtClean="0"/>
              <a:t> </a:t>
            </a:r>
            <a:r>
              <a:rPr lang="en-US" dirty="0" err="1" smtClean="0"/>
              <a:t>किंवा</a:t>
            </a:r>
            <a:r>
              <a:rPr lang="en-US" dirty="0" smtClean="0"/>
              <a:t> </a:t>
            </a:r>
            <a:r>
              <a:rPr lang="en-US" dirty="0" err="1" smtClean="0"/>
              <a:t>बारापेक्षा</a:t>
            </a:r>
            <a:r>
              <a:rPr lang="en-US" dirty="0" smtClean="0"/>
              <a:t> </a:t>
            </a:r>
            <a:r>
              <a:rPr lang="en-US" dirty="0" err="1" smtClean="0"/>
              <a:t>जास्त</a:t>
            </a:r>
            <a:r>
              <a:rPr lang="en-US" dirty="0" smtClean="0"/>
              <a:t> </a:t>
            </a:r>
            <a:r>
              <a:rPr lang="en-US" dirty="0" err="1" smtClean="0"/>
              <a:t>होणार</a:t>
            </a:r>
            <a:r>
              <a:rPr lang="en-US" dirty="0" smtClean="0"/>
              <a:t> </a:t>
            </a:r>
            <a:r>
              <a:rPr lang="en-US" dirty="0" err="1" smtClean="0"/>
              <a:t>नाहीत</a:t>
            </a:r>
            <a:r>
              <a:rPr lang="en-US" dirty="0" smtClean="0"/>
              <a:t> </a:t>
            </a:r>
            <a:r>
              <a:rPr lang="en-US" dirty="0" err="1" smtClean="0"/>
              <a:t>अशा</a:t>
            </a:r>
            <a:r>
              <a:rPr lang="en-US" dirty="0" smtClean="0"/>
              <a:t> </a:t>
            </a:r>
            <a:r>
              <a:rPr lang="en-US" dirty="0" err="1" smtClean="0"/>
              <a:t>मासिक</a:t>
            </a:r>
            <a:r>
              <a:rPr lang="en-US" dirty="0" smtClean="0"/>
              <a:t> </a:t>
            </a:r>
            <a:r>
              <a:rPr lang="en-US" dirty="0" err="1" smtClean="0"/>
              <a:t>हप्त्यांनी</a:t>
            </a:r>
            <a:r>
              <a:rPr lang="en-US" dirty="0" smtClean="0"/>
              <a:t> </a:t>
            </a:r>
            <a:r>
              <a:rPr lang="en-US" dirty="0" err="1" smtClean="0"/>
              <a:t>वजात</a:t>
            </a:r>
            <a:r>
              <a:rPr lang="en-US" dirty="0" smtClean="0"/>
              <a:t> </a:t>
            </a:r>
            <a:r>
              <a:rPr lang="en-US" dirty="0" err="1" smtClean="0"/>
              <a:t>करून</a:t>
            </a:r>
            <a:r>
              <a:rPr lang="en-US" dirty="0" smtClean="0"/>
              <a:t> </a:t>
            </a:r>
            <a:r>
              <a:rPr lang="en-US" dirty="0" err="1" smtClean="0"/>
              <a:t>ती</a:t>
            </a:r>
            <a:r>
              <a:rPr lang="en-US" dirty="0" smtClean="0"/>
              <a:t> </a:t>
            </a:r>
            <a:r>
              <a:rPr lang="en-US" dirty="0" err="1" smtClean="0"/>
              <a:t>रक्कम</a:t>
            </a:r>
            <a:r>
              <a:rPr lang="en-US" dirty="0" smtClean="0"/>
              <a:t> </a:t>
            </a:r>
            <a:r>
              <a:rPr lang="en-US" dirty="0" err="1" smtClean="0"/>
              <a:t>वसूल</a:t>
            </a:r>
            <a:r>
              <a:rPr lang="en-US" dirty="0" smtClean="0"/>
              <a:t> </a:t>
            </a:r>
            <a:r>
              <a:rPr lang="en-US" dirty="0" err="1" smtClean="0"/>
              <a:t>करण्याचा</a:t>
            </a:r>
            <a:r>
              <a:rPr lang="en-US" dirty="0" smtClean="0"/>
              <a:t> </a:t>
            </a:r>
            <a:r>
              <a:rPr lang="en-US" dirty="0" err="1" smtClean="0"/>
              <a:t>आदेश</a:t>
            </a:r>
            <a:r>
              <a:rPr lang="en-US" dirty="0" smtClean="0"/>
              <a:t> </a:t>
            </a:r>
            <a:r>
              <a:rPr lang="en-US" dirty="0" err="1" smtClean="0"/>
              <a:t>देईल</a:t>
            </a:r>
            <a:r>
              <a:rPr lang="en-US" dirty="0" smtClean="0"/>
              <a:t>.</a:t>
            </a:r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54000"/>
            <a:ext cx="8229600" cy="1143000"/>
          </a:xfrm>
        </p:spPr>
        <p:txBody>
          <a:bodyPr anchor="t"/>
          <a:lstStyle/>
          <a:p>
            <a:pPr algn="ctr"/>
            <a:r>
              <a:rPr lang="mr-IN" sz="4800" dirty="0" smtClean="0"/>
              <a:t>म.स.भ.नि.नि.नियम,१९९८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28600" y="1066800"/>
            <a:ext cx="8610600" cy="5562600"/>
          </a:xfrm>
        </p:spPr>
        <p:txBody>
          <a:bodyPr>
            <a:normAutofit fontScale="25000" lnSpcReduction="20000"/>
          </a:bodyPr>
          <a:lstStyle/>
          <a:p>
            <a:r>
              <a:rPr lang="en-US" sz="9800" b="1" dirty="0" smtClean="0"/>
              <a:t>16. </a:t>
            </a:r>
            <a:r>
              <a:rPr lang="en-US" sz="9800" b="1" dirty="0" err="1" smtClean="0"/>
              <a:t>निधीमधून</a:t>
            </a:r>
            <a:r>
              <a:rPr lang="en-US" sz="9800" b="1" dirty="0" smtClean="0"/>
              <a:t> </a:t>
            </a:r>
            <a:r>
              <a:rPr lang="en-US" sz="9800" b="1" dirty="0" err="1" smtClean="0"/>
              <a:t>रक्कम</a:t>
            </a:r>
            <a:r>
              <a:rPr lang="en-US" sz="9800" b="1" dirty="0" smtClean="0"/>
              <a:t> </a:t>
            </a:r>
            <a:r>
              <a:rPr lang="en-US" sz="9800" b="1" dirty="0" err="1" smtClean="0"/>
              <a:t>काढणे</a:t>
            </a:r>
            <a:r>
              <a:rPr lang="en-US" sz="9800" b="1" dirty="0" smtClean="0"/>
              <a:t>.--- </a:t>
            </a:r>
            <a:endParaRPr lang="en-US" sz="9800" b="1" dirty="0" smtClean="0"/>
          </a:p>
          <a:p>
            <a:pPr>
              <a:buNone/>
            </a:pPr>
            <a:endParaRPr lang="en-US" sz="9800" b="1" dirty="0" smtClean="0"/>
          </a:p>
          <a:p>
            <a:pPr algn="just">
              <a:buNone/>
            </a:pPr>
            <a:r>
              <a:rPr lang="en-US" sz="9800" b="1" dirty="0" smtClean="0"/>
              <a:t>    </a:t>
            </a:r>
            <a:r>
              <a:rPr lang="en-US" sz="9800" dirty="0" err="1" smtClean="0"/>
              <a:t>नियम</a:t>
            </a:r>
            <a:r>
              <a:rPr lang="en-US" sz="9800" dirty="0" smtClean="0"/>
              <a:t> </a:t>
            </a:r>
            <a:r>
              <a:rPr lang="en-US" sz="9800" dirty="0" smtClean="0"/>
              <a:t>13, </a:t>
            </a:r>
            <a:r>
              <a:rPr lang="en-US" sz="9800" dirty="0" err="1" smtClean="0"/>
              <a:t>पोट-नियम</a:t>
            </a:r>
            <a:r>
              <a:rPr lang="en-US" sz="9800" dirty="0" smtClean="0"/>
              <a:t> (2) </a:t>
            </a:r>
            <a:r>
              <a:rPr lang="en-US" sz="9800" dirty="0" err="1" smtClean="0"/>
              <a:t>अन्वये</a:t>
            </a:r>
            <a:r>
              <a:rPr lang="en-US" sz="9800" dirty="0" smtClean="0"/>
              <a:t> </a:t>
            </a:r>
            <a:r>
              <a:rPr lang="en-US" sz="9800" dirty="0" err="1" smtClean="0"/>
              <a:t>अग्रिम</a:t>
            </a:r>
            <a:r>
              <a:rPr lang="en-US" sz="9800" dirty="0" smtClean="0"/>
              <a:t> </a:t>
            </a:r>
            <a:r>
              <a:rPr lang="en-US" sz="9800" dirty="0" err="1" smtClean="0"/>
              <a:t>मंजूर</a:t>
            </a:r>
            <a:r>
              <a:rPr lang="en-US" sz="9800" dirty="0" smtClean="0"/>
              <a:t> </a:t>
            </a:r>
            <a:r>
              <a:rPr lang="en-US" sz="9800" dirty="0" err="1" smtClean="0"/>
              <a:t>करण्यास</a:t>
            </a:r>
            <a:r>
              <a:rPr lang="en-US" sz="9800" dirty="0" smtClean="0"/>
              <a:t> </a:t>
            </a:r>
            <a:r>
              <a:rPr lang="en-US" sz="9800" dirty="0" err="1" smtClean="0"/>
              <a:t>सक्षम</a:t>
            </a:r>
            <a:r>
              <a:rPr lang="en-US" sz="9800" dirty="0" smtClean="0"/>
              <a:t> </a:t>
            </a:r>
            <a:r>
              <a:rPr lang="en-US" sz="9800" dirty="0" err="1" smtClean="0"/>
              <a:t>असणा-या</a:t>
            </a:r>
            <a:r>
              <a:rPr lang="en-US" sz="9800" dirty="0" smtClean="0"/>
              <a:t> </a:t>
            </a:r>
            <a:r>
              <a:rPr lang="en-US" sz="9800" dirty="0" err="1" smtClean="0"/>
              <a:t>प्राधिका-यांना</a:t>
            </a:r>
            <a:r>
              <a:rPr lang="en-US" sz="9800" dirty="0" smtClean="0"/>
              <a:t> </a:t>
            </a:r>
            <a:r>
              <a:rPr lang="en-US" sz="9800" dirty="0" err="1" smtClean="0"/>
              <a:t>विशेष</a:t>
            </a:r>
            <a:r>
              <a:rPr lang="en-US" sz="9800" dirty="0" smtClean="0"/>
              <a:t> </a:t>
            </a:r>
            <a:r>
              <a:rPr lang="en-US" sz="9800" dirty="0" err="1" smtClean="0"/>
              <a:t>कारणास्तव</a:t>
            </a:r>
            <a:r>
              <a:rPr lang="en-US" sz="9800" dirty="0" smtClean="0"/>
              <a:t> </a:t>
            </a:r>
            <a:r>
              <a:rPr lang="en-US" sz="9800" dirty="0" err="1" smtClean="0"/>
              <a:t>उक्त</a:t>
            </a:r>
            <a:r>
              <a:rPr lang="en-US" sz="9800" dirty="0" smtClean="0"/>
              <a:t> </a:t>
            </a:r>
            <a:r>
              <a:rPr lang="en-US" sz="9800" dirty="0" err="1" smtClean="0"/>
              <a:t>नियमात</a:t>
            </a:r>
            <a:r>
              <a:rPr lang="en-US" sz="9800" dirty="0" smtClean="0"/>
              <a:t> </a:t>
            </a:r>
            <a:r>
              <a:rPr lang="en-US" sz="9800" dirty="0" err="1" smtClean="0"/>
              <a:t>विनिर्दिष्ट</a:t>
            </a:r>
            <a:r>
              <a:rPr lang="en-US" sz="9800" dirty="0" smtClean="0"/>
              <a:t> </a:t>
            </a:r>
            <a:r>
              <a:rPr lang="en-US" sz="9800" dirty="0" err="1" smtClean="0"/>
              <a:t>केलेल्या</a:t>
            </a:r>
            <a:r>
              <a:rPr lang="en-US" sz="9800" dirty="0" smtClean="0"/>
              <a:t> </a:t>
            </a:r>
            <a:r>
              <a:rPr lang="en-US" sz="9800" dirty="0" err="1" smtClean="0"/>
              <a:t>शर्तीना</a:t>
            </a:r>
            <a:r>
              <a:rPr lang="en-US" sz="9800" dirty="0" smtClean="0"/>
              <a:t> </a:t>
            </a:r>
            <a:r>
              <a:rPr lang="en-US" sz="9800" dirty="0" err="1" smtClean="0"/>
              <a:t>अधीन</a:t>
            </a:r>
            <a:r>
              <a:rPr lang="en-US" sz="9800" dirty="0" smtClean="0"/>
              <a:t> </a:t>
            </a:r>
            <a:r>
              <a:rPr lang="en-US" sz="9800" dirty="0" err="1" smtClean="0"/>
              <a:t>राहून</a:t>
            </a:r>
            <a:r>
              <a:rPr lang="en-US" sz="9800" dirty="0" smtClean="0"/>
              <a:t> </a:t>
            </a:r>
            <a:r>
              <a:rPr lang="en-US" sz="9800" dirty="0" err="1" smtClean="0"/>
              <a:t>पुढीलपैकी</a:t>
            </a:r>
            <a:r>
              <a:rPr lang="en-US" sz="9800" dirty="0" smtClean="0"/>
              <a:t> </a:t>
            </a:r>
            <a:r>
              <a:rPr lang="en-US" sz="9800" dirty="0" err="1" smtClean="0"/>
              <a:t>कोणत्याही</a:t>
            </a:r>
            <a:r>
              <a:rPr lang="en-US" sz="9800" dirty="0" smtClean="0"/>
              <a:t> </a:t>
            </a:r>
            <a:r>
              <a:rPr lang="en-US" sz="9800" dirty="0" err="1" smtClean="0"/>
              <a:t>वेळी</a:t>
            </a:r>
            <a:r>
              <a:rPr lang="en-US" sz="9800" dirty="0" smtClean="0"/>
              <a:t> </a:t>
            </a:r>
            <a:r>
              <a:rPr lang="en-US" sz="9800" dirty="0" err="1" smtClean="0"/>
              <a:t>रक्कम</a:t>
            </a:r>
            <a:r>
              <a:rPr lang="en-US" sz="9800" dirty="0" smtClean="0"/>
              <a:t> </a:t>
            </a:r>
            <a:r>
              <a:rPr lang="en-US" sz="9800" dirty="0" err="1" smtClean="0"/>
              <a:t>काढण्यास</a:t>
            </a:r>
            <a:r>
              <a:rPr lang="en-US" sz="9800" dirty="0" smtClean="0"/>
              <a:t> </a:t>
            </a:r>
            <a:r>
              <a:rPr lang="en-US" sz="9800" dirty="0" err="1" smtClean="0"/>
              <a:t>मंजुरी</a:t>
            </a:r>
            <a:r>
              <a:rPr lang="en-US" sz="9800" dirty="0" smtClean="0"/>
              <a:t> </a:t>
            </a:r>
            <a:r>
              <a:rPr lang="en-US" sz="9800" dirty="0" err="1" smtClean="0"/>
              <a:t>देता</a:t>
            </a:r>
            <a:r>
              <a:rPr lang="en-US" sz="9800" dirty="0" smtClean="0"/>
              <a:t> </a:t>
            </a:r>
            <a:r>
              <a:rPr lang="en-US" sz="9800" dirty="0" err="1" smtClean="0"/>
              <a:t>येईल</a:t>
            </a:r>
            <a:r>
              <a:rPr lang="en-US" sz="9800" dirty="0" smtClean="0"/>
              <a:t>.</a:t>
            </a:r>
          </a:p>
          <a:p>
            <a:pPr algn="just">
              <a:buNone/>
            </a:pPr>
            <a:endParaRPr lang="en-US" sz="9800" dirty="0" smtClean="0"/>
          </a:p>
          <a:p>
            <a:pPr algn="just">
              <a:buNone/>
            </a:pPr>
            <a:r>
              <a:rPr lang="en-US" sz="9800" dirty="0" smtClean="0"/>
              <a:t>(</a:t>
            </a:r>
            <a:r>
              <a:rPr lang="en-US" sz="9800" dirty="0" smtClean="0"/>
              <a:t>अ) </a:t>
            </a:r>
            <a:r>
              <a:rPr lang="en-US" sz="9800" dirty="0" err="1" smtClean="0"/>
              <a:t>एखाद्या</a:t>
            </a:r>
            <a:r>
              <a:rPr lang="en-US" sz="9800" dirty="0" smtClean="0"/>
              <a:t> </a:t>
            </a:r>
            <a:r>
              <a:rPr lang="en-US" sz="9800" dirty="0" err="1" smtClean="0"/>
              <a:t>वर्गणीदाराची</a:t>
            </a:r>
            <a:r>
              <a:rPr lang="en-US" sz="9800" dirty="0" smtClean="0"/>
              <a:t> </a:t>
            </a:r>
            <a:r>
              <a:rPr lang="en-US" sz="9800" dirty="0" err="1" smtClean="0"/>
              <a:t>वीस</a:t>
            </a:r>
            <a:r>
              <a:rPr lang="en-US" sz="9800" dirty="0" smtClean="0"/>
              <a:t> </a:t>
            </a:r>
            <a:r>
              <a:rPr lang="en-US" sz="9800" dirty="0" err="1" smtClean="0"/>
              <a:t>वर्षाची</a:t>
            </a:r>
            <a:r>
              <a:rPr lang="en-US" sz="9800" dirty="0" smtClean="0"/>
              <a:t> </a:t>
            </a:r>
            <a:r>
              <a:rPr lang="en-US" sz="9800" dirty="0" err="1" smtClean="0"/>
              <a:t>सेवा</a:t>
            </a:r>
            <a:r>
              <a:rPr lang="en-US" sz="9800" dirty="0" smtClean="0"/>
              <a:t> </a:t>
            </a:r>
            <a:r>
              <a:rPr lang="en-US" sz="9800" dirty="0" err="1" smtClean="0"/>
              <a:t>पूर्ण</a:t>
            </a:r>
            <a:r>
              <a:rPr lang="en-US" sz="9800" dirty="0" smtClean="0"/>
              <a:t> </a:t>
            </a:r>
            <a:r>
              <a:rPr lang="en-US" sz="9800" dirty="0" err="1" smtClean="0"/>
              <a:t>झाल्यानंतर</a:t>
            </a:r>
            <a:r>
              <a:rPr lang="en-US" sz="9800" dirty="0" smtClean="0"/>
              <a:t> (</a:t>
            </a:r>
            <a:r>
              <a:rPr lang="en-US" sz="9800" dirty="0" err="1" smtClean="0"/>
              <a:t>सेवेत</a:t>
            </a:r>
            <a:r>
              <a:rPr lang="en-US" sz="9800" dirty="0" smtClean="0"/>
              <a:t> </a:t>
            </a:r>
            <a:r>
              <a:rPr lang="en-US" sz="9800" dirty="0" err="1" smtClean="0"/>
              <a:t>खंड</a:t>
            </a:r>
            <a:r>
              <a:rPr lang="en-US" sz="9800" dirty="0" smtClean="0"/>
              <a:t> </a:t>
            </a:r>
            <a:r>
              <a:rPr lang="en-US" sz="9800" dirty="0" err="1" smtClean="0"/>
              <a:t>झालेला</a:t>
            </a:r>
            <a:r>
              <a:rPr lang="en-US" sz="9800" dirty="0" smtClean="0"/>
              <a:t> </a:t>
            </a:r>
            <a:r>
              <a:rPr lang="en-US" sz="9800" dirty="0" err="1" smtClean="0"/>
              <a:t>असल्यास</a:t>
            </a:r>
            <a:r>
              <a:rPr lang="en-US" sz="9800" dirty="0" smtClean="0"/>
              <a:t> </a:t>
            </a:r>
            <a:r>
              <a:rPr lang="en-US" sz="9800" dirty="0" err="1" smtClean="0"/>
              <a:t>खंडित</a:t>
            </a:r>
            <a:r>
              <a:rPr lang="en-US" sz="9800" dirty="0" smtClean="0"/>
              <a:t> </a:t>
            </a:r>
            <a:r>
              <a:rPr lang="en-US" sz="9800" dirty="0" err="1" smtClean="0"/>
              <a:t>सेवेचा</a:t>
            </a:r>
            <a:r>
              <a:rPr lang="en-US" sz="9800" dirty="0" smtClean="0"/>
              <a:t> </a:t>
            </a:r>
            <a:r>
              <a:rPr lang="en-US" sz="9800" dirty="0" err="1" smtClean="0"/>
              <a:t>समावेश</a:t>
            </a:r>
            <a:r>
              <a:rPr lang="en-US" sz="9800" dirty="0" smtClean="0"/>
              <a:t> </a:t>
            </a:r>
            <a:r>
              <a:rPr lang="en-US" sz="9800" dirty="0" err="1" smtClean="0"/>
              <a:t>करून</a:t>
            </a:r>
            <a:r>
              <a:rPr lang="en-US" sz="9800" dirty="0" smtClean="0"/>
              <a:t>) </a:t>
            </a:r>
            <a:r>
              <a:rPr lang="en-US" sz="9800" dirty="0" err="1" smtClean="0"/>
              <a:t>अथवा</a:t>
            </a:r>
            <a:r>
              <a:rPr lang="en-US" sz="9800" dirty="0" smtClean="0"/>
              <a:t> </a:t>
            </a:r>
            <a:r>
              <a:rPr lang="en-US" sz="9800" dirty="0" err="1" smtClean="0"/>
              <a:t>त्याचा</a:t>
            </a:r>
            <a:r>
              <a:rPr lang="en-US" sz="9800" dirty="0" smtClean="0"/>
              <a:t> </a:t>
            </a:r>
            <a:r>
              <a:rPr lang="en-US" sz="9800" dirty="0" err="1" smtClean="0"/>
              <a:t>नियत</a:t>
            </a:r>
            <a:r>
              <a:rPr lang="en-US" sz="9800" dirty="0" smtClean="0"/>
              <a:t> </a:t>
            </a:r>
            <a:r>
              <a:rPr lang="en-US" sz="9800" dirty="0" err="1" smtClean="0"/>
              <a:t>सेवावधी</a:t>
            </a:r>
            <a:r>
              <a:rPr lang="en-US" sz="9800" dirty="0" smtClean="0"/>
              <a:t> </a:t>
            </a:r>
            <a:r>
              <a:rPr lang="en-US" sz="9800" dirty="0" err="1" smtClean="0"/>
              <a:t>पूर्ण</a:t>
            </a:r>
            <a:r>
              <a:rPr lang="en-US" sz="9800" dirty="0" smtClean="0"/>
              <a:t> </a:t>
            </a:r>
            <a:r>
              <a:rPr lang="en-US" sz="9800" dirty="0" err="1" smtClean="0"/>
              <a:t>होवून</a:t>
            </a:r>
            <a:r>
              <a:rPr lang="en-US" sz="9800" dirty="0" smtClean="0"/>
              <a:t> </a:t>
            </a:r>
            <a:r>
              <a:rPr lang="en-US" sz="9800" dirty="0" err="1" smtClean="0"/>
              <a:t>तो</a:t>
            </a:r>
            <a:r>
              <a:rPr lang="en-US" sz="9800" dirty="0" smtClean="0"/>
              <a:t> </a:t>
            </a:r>
            <a:r>
              <a:rPr lang="en-US" sz="9800" dirty="0" err="1" smtClean="0"/>
              <a:t>सेवानिवृत्त</a:t>
            </a:r>
            <a:r>
              <a:rPr lang="en-US" sz="9800" dirty="0" smtClean="0"/>
              <a:t> </a:t>
            </a:r>
            <a:r>
              <a:rPr lang="en-US" sz="9800" dirty="0" err="1" smtClean="0"/>
              <a:t>होण्यापूर्वी</a:t>
            </a:r>
            <a:r>
              <a:rPr lang="en-US" sz="9800" dirty="0" smtClean="0"/>
              <a:t> </a:t>
            </a:r>
            <a:r>
              <a:rPr lang="en-US" sz="9800" dirty="0" err="1" smtClean="0"/>
              <a:t>दहा</a:t>
            </a:r>
            <a:r>
              <a:rPr lang="en-US" sz="9800" dirty="0" smtClean="0"/>
              <a:t> </a:t>
            </a:r>
            <a:r>
              <a:rPr lang="en-US" sz="9800" dirty="0" err="1" smtClean="0"/>
              <a:t>वर्षे</a:t>
            </a:r>
            <a:r>
              <a:rPr lang="en-US" sz="9800" dirty="0" smtClean="0"/>
              <a:t>, </a:t>
            </a:r>
            <a:r>
              <a:rPr lang="en-US" sz="9800" dirty="0" err="1" smtClean="0"/>
              <a:t>यापैकी</a:t>
            </a:r>
            <a:r>
              <a:rPr lang="en-US" sz="9800" dirty="0" smtClean="0"/>
              <a:t> </a:t>
            </a:r>
            <a:r>
              <a:rPr lang="en-US" sz="9800" dirty="0" err="1" smtClean="0"/>
              <a:t>जी</a:t>
            </a:r>
            <a:r>
              <a:rPr lang="en-US" sz="9800" dirty="0" smtClean="0"/>
              <a:t> </a:t>
            </a:r>
            <a:r>
              <a:rPr lang="en-US" sz="9800" dirty="0" err="1" smtClean="0"/>
              <a:t>घटना</a:t>
            </a:r>
            <a:r>
              <a:rPr lang="en-US" sz="9800" dirty="0" smtClean="0"/>
              <a:t> </a:t>
            </a:r>
            <a:r>
              <a:rPr lang="en-US" sz="9800" dirty="0" err="1" smtClean="0"/>
              <a:t>अगोदरची</a:t>
            </a:r>
            <a:r>
              <a:rPr lang="en-US" sz="9800" dirty="0" smtClean="0"/>
              <a:t> </a:t>
            </a:r>
            <a:r>
              <a:rPr lang="en-US" sz="9800" dirty="0" err="1" smtClean="0"/>
              <a:t>असेल</a:t>
            </a:r>
            <a:r>
              <a:rPr lang="en-US" sz="9800" dirty="0" smtClean="0"/>
              <a:t> </a:t>
            </a:r>
            <a:r>
              <a:rPr lang="en-US" sz="9800" dirty="0" err="1" smtClean="0"/>
              <a:t>त्यावेळी</a:t>
            </a:r>
            <a:r>
              <a:rPr lang="en-US" sz="9800" dirty="0" smtClean="0"/>
              <a:t>, </a:t>
            </a:r>
            <a:r>
              <a:rPr lang="en-US" sz="9800" dirty="0" err="1" smtClean="0"/>
              <a:t>वर्गणीदाराच्या</a:t>
            </a:r>
            <a:r>
              <a:rPr lang="en-US" sz="9800" dirty="0" smtClean="0"/>
              <a:t> </a:t>
            </a:r>
            <a:r>
              <a:rPr lang="en-US" sz="9800" dirty="0" err="1" smtClean="0"/>
              <a:t>खाती</a:t>
            </a:r>
            <a:r>
              <a:rPr lang="en-US" sz="9800" dirty="0" smtClean="0"/>
              <a:t> </a:t>
            </a:r>
            <a:r>
              <a:rPr lang="en-US" sz="9800" dirty="0" err="1" smtClean="0"/>
              <a:t>जमा</a:t>
            </a:r>
            <a:r>
              <a:rPr lang="en-US" sz="9800" dirty="0" smtClean="0"/>
              <a:t> </a:t>
            </a:r>
            <a:r>
              <a:rPr lang="en-US" sz="9800" dirty="0" err="1" smtClean="0"/>
              <a:t>असलेल्या</a:t>
            </a:r>
            <a:r>
              <a:rPr lang="en-US" sz="9800" dirty="0" smtClean="0"/>
              <a:t> </a:t>
            </a:r>
            <a:r>
              <a:rPr lang="en-US" sz="9800" dirty="0" err="1" smtClean="0"/>
              <a:t>निधीच्या</a:t>
            </a:r>
            <a:r>
              <a:rPr lang="en-US" sz="9800" dirty="0" smtClean="0"/>
              <a:t> </a:t>
            </a:r>
            <a:r>
              <a:rPr lang="en-US" sz="9800" dirty="0" err="1" smtClean="0"/>
              <a:t>रकमेतून</a:t>
            </a:r>
            <a:r>
              <a:rPr lang="en-US" sz="9800" dirty="0" smtClean="0"/>
              <a:t> </a:t>
            </a:r>
            <a:r>
              <a:rPr lang="en-US" sz="9800" dirty="0" err="1" smtClean="0"/>
              <a:t>पुढीलपैकी</a:t>
            </a:r>
            <a:r>
              <a:rPr lang="en-US" sz="9800" dirty="0" smtClean="0"/>
              <a:t> </a:t>
            </a:r>
            <a:r>
              <a:rPr lang="en-US" sz="9800" dirty="0" err="1" smtClean="0"/>
              <a:t>एका</a:t>
            </a:r>
            <a:r>
              <a:rPr lang="en-US" sz="9800" dirty="0" smtClean="0"/>
              <a:t> </a:t>
            </a:r>
            <a:r>
              <a:rPr lang="en-US" sz="9800" dirty="0" err="1" smtClean="0"/>
              <a:t>किंवा</a:t>
            </a:r>
            <a:r>
              <a:rPr lang="en-US" sz="9800" dirty="0" smtClean="0"/>
              <a:t> </a:t>
            </a:r>
            <a:r>
              <a:rPr lang="en-US" sz="9800" dirty="0" err="1" smtClean="0"/>
              <a:t>अनेक</a:t>
            </a:r>
            <a:r>
              <a:rPr lang="en-US" sz="9800" dirty="0" smtClean="0"/>
              <a:t> </a:t>
            </a:r>
            <a:r>
              <a:rPr lang="en-US" sz="9800" dirty="0" err="1" smtClean="0"/>
              <a:t>प्रयोजनार्थ</a:t>
            </a:r>
            <a:r>
              <a:rPr lang="en-US" sz="9800" dirty="0" smtClean="0"/>
              <a:t>, </a:t>
            </a:r>
            <a:r>
              <a:rPr lang="en-US" sz="9800" dirty="0" err="1" smtClean="0"/>
              <a:t>म्हणजेच</a:t>
            </a:r>
            <a:r>
              <a:rPr lang="en-US" sz="9800" dirty="0" smtClean="0"/>
              <a:t>—</a:t>
            </a:r>
          </a:p>
          <a:p>
            <a:pPr algn="just">
              <a:buNone/>
            </a:pPr>
            <a:endParaRPr lang="en-US" sz="9800" dirty="0" smtClean="0"/>
          </a:p>
          <a:p>
            <a:pPr algn="just">
              <a:buNone/>
            </a:pPr>
            <a:r>
              <a:rPr lang="en-US" sz="9800" dirty="0" smtClean="0"/>
              <a:t>(</a:t>
            </a:r>
            <a:r>
              <a:rPr lang="en-US" sz="9800" dirty="0" smtClean="0"/>
              <a:t>1)</a:t>
            </a:r>
            <a:r>
              <a:rPr lang="en-US" sz="9800" dirty="0" err="1" smtClean="0"/>
              <a:t>वर्गणीदार</a:t>
            </a:r>
            <a:r>
              <a:rPr lang="en-US" sz="9800" dirty="0" smtClean="0"/>
              <a:t> </a:t>
            </a:r>
            <a:r>
              <a:rPr lang="en-US" sz="9800" dirty="0" smtClean="0"/>
              <a:t>व </a:t>
            </a:r>
            <a:r>
              <a:rPr lang="en-US" sz="9800" dirty="0" err="1" smtClean="0"/>
              <a:t>त्याच्या</a:t>
            </a:r>
            <a:r>
              <a:rPr lang="en-US" sz="9800" dirty="0" smtClean="0"/>
              <a:t> </a:t>
            </a:r>
            <a:r>
              <a:rPr lang="en-US" sz="9800" dirty="0" err="1" smtClean="0"/>
              <a:t>कुटुंबातील</a:t>
            </a:r>
            <a:r>
              <a:rPr lang="en-US" sz="9800" dirty="0" smtClean="0"/>
              <a:t> </a:t>
            </a:r>
            <a:r>
              <a:rPr lang="en-US" sz="9800" dirty="0" err="1" smtClean="0"/>
              <a:t>व्यक्ती</a:t>
            </a:r>
            <a:r>
              <a:rPr lang="en-US" sz="9800" dirty="0" smtClean="0"/>
              <a:t> </a:t>
            </a:r>
            <a:r>
              <a:rPr lang="en-US" sz="9800" dirty="0" err="1" smtClean="0"/>
              <a:t>किंवा</a:t>
            </a:r>
            <a:r>
              <a:rPr lang="en-US" sz="9800" dirty="0" smtClean="0"/>
              <a:t> </a:t>
            </a:r>
            <a:r>
              <a:rPr lang="en-US" sz="9800" dirty="0" err="1" smtClean="0"/>
              <a:t>त्याच्यावर</a:t>
            </a:r>
            <a:r>
              <a:rPr lang="en-US" sz="9800" dirty="0" smtClean="0"/>
              <a:t> </a:t>
            </a:r>
            <a:r>
              <a:rPr lang="en-US" sz="9800" dirty="0" err="1" smtClean="0"/>
              <a:t>प्रत्यक्ष</a:t>
            </a:r>
            <a:r>
              <a:rPr lang="en-US" sz="9800" dirty="0" smtClean="0"/>
              <a:t> </a:t>
            </a:r>
            <a:r>
              <a:rPr lang="en-US" sz="9800" dirty="0" err="1" smtClean="0"/>
              <a:t>अवलंबून</a:t>
            </a:r>
            <a:r>
              <a:rPr lang="en-US" sz="9800" dirty="0" smtClean="0"/>
              <a:t> </a:t>
            </a:r>
            <a:r>
              <a:rPr lang="en-US" sz="9800" dirty="0" err="1" smtClean="0"/>
              <a:t>असलेली</a:t>
            </a:r>
            <a:r>
              <a:rPr lang="en-US" sz="9800" dirty="0" smtClean="0"/>
              <a:t> </a:t>
            </a:r>
            <a:r>
              <a:rPr lang="en-US" sz="9800" dirty="0" err="1" smtClean="0"/>
              <a:t>कोणतीही</a:t>
            </a:r>
            <a:r>
              <a:rPr lang="en-US" sz="9800" dirty="0" smtClean="0"/>
              <a:t> </a:t>
            </a:r>
            <a:r>
              <a:rPr lang="en-US" sz="9800" dirty="0" err="1" smtClean="0"/>
              <a:t>व्यक्ती</a:t>
            </a:r>
            <a:r>
              <a:rPr lang="en-US" sz="9800" dirty="0" smtClean="0"/>
              <a:t> </a:t>
            </a:r>
            <a:r>
              <a:rPr lang="en-US" sz="9800" dirty="0" err="1" smtClean="0"/>
              <a:t>यांच्या</a:t>
            </a:r>
            <a:r>
              <a:rPr lang="en-US" sz="9800" dirty="0" smtClean="0"/>
              <a:t> </a:t>
            </a:r>
            <a:r>
              <a:rPr lang="en-US" sz="9800" dirty="0" err="1" smtClean="0"/>
              <a:t>आवश्यक</a:t>
            </a:r>
            <a:r>
              <a:rPr lang="en-US" sz="9800" dirty="0" smtClean="0"/>
              <a:t> </a:t>
            </a:r>
            <a:r>
              <a:rPr lang="en-US" sz="9800" dirty="0" err="1" smtClean="0"/>
              <a:t>असेल</a:t>
            </a:r>
            <a:r>
              <a:rPr lang="en-US" sz="9800" dirty="0" smtClean="0"/>
              <a:t> </a:t>
            </a:r>
            <a:r>
              <a:rPr lang="en-US" sz="9800" dirty="0" err="1" smtClean="0"/>
              <a:t>तेथे</a:t>
            </a:r>
            <a:r>
              <a:rPr lang="en-US" sz="9800" dirty="0" smtClean="0"/>
              <a:t> </a:t>
            </a:r>
            <a:r>
              <a:rPr lang="en-US" sz="9800" dirty="0" err="1" smtClean="0"/>
              <a:t>प्रवास</a:t>
            </a:r>
            <a:r>
              <a:rPr lang="en-US" sz="9800" dirty="0" smtClean="0"/>
              <a:t> </a:t>
            </a:r>
            <a:r>
              <a:rPr lang="en-US" sz="9800" dirty="0" err="1" smtClean="0"/>
              <a:t>खर्चासह</a:t>
            </a:r>
            <a:r>
              <a:rPr lang="en-US" sz="9800" dirty="0" smtClean="0"/>
              <a:t>, </a:t>
            </a:r>
            <a:r>
              <a:rPr lang="en-US" sz="9800" dirty="0" err="1" smtClean="0"/>
              <a:t>उच्च</a:t>
            </a:r>
            <a:r>
              <a:rPr lang="en-US" sz="9800" dirty="0" smtClean="0"/>
              <a:t> </a:t>
            </a:r>
            <a:r>
              <a:rPr lang="en-US" sz="9800" dirty="0" err="1" smtClean="0"/>
              <a:t>शिक्षणाचा</a:t>
            </a:r>
            <a:r>
              <a:rPr lang="en-US" sz="9800" dirty="0" smtClean="0"/>
              <a:t> </a:t>
            </a:r>
            <a:r>
              <a:rPr lang="en-US" sz="9800" dirty="0" err="1" smtClean="0"/>
              <a:t>खर्च</a:t>
            </a:r>
            <a:r>
              <a:rPr lang="en-US" sz="9800" dirty="0" smtClean="0"/>
              <a:t> </a:t>
            </a:r>
            <a:r>
              <a:rPr lang="en-US" sz="9800" dirty="0" err="1" smtClean="0"/>
              <a:t>भागविण्यासाठी</a:t>
            </a:r>
            <a:endParaRPr lang="en-US" sz="9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mr-IN" dirty="0" smtClean="0"/>
              <a:t>सत्र : विषयपत्रिका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686800" cy="510540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mr-IN" dirty="0" smtClean="0"/>
              <a:t>भविष्य निर्वाह निधी  विभाग : संरचना  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mr-IN" dirty="0" smtClean="0"/>
              <a:t>भविष्य निर्वाह निधी विभाग : कार्ये –  कर्तव्ये –  जबाबदा-या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mr-IN" dirty="0" smtClean="0"/>
              <a:t>महाराष्ट्र जिल्हा परिषद व पंचायत समिती लेखा संहिता, १९६८ : महत्वाच्या तरतुदी 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mr-IN" dirty="0" smtClean="0"/>
              <a:t>महाराष्ट्र सर्वसाधारण भविष्य निर्वाह निधी, १९९८ : महत्वाच्या तरतुदी 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mr-IN" dirty="0" smtClean="0"/>
              <a:t>भविष्य निर्वाह निधी संबंधी लेखा विषयक अभिलेख  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mr-IN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mr-IN" dirty="0" smtClean="0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54000"/>
            <a:ext cx="8229600" cy="1143000"/>
          </a:xfrm>
        </p:spPr>
        <p:txBody>
          <a:bodyPr anchor="t"/>
          <a:lstStyle/>
          <a:p>
            <a:pPr algn="ctr"/>
            <a:r>
              <a:rPr lang="mr-IN" sz="4800" dirty="0" smtClean="0"/>
              <a:t>म.स.भ.नि.नि.नियम,१९९८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04800" y="914400"/>
            <a:ext cx="8534400" cy="5715000"/>
          </a:xfrm>
        </p:spPr>
        <p:txBody>
          <a:bodyPr>
            <a:normAutofit fontScale="40000" lnSpcReduction="20000"/>
          </a:bodyPr>
          <a:lstStyle/>
          <a:p>
            <a:r>
              <a:rPr lang="en-US" dirty="0" smtClean="0"/>
              <a:t>.</a:t>
            </a:r>
            <a:endParaRPr lang="en-US" dirty="0" smtClean="0"/>
          </a:p>
          <a:p>
            <a:pPr algn="just"/>
            <a:r>
              <a:rPr lang="en-US" sz="4000" dirty="0" smtClean="0"/>
              <a:t>(2) </a:t>
            </a:r>
            <a:r>
              <a:rPr lang="en-US" sz="4000" dirty="0" err="1" smtClean="0"/>
              <a:t>वर्गणीदार</a:t>
            </a:r>
            <a:r>
              <a:rPr lang="en-US" sz="4000" dirty="0" smtClean="0"/>
              <a:t> </a:t>
            </a:r>
            <a:r>
              <a:rPr lang="en-US" sz="4000" dirty="0" err="1" smtClean="0"/>
              <a:t>अथवा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त्याचे</a:t>
            </a:r>
            <a:r>
              <a:rPr lang="en-US" sz="4000" dirty="0" smtClean="0"/>
              <a:t> </a:t>
            </a:r>
            <a:r>
              <a:rPr lang="en-US" sz="4000" dirty="0" err="1" smtClean="0"/>
              <a:t>मुलगे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मुली</a:t>
            </a:r>
            <a:r>
              <a:rPr lang="en-US" sz="4000" dirty="0" smtClean="0"/>
              <a:t> </a:t>
            </a:r>
            <a:r>
              <a:rPr lang="en-US" sz="4000" dirty="0" err="1" smtClean="0"/>
              <a:t>अथवा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त्यांच्यावर</a:t>
            </a:r>
            <a:r>
              <a:rPr lang="en-US" sz="4000" dirty="0" smtClean="0"/>
              <a:t> </a:t>
            </a:r>
            <a:r>
              <a:rPr lang="en-US" sz="4000" dirty="0" err="1" smtClean="0"/>
              <a:t>प्रत्यक्षपणे</a:t>
            </a:r>
            <a:r>
              <a:rPr lang="en-US" sz="4000" dirty="0" smtClean="0"/>
              <a:t> </a:t>
            </a:r>
            <a:r>
              <a:rPr lang="en-US" sz="4000" dirty="0" err="1" smtClean="0"/>
              <a:t>अवलंबून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असलेली</a:t>
            </a:r>
            <a:r>
              <a:rPr lang="en-US" sz="4000" dirty="0" smtClean="0"/>
              <a:t> </a:t>
            </a:r>
            <a:r>
              <a:rPr lang="en-US" sz="4000" dirty="0" err="1" smtClean="0"/>
              <a:t>त्याची</a:t>
            </a:r>
            <a:r>
              <a:rPr lang="en-US" sz="4000" dirty="0" smtClean="0"/>
              <a:t> </a:t>
            </a:r>
            <a:r>
              <a:rPr lang="en-US" sz="4000" dirty="0" err="1" smtClean="0"/>
              <a:t>स्त्री</a:t>
            </a:r>
            <a:r>
              <a:rPr lang="en-US" sz="4000" dirty="0" smtClean="0"/>
              <a:t> </a:t>
            </a:r>
            <a:r>
              <a:rPr lang="en-US" sz="4000" dirty="0" err="1" smtClean="0"/>
              <a:t>नातेवाईक</a:t>
            </a:r>
            <a:r>
              <a:rPr lang="en-US" sz="4000" dirty="0" smtClean="0"/>
              <a:t> </a:t>
            </a:r>
            <a:r>
              <a:rPr lang="en-US" sz="4000" dirty="0" err="1" smtClean="0"/>
              <a:t>यांच्या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वाड:निश्चय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विवाह</a:t>
            </a:r>
            <a:r>
              <a:rPr lang="en-US" sz="4000" dirty="0" smtClean="0"/>
              <a:t> </a:t>
            </a:r>
            <a:r>
              <a:rPr lang="en-US" sz="4000" dirty="0" err="1" smtClean="0"/>
              <a:t>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संबंधातील</a:t>
            </a:r>
            <a:r>
              <a:rPr lang="en-US" sz="4000" dirty="0" smtClean="0"/>
              <a:t> </a:t>
            </a:r>
            <a:r>
              <a:rPr lang="en-US" sz="4000" dirty="0" err="1" smtClean="0"/>
              <a:t>खर्च</a:t>
            </a:r>
            <a:r>
              <a:rPr lang="en-US" sz="4000" dirty="0" smtClean="0"/>
              <a:t> </a:t>
            </a:r>
            <a:r>
              <a:rPr lang="en-US" sz="4000" dirty="0" err="1" smtClean="0"/>
              <a:t>भागविण्याकरिता</a:t>
            </a:r>
            <a:r>
              <a:rPr lang="en-US" sz="4000" dirty="0" smtClean="0"/>
              <a:t>.</a:t>
            </a:r>
          </a:p>
          <a:p>
            <a:pPr algn="just"/>
            <a:endParaRPr lang="en-US" sz="4000" dirty="0" smtClean="0"/>
          </a:p>
          <a:p>
            <a:pPr algn="just"/>
            <a:r>
              <a:rPr lang="en-US" sz="4000" dirty="0" smtClean="0"/>
              <a:t>(3) </a:t>
            </a:r>
            <a:r>
              <a:rPr lang="en-US" sz="4000" dirty="0" err="1" smtClean="0"/>
              <a:t>वर्गणीदार</a:t>
            </a:r>
            <a:r>
              <a:rPr lang="en-US" sz="4000" dirty="0" smtClean="0"/>
              <a:t> </a:t>
            </a:r>
            <a:r>
              <a:rPr lang="en-US" sz="4000" dirty="0" err="1" smtClean="0"/>
              <a:t>आणि</a:t>
            </a:r>
            <a:r>
              <a:rPr lang="en-US" sz="4000" dirty="0" smtClean="0"/>
              <a:t> </a:t>
            </a:r>
            <a:r>
              <a:rPr lang="en-US" sz="4000" dirty="0" err="1" smtClean="0"/>
              <a:t>त्याच्या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कुटुंबातील</a:t>
            </a:r>
            <a:r>
              <a:rPr lang="en-US" sz="4000" dirty="0" smtClean="0"/>
              <a:t> </a:t>
            </a:r>
            <a:r>
              <a:rPr lang="en-US" sz="4000" dirty="0" err="1" smtClean="0"/>
              <a:t>व्यक्ती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प्रत्यक्षपणे</a:t>
            </a:r>
            <a:r>
              <a:rPr lang="en-US" sz="4000" dirty="0" smtClean="0"/>
              <a:t> </a:t>
            </a:r>
            <a:r>
              <a:rPr lang="en-US" sz="4000" dirty="0" err="1" smtClean="0"/>
              <a:t>त्याच्यावर</a:t>
            </a:r>
            <a:r>
              <a:rPr lang="en-US" sz="4000" dirty="0" smtClean="0"/>
              <a:t> </a:t>
            </a:r>
            <a:r>
              <a:rPr lang="en-US" sz="4000" dirty="0" err="1" smtClean="0"/>
              <a:t>अवलंबून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असलेली</a:t>
            </a:r>
            <a:r>
              <a:rPr lang="en-US" sz="4000" dirty="0" smtClean="0"/>
              <a:t> </a:t>
            </a:r>
            <a:r>
              <a:rPr lang="en-US" sz="4000" dirty="0" err="1" smtClean="0"/>
              <a:t>अन्य</a:t>
            </a:r>
            <a:r>
              <a:rPr lang="en-US" sz="4000" dirty="0" smtClean="0"/>
              <a:t> </a:t>
            </a:r>
            <a:r>
              <a:rPr lang="en-US" sz="4000" dirty="0" err="1" smtClean="0"/>
              <a:t>व्यक्ती</a:t>
            </a:r>
            <a:r>
              <a:rPr lang="en-US" sz="4000" dirty="0" smtClean="0"/>
              <a:t> </a:t>
            </a:r>
            <a:r>
              <a:rPr lang="en-US" sz="4000" dirty="0" err="1" smtClean="0"/>
              <a:t>यांच्या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संबंधातील</a:t>
            </a:r>
            <a:r>
              <a:rPr lang="en-US" sz="4000" dirty="0" smtClean="0"/>
              <a:t> </a:t>
            </a:r>
            <a:r>
              <a:rPr lang="en-US" sz="4000" dirty="0" err="1" smtClean="0"/>
              <a:t>आजारपणाचा</a:t>
            </a:r>
            <a:r>
              <a:rPr lang="en-US" sz="4000" dirty="0" smtClean="0"/>
              <a:t> </a:t>
            </a:r>
            <a:r>
              <a:rPr lang="en-US" sz="4000" dirty="0" err="1" smtClean="0"/>
              <a:t>आवश्यक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असेल</a:t>
            </a:r>
            <a:r>
              <a:rPr lang="en-US" sz="4000" dirty="0" smtClean="0"/>
              <a:t> </a:t>
            </a:r>
            <a:r>
              <a:rPr lang="en-US" sz="4000" dirty="0" err="1" smtClean="0"/>
              <a:t>तर</a:t>
            </a:r>
            <a:r>
              <a:rPr lang="en-US" sz="4000" dirty="0" smtClean="0"/>
              <a:t> </a:t>
            </a:r>
            <a:r>
              <a:rPr lang="en-US" sz="4000" dirty="0" err="1" smtClean="0"/>
              <a:t>प्रवास</a:t>
            </a:r>
            <a:r>
              <a:rPr lang="en-US" sz="4000" dirty="0" smtClean="0"/>
              <a:t> </a:t>
            </a:r>
            <a:r>
              <a:rPr lang="en-US" sz="4000" dirty="0" err="1" smtClean="0"/>
              <a:t>खर्चासह</a:t>
            </a:r>
            <a:r>
              <a:rPr lang="en-US" sz="4000" dirty="0" smtClean="0"/>
              <a:t> </a:t>
            </a:r>
            <a:r>
              <a:rPr lang="en-US" sz="4000" dirty="0" err="1" smtClean="0"/>
              <a:t>खर्च</a:t>
            </a:r>
            <a:r>
              <a:rPr lang="en-US" sz="4000" dirty="0" smtClean="0"/>
              <a:t> </a:t>
            </a:r>
            <a:r>
              <a:rPr lang="en-US" sz="4000" dirty="0" err="1" smtClean="0"/>
              <a:t>भागविण्यासाठी</a:t>
            </a:r>
            <a:r>
              <a:rPr lang="en-US" sz="4000" dirty="0" smtClean="0"/>
              <a:t>.</a:t>
            </a:r>
          </a:p>
          <a:p>
            <a:pPr algn="just"/>
            <a:endParaRPr lang="en-US" sz="4000" dirty="0" smtClean="0"/>
          </a:p>
          <a:p>
            <a:pPr algn="just"/>
            <a:r>
              <a:rPr lang="en-US" sz="4000" dirty="0" smtClean="0"/>
              <a:t>(ब) </a:t>
            </a:r>
            <a:r>
              <a:rPr lang="en-US" sz="4000" dirty="0" err="1" smtClean="0"/>
              <a:t>वर्गणीदाराची</a:t>
            </a:r>
            <a:r>
              <a:rPr lang="en-US" sz="4000" dirty="0" smtClean="0"/>
              <a:t> </a:t>
            </a:r>
            <a:r>
              <a:rPr lang="en-US" sz="4000" dirty="0" err="1" smtClean="0"/>
              <a:t>सेवा</a:t>
            </a:r>
            <a:r>
              <a:rPr lang="en-US" sz="4000" dirty="0" smtClean="0"/>
              <a:t> 10 </a:t>
            </a:r>
            <a:r>
              <a:rPr lang="en-US" sz="4000" dirty="0" err="1" smtClean="0"/>
              <a:t>वर्षे</a:t>
            </a:r>
            <a:r>
              <a:rPr lang="en-US" sz="4000" dirty="0" smtClean="0"/>
              <a:t> </a:t>
            </a:r>
            <a:r>
              <a:rPr lang="en-US" sz="4000" dirty="0" err="1" smtClean="0"/>
              <a:t>पूर्ण</a:t>
            </a:r>
            <a:r>
              <a:rPr lang="en-US" sz="4000" dirty="0" smtClean="0"/>
              <a:t> </a:t>
            </a:r>
            <a:r>
              <a:rPr lang="en-US" sz="4000" dirty="0" err="1" smtClean="0"/>
              <a:t>झाल्यानंतर</a:t>
            </a:r>
            <a:r>
              <a:rPr lang="en-US" sz="4000" dirty="0" smtClean="0"/>
              <a:t> (</a:t>
            </a:r>
            <a:r>
              <a:rPr lang="en-US" sz="4000" dirty="0" err="1" smtClean="0"/>
              <a:t>सेवेत</a:t>
            </a:r>
            <a:r>
              <a:rPr lang="en-US" sz="4000" dirty="0" smtClean="0"/>
              <a:t> </a:t>
            </a:r>
            <a:r>
              <a:rPr lang="en-US" sz="4000" dirty="0" err="1" smtClean="0"/>
              <a:t>खंड</a:t>
            </a:r>
            <a:r>
              <a:rPr lang="en-US" sz="4000" dirty="0" smtClean="0"/>
              <a:t> </a:t>
            </a:r>
            <a:r>
              <a:rPr lang="en-US" sz="4000" dirty="0" err="1" smtClean="0"/>
              <a:t>पडला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असल्यास</a:t>
            </a:r>
            <a:r>
              <a:rPr lang="en-US" sz="4000" dirty="0" smtClean="0"/>
              <a:t> </a:t>
            </a:r>
            <a:r>
              <a:rPr lang="en-US" sz="4000" dirty="0" err="1" smtClean="0"/>
              <a:t>खंडित</a:t>
            </a:r>
            <a:r>
              <a:rPr lang="en-US" sz="4000" dirty="0" smtClean="0"/>
              <a:t> </a:t>
            </a:r>
            <a:r>
              <a:rPr lang="en-US" sz="4000" dirty="0" err="1" smtClean="0"/>
              <a:t>सेवेचा</a:t>
            </a:r>
            <a:r>
              <a:rPr lang="en-US" sz="4000" dirty="0" smtClean="0"/>
              <a:t> </a:t>
            </a:r>
            <a:r>
              <a:rPr lang="en-US" sz="4000" dirty="0" err="1" smtClean="0"/>
              <a:t>समावेश</a:t>
            </a:r>
            <a:r>
              <a:rPr lang="en-US" sz="4000" dirty="0" smtClean="0"/>
              <a:t> </a:t>
            </a:r>
            <a:r>
              <a:rPr lang="en-US" sz="4000" dirty="0" err="1" smtClean="0"/>
              <a:t>करून</a:t>
            </a:r>
            <a:r>
              <a:rPr lang="en-US" sz="4000" dirty="0" smtClean="0"/>
              <a:t>)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नियत</a:t>
            </a:r>
            <a:r>
              <a:rPr lang="en-US" sz="4000" dirty="0" smtClean="0"/>
              <a:t> </a:t>
            </a:r>
            <a:r>
              <a:rPr lang="en-US" sz="4000" dirty="0" err="1" smtClean="0"/>
              <a:t>वयोमान</a:t>
            </a:r>
            <a:r>
              <a:rPr lang="en-US" sz="4000" dirty="0" smtClean="0"/>
              <a:t> </a:t>
            </a:r>
            <a:r>
              <a:rPr lang="en-US" sz="4000" dirty="0" err="1" smtClean="0"/>
              <a:t>झाल्यामुळे</a:t>
            </a:r>
            <a:r>
              <a:rPr lang="en-US" sz="4000" dirty="0" smtClean="0"/>
              <a:t> </a:t>
            </a:r>
            <a:r>
              <a:rPr lang="en-US" sz="4000" dirty="0" err="1" smtClean="0"/>
              <a:t>तो</a:t>
            </a:r>
            <a:r>
              <a:rPr lang="en-US" sz="4000" dirty="0" smtClean="0"/>
              <a:t> </a:t>
            </a:r>
            <a:r>
              <a:rPr lang="en-US" sz="4000" dirty="0" err="1" smtClean="0"/>
              <a:t>ज्या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तारखेस</a:t>
            </a:r>
            <a:r>
              <a:rPr lang="en-US" sz="4000" dirty="0" smtClean="0"/>
              <a:t> </a:t>
            </a:r>
            <a:r>
              <a:rPr lang="en-US" sz="4000" dirty="0" err="1" smtClean="0"/>
              <a:t>सेवानिवृत्त</a:t>
            </a:r>
            <a:r>
              <a:rPr lang="en-US" sz="4000" dirty="0" smtClean="0"/>
              <a:t> </a:t>
            </a:r>
            <a:r>
              <a:rPr lang="en-US" sz="4000" dirty="0" err="1" smtClean="0"/>
              <a:t>होईल</a:t>
            </a:r>
            <a:r>
              <a:rPr lang="en-US" sz="4000" dirty="0" smtClean="0"/>
              <a:t>, </a:t>
            </a:r>
            <a:r>
              <a:rPr lang="en-US" sz="4000" dirty="0" err="1" smtClean="0"/>
              <a:t>त्या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तारखेपूर्वी</a:t>
            </a:r>
            <a:r>
              <a:rPr lang="en-US" sz="4000" dirty="0" smtClean="0"/>
              <a:t> 10 </a:t>
            </a:r>
            <a:r>
              <a:rPr lang="en-US" sz="4000" dirty="0" err="1" smtClean="0"/>
              <a:t>वर्षाच्या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कालावधीत</a:t>
            </a:r>
            <a:r>
              <a:rPr lang="en-US" sz="4000" dirty="0" smtClean="0"/>
              <a:t> </a:t>
            </a:r>
            <a:r>
              <a:rPr lang="en-US" sz="4000" dirty="0" err="1" smtClean="0"/>
              <a:t>यापैकी</a:t>
            </a:r>
            <a:r>
              <a:rPr lang="en-US" sz="4000" dirty="0" smtClean="0"/>
              <a:t> </a:t>
            </a:r>
            <a:r>
              <a:rPr lang="en-US" sz="4000" dirty="0" err="1" smtClean="0"/>
              <a:t>जी</a:t>
            </a:r>
            <a:r>
              <a:rPr lang="en-US" sz="4000" dirty="0" smtClean="0"/>
              <a:t> </a:t>
            </a:r>
            <a:r>
              <a:rPr lang="en-US" sz="4000" dirty="0" err="1" smtClean="0"/>
              <a:t>घटना</a:t>
            </a:r>
            <a:r>
              <a:rPr lang="en-US" sz="4000" dirty="0" smtClean="0"/>
              <a:t> </a:t>
            </a:r>
            <a:r>
              <a:rPr lang="en-US" sz="4000" dirty="0" err="1" smtClean="0"/>
              <a:t>अगोदरची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असेल</a:t>
            </a:r>
            <a:r>
              <a:rPr lang="en-US" sz="4000" dirty="0" smtClean="0"/>
              <a:t> </a:t>
            </a:r>
            <a:r>
              <a:rPr lang="en-US" sz="4000" dirty="0" err="1" smtClean="0"/>
              <a:t>त्यावेळी</a:t>
            </a:r>
            <a:r>
              <a:rPr lang="en-US" sz="4000" dirty="0" smtClean="0"/>
              <a:t> </a:t>
            </a:r>
            <a:r>
              <a:rPr lang="en-US" sz="4000" dirty="0" err="1" smtClean="0"/>
              <a:t>निधीमध्ये</a:t>
            </a:r>
            <a:r>
              <a:rPr lang="en-US" sz="4000" dirty="0" smtClean="0"/>
              <a:t> </a:t>
            </a:r>
            <a:r>
              <a:rPr lang="en-US" sz="4000" dirty="0" err="1" smtClean="0"/>
              <a:t>त्याच्या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खात्यामध्ये</a:t>
            </a:r>
            <a:r>
              <a:rPr lang="en-US" sz="4000" dirty="0" smtClean="0"/>
              <a:t> </a:t>
            </a:r>
            <a:r>
              <a:rPr lang="en-US" sz="4000" dirty="0" err="1" smtClean="0"/>
              <a:t>जमा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असलेल्या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रकमेतून</a:t>
            </a:r>
            <a:r>
              <a:rPr lang="en-US" sz="4000" dirty="0" smtClean="0"/>
              <a:t> </a:t>
            </a:r>
            <a:r>
              <a:rPr lang="en-US" sz="4000" dirty="0" err="1" smtClean="0"/>
              <a:t>पुढीलपैकी</a:t>
            </a:r>
            <a:r>
              <a:rPr lang="en-US" sz="4000" dirty="0" smtClean="0"/>
              <a:t> </a:t>
            </a:r>
            <a:r>
              <a:rPr lang="en-US" sz="4000" dirty="0" err="1" smtClean="0"/>
              <a:t>एका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अनेक</a:t>
            </a:r>
            <a:r>
              <a:rPr lang="en-US" sz="4000" dirty="0" smtClean="0"/>
              <a:t> </a:t>
            </a:r>
            <a:r>
              <a:rPr lang="en-US" sz="4000" dirty="0" err="1" smtClean="0"/>
              <a:t>प्रयोजनार्थ</a:t>
            </a:r>
            <a:r>
              <a:rPr lang="en-US" sz="4000" dirty="0" smtClean="0"/>
              <a:t>:--</a:t>
            </a:r>
          </a:p>
          <a:p>
            <a:pPr algn="just"/>
            <a:endParaRPr lang="en-US" sz="4000" dirty="0" smtClean="0"/>
          </a:p>
          <a:p>
            <a:pPr algn="just"/>
            <a:r>
              <a:rPr lang="en-US" sz="4000" dirty="0" smtClean="0"/>
              <a:t>(</a:t>
            </a:r>
            <a:r>
              <a:rPr lang="en-US" sz="4000" dirty="0" err="1" smtClean="0"/>
              <a:t>एक</a:t>
            </a:r>
            <a:r>
              <a:rPr lang="en-US" sz="4000" dirty="0" smtClean="0"/>
              <a:t>) </a:t>
            </a:r>
            <a:r>
              <a:rPr lang="en-US" sz="4000" dirty="0" err="1" smtClean="0"/>
              <a:t>त्याला</a:t>
            </a:r>
            <a:r>
              <a:rPr lang="en-US" sz="4000" dirty="0" smtClean="0"/>
              <a:t> </a:t>
            </a:r>
            <a:r>
              <a:rPr lang="en-US" sz="4000" dirty="0" err="1" smtClean="0"/>
              <a:t>राहण्यासाठी</a:t>
            </a:r>
            <a:r>
              <a:rPr lang="en-US" sz="4000" dirty="0" smtClean="0"/>
              <a:t> </a:t>
            </a:r>
            <a:r>
              <a:rPr lang="en-US" sz="4000" dirty="0" err="1" smtClean="0"/>
              <a:t>योग्य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असे</a:t>
            </a:r>
            <a:r>
              <a:rPr lang="en-US" sz="4000" dirty="0" smtClean="0"/>
              <a:t> </a:t>
            </a:r>
            <a:r>
              <a:rPr lang="en-US" sz="4000" dirty="0" err="1" smtClean="0"/>
              <a:t>घर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सदनिका</a:t>
            </a:r>
            <a:r>
              <a:rPr lang="en-US" sz="4000" dirty="0" smtClean="0"/>
              <a:t> </a:t>
            </a:r>
            <a:r>
              <a:rPr lang="en-US" sz="4000" dirty="0" err="1" smtClean="0"/>
              <a:t>बांधण्यासाठी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घेण्यासाठी</a:t>
            </a:r>
            <a:r>
              <a:rPr lang="en-US" sz="4000" dirty="0" smtClean="0"/>
              <a:t>, </a:t>
            </a:r>
            <a:r>
              <a:rPr lang="en-US" sz="4000" dirty="0" err="1" smtClean="0"/>
              <a:t>तयार</a:t>
            </a:r>
            <a:r>
              <a:rPr lang="en-US" sz="4000" dirty="0" smtClean="0"/>
              <a:t> </a:t>
            </a:r>
            <a:r>
              <a:rPr lang="en-US" sz="4000" dirty="0" err="1" smtClean="0"/>
              <a:t>सदनिका</a:t>
            </a:r>
            <a:r>
              <a:rPr lang="en-US" sz="4000" dirty="0" smtClean="0"/>
              <a:t> </a:t>
            </a:r>
            <a:r>
              <a:rPr lang="en-US" sz="4000" dirty="0" err="1" smtClean="0"/>
              <a:t>घेण्यासाठी</a:t>
            </a:r>
            <a:r>
              <a:rPr lang="en-US" sz="4000" dirty="0" smtClean="0"/>
              <a:t> </a:t>
            </a:r>
            <a:r>
              <a:rPr lang="en-US" sz="4000" dirty="0" err="1" smtClean="0"/>
              <a:t>यात</a:t>
            </a:r>
            <a:r>
              <a:rPr lang="en-US" sz="4000" dirty="0" smtClean="0"/>
              <a:t> </a:t>
            </a:r>
            <a:r>
              <a:rPr lang="en-US" sz="4000" dirty="0" err="1" smtClean="0"/>
              <a:t>जागेच्या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खर्चाचा</a:t>
            </a:r>
            <a:r>
              <a:rPr lang="en-US" sz="4000" dirty="0" smtClean="0"/>
              <a:t> </a:t>
            </a:r>
            <a:r>
              <a:rPr lang="en-US" sz="4000" dirty="0" err="1" smtClean="0"/>
              <a:t>समावेश</a:t>
            </a:r>
            <a:r>
              <a:rPr lang="en-US" sz="4000" dirty="0" smtClean="0"/>
              <a:t> </a:t>
            </a:r>
            <a:r>
              <a:rPr lang="en-US" sz="4000" dirty="0" err="1" smtClean="0"/>
              <a:t>आहे</a:t>
            </a:r>
            <a:r>
              <a:rPr lang="en-US" sz="4000" dirty="0" smtClean="0"/>
              <a:t>.</a:t>
            </a:r>
          </a:p>
          <a:p>
            <a:pPr algn="just"/>
            <a:endParaRPr lang="en-US" sz="4000" dirty="0" smtClean="0"/>
          </a:p>
          <a:p>
            <a:pPr algn="just"/>
            <a:r>
              <a:rPr lang="en-US" sz="4000" dirty="0" smtClean="0"/>
              <a:t>(</a:t>
            </a:r>
            <a:r>
              <a:rPr lang="en-US" sz="4000" dirty="0" err="1" smtClean="0"/>
              <a:t>दोन</a:t>
            </a:r>
            <a:r>
              <a:rPr lang="en-US" sz="4000" dirty="0" smtClean="0"/>
              <a:t>) </a:t>
            </a:r>
            <a:r>
              <a:rPr lang="en-US" sz="4000" dirty="0" err="1" smtClean="0"/>
              <a:t>त्याला</a:t>
            </a:r>
            <a:r>
              <a:rPr lang="en-US" sz="4000" dirty="0" smtClean="0"/>
              <a:t> </a:t>
            </a:r>
            <a:r>
              <a:rPr lang="en-US" sz="4000" dirty="0" err="1" smtClean="0"/>
              <a:t>राहण्यासाठी</a:t>
            </a:r>
            <a:r>
              <a:rPr lang="en-US" sz="4000" dirty="0" smtClean="0"/>
              <a:t> </a:t>
            </a:r>
            <a:r>
              <a:rPr lang="en-US" sz="4000" dirty="0" err="1" smtClean="0"/>
              <a:t>योग्य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असे</a:t>
            </a:r>
            <a:r>
              <a:rPr lang="en-US" sz="4000" dirty="0" smtClean="0"/>
              <a:t> </a:t>
            </a:r>
            <a:r>
              <a:rPr lang="en-US" sz="4000" dirty="0" err="1" smtClean="0"/>
              <a:t>घर</a:t>
            </a:r>
            <a:r>
              <a:rPr lang="en-US" sz="4000" dirty="0" smtClean="0"/>
              <a:t> </a:t>
            </a:r>
            <a:r>
              <a:rPr lang="en-US" sz="4000" dirty="0" err="1" smtClean="0"/>
              <a:t>बांधण्यासाठी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घेण्यासाठी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तयार</a:t>
            </a:r>
            <a:r>
              <a:rPr lang="en-US" sz="4000" dirty="0" smtClean="0"/>
              <a:t> </a:t>
            </a:r>
            <a:r>
              <a:rPr lang="en-US" sz="4000" dirty="0" err="1" smtClean="0"/>
              <a:t>सदनिका</a:t>
            </a:r>
            <a:r>
              <a:rPr lang="en-US" sz="4000" dirty="0" smtClean="0"/>
              <a:t> </a:t>
            </a:r>
            <a:r>
              <a:rPr lang="en-US" sz="4000" dirty="0" err="1" smtClean="0"/>
              <a:t>घेण्यासाठी</a:t>
            </a:r>
            <a:r>
              <a:rPr lang="en-US" sz="4000" dirty="0" smtClean="0"/>
              <a:t> </a:t>
            </a:r>
            <a:r>
              <a:rPr lang="en-US" sz="4000" dirty="0" err="1" smtClean="0"/>
              <a:t>घेतलेलेकर्ज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असे</a:t>
            </a:r>
            <a:r>
              <a:rPr lang="en-US" sz="4000" dirty="0" smtClean="0"/>
              <a:t> </a:t>
            </a:r>
            <a:r>
              <a:rPr lang="en-US" sz="4000" dirty="0" err="1" smtClean="0"/>
              <a:t>जेथे</a:t>
            </a:r>
            <a:r>
              <a:rPr lang="en-US" sz="4000" dirty="0" smtClean="0"/>
              <a:t> </a:t>
            </a:r>
            <a:r>
              <a:rPr lang="en-US" sz="4000" dirty="0" err="1" smtClean="0"/>
              <a:t>स्पष्टपणे</a:t>
            </a:r>
            <a:r>
              <a:rPr lang="en-US" sz="4000" dirty="0" smtClean="0"/>
              <a:t> </a:t>
            </a:r>
            <a:r>
              <a:rPr lang="en-US" sz="4000" dirty="0" err="1" smtClean="0"/>
              <a:t>म्हटलेले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असेल</a:t>
            </a:r>
            <a:r>
              <a:rPr lang="en-US" sz="4000" dirty="0" smtClean="0"/>
              <a:t>, </a:t>
            </a:r>
            <a:r>
              <a:rPr lang="en-US" sz="4000" dirty="0" err="1" smtClean="0"/>
              <a:t>अशा</a:t>
            </a:r>
            <a:r>
              <a:rPr lang="en-US" sz="4000" dirty="0" smtClean="0"/>
              <a:t> </a:t>
            </a:r>
            <a:r>
              <a:rPr lang="en-US" sz="4000" dirty="0" err="1" smtClean="0"/>
              <a:t>कर्जाच्या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रकमेची</a:t>
            </a:r>
            <a:r>
              <a:rPr lang="en-US" sz="4000" dirty="0" smtClean="0"/>
              <a:t> </a:t>
            </a:r>
            <a:r>
              <a:rPr lang="en-US" sz="4000" dirty="0" err="1" smtClean="0"/>
              <a:t>परतफेड</a:t>
            </a:r>
            <a:r>
              <a:rPr lang="en-US" sz="4000" dirty="0" smtClean="0"/>
              <a:t> </a:t>
            </a:r>
            <a:r>
              <a:rPr lang="en-US" sz="4000" dirty="0" err="1" smtClean="0"/>
              <a:t>करण्यासाठी</a:t>
            </a:r>
            <a:r>
              <a:rPr lang="en-US" sz="4000" dirty="0" smtClean="0"/>
              <a:t>.</a:t>
            </a:r>
          </a:p>
          <a:p>
            <a:pPr algn="just"/>
            <a:endParaRPr lang="en-US" sz="4000" dirty="0" smtClean="0"/>
          </a:p>
          <a:p>
            <a:pPr algn="just"/>
            <a:r>
              <a:rPr lang="en-US" sz="4000" dirty="0" smtClean="0"/>
              <a:t>(</a:t>
            </a:r>
            <a:r>
              <a:rPr lang="en-US" sz="4000" dirty="0" err="1" smtClean="0"/>
              <a:t>तीन</a:t>
            </a:r>
            <a:r>
              <a:rPr lang="en-US" sz="4000" dirty="0" smtClean="0"/>
              <a:t>) </a:t>
            </a:r>
            <a:r>
              <a:rPr lang="en-US" sz="4000" dirty="0" err="1" smtClean="0"/>
              <a:t>त्याला</a:t>
            </a:r>
            <a:r>
              <a:rPr lang="en-US" sz="4000" dirty="0" smtClean="0"/>
              <a:t> </a:t>
            </a:r>
            <a:r>
              <a:rPr lang="en-US" sz="4000" dirty="0" err="1" smtClean="0"/>
              <a:t>राहण्यासाठी</a:t>
            </a:r>
            <a:r>
              <a:rPr lang="en-US" sz="4000" dirty="0" smtClean="0"/>
              <a:t> </a:t>
            </a:r>
            <a:r>
              <a:rPr lang="en-US" sz="4000" dirty="0" err="1" smtClean="0"/>
              <a:t>घर</a:t>
            </a:r>
            <a:r>
              <a:rPr lang="en-US" sz="4000" dirty="0" smtClean="0"/>
              <a:t> </a:t>
            </a:r>
            <a:r>
              <a:rPr lang="en-US" sz="4000" dirty="0" err="1" smtClean="0"/>
              <a:t>बांधण्याकरिता</a:t>
            </a:r>
            <a:r>
              <a:rPr lang="en-US" sz="4000" dirty="0" smtClean="0"/>
              <a:t>, </a:t>
            </a:r>
            <a:r>
              <a:rPr lang="en-US" sz="4000" dirty="0" err="1" smtClean="0"/>
              <a:t>जागा</a:t>
            </a:r>
            <a:r>
              <a:rPr lang="en-US" sz="4000" dirty="0" smtClean="0"/>
              <a:t> </a:t>
            </a:r>
            <a:r>
              <a:rPr lang="en-US" sz="4000" dirty="0" err="1" smtClean="0"/>
              <a:t>घेण्यासाठी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प्रयोजनार्थ</a:t>
            </a:r>
            <a:r>
              <a:rPr lang="en-US" sz="4000" dirty="0" smtClean="0"/>
              <a:t> </a:t>
            </a:r>
            <a:r>
              <a:rPr lang="en-US" sz="4000" dirty="0" err="1" smtClean="0"/>
              <a:t>घेतलेले</a:t>
            </a:r>
            <a:r>
              <a:rPr lang="en-US" sz="4000" dirty="0" smtClean="0"/>
              <a:t> </a:t>
            </a:r>
            <a:r>
              <a:rPr lang="en-US" sz="4000" dirty="0" err="1" smtClean="0"/>
              <a:t>कर्ज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असे</a:t>
            </a:r>
            <a:r>
              <a:rPr lang="en-US" sz="4000" dirty="0" smtClean="0"/>
              <a:t> </a:t>
            </a:r>
            <a:r>
              <a:rPr lang="en-US" sz="4000" dirty="0" err="1" smtClean="0"/>
              <a:t>जेथे</a:t>
            </a:r>
            <a:r>
              <a:rPr lang="en-US" sz="4000" dirty="0" smtClean="0"/>
              <a:t> </a:t>
            </a:r>
            <a:r>
              <a:rPr lang="en-US" sz="4000" dirty="0" err="1" smtClean="0"/>
              <a:t>स्पष्टपणेम्हटलेले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असेल</a:t>
            </a:r>
            <a:r>
              <a:rPr lang="en-US" sz="4000" dirty="0" smtClean="0"/>
              <a:t>, </a:t>
            </a:r>
            <a:r>
              <a:rPr lang="en-US" sz="4000" dirty="0" err="1" smtClean="0"/>
              <a:t>अशा</a:t>
            </a:r>
            <a:r>
              <a:rPr lang="en-US" sz="4000" dirty="0" smtClean="0"/>
              <a:t> </a:t>
            </a:r>
            <a:r>
              <a:rPr lang="en-US" sz="4000" dirty="0" err="1" smtClean="0"/>
              <a:t>कोणत्याही</a:t>
            </a:r>
            <a:r>
              <a:rPr lang="en-US" sz="4000" dirty="0" smtClean="0"/>
              <a:t> </a:t>
            </a:r>
            <a:r>
              <a:rPr lang="en-US" sz="4000" dirty="0" err="1" smtClean="0"/>
              <a:t>कर्जाची</a:t>
            </a:r>
            <a:r>
              <a:rPr lang="en-US" sz="4000" dirty="0" smtClean="0"/>
              <a:t> </a:t>
            </a:r>
            <a:r>
              <a:rPr lang="en-US" sz="4000" dirty="0" err="1" smtClean="0"/>
              <a:t>उर्वरित</a:t>
            </a:r>
            <a:r>
              <a:rPr lang="en-US" sz="4000" dirty="0" smtClean="0"/>
              <a:t> </a:t>
            </a:r>
            <a:r>
              <a:rPr lang="en-US" sz="4000" dirty="0" err="1" smtClean="0"/>
              <a:t>रक्कम</a:t>
            </a:r>
            <a:r>
              <a:rPr lang="en-US" sz="4000" dirty="0" smtClean="0"/>
              <a:t> </a:t>
            </a:r>
            <a:r>
              <a:rPr lang="en-US" sz="4000" dirty="0" err="1" smtClean="0"/>
              <a:t>फेडण्यासाठी</a:t>
            </a:r>
            <a:r>
              <a:rPr lang="en-US" sz="4000" dirty="0" smtClean="0"/>
              <a:t>.</a:t>
            </a:r>
          </a:p>
          <a:p>
            <a:pPr algn="just"/>
            <a:endParaRPr lang="en-US" sz="4000" dirty="0" smtClean="0"/>
          </a:p>
          <a:p>
            <a:pPr algn="just"/>
            <a:r>
              <a:rPr lang="en-US" sz="4000" dirty="0" smtClean="0"/>
              <a:t>(</a:t>
            </a:r>
            <a:r>
              <a:rPr lang="en-US" sz="4000" dirty="0" err="1" smtClean="0"/>
              <a:t>चार</a:t>
            </a:r>
            <a:r>
              <a:rPr lang="en-US" sz="4000" dirty="0" smtClean="0"/>
              <a:t>) </a:t>
            </a:r>
            <a:r>
              <a:rPr lang="en-US" sz="4000" dirty="0" err="1" smtClean="0"/>
              <a:t>पूर्वीपासूनच</a:t>
            </a:r>
            <a:r>
              <a:rPr lang="en-US" sz="4000" dirty="0" smtClean="0"/>
              <a:t> </a:t>
            </a:r>
            <a:r>
              <a:rPr lang="en-US" sz="4000" dirty="0" err="1" smtClean="0"/>
              <a:t>वर्गणीदाराच्या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मालकीच्या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असलेल्या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त्याने</a:t>
            </a:r>
            <a:r>
              <a:rPr lang="en-US" sz="4000" dirty="0" smtClean="0"/>
              <a:t> </a:t>
            </a:r>
            <a:r>
              <a:rPr lang="en-US" sz="4000" dirty="0" err="1" smtClean="0"/>
              <a:t>घेतलेल्या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घराची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सदनिकेची</a:t>
            </a:r>
            <a:r>
              <a:rPr lang="en-US" sz="4000" dirty="0" smtClean="0"/>
              <a:t> </a:t>
            </a:r>
            <a:r>
              <a:rPr lang="en-US" sz="4000" dirty="0" err="1" smtClean="0"/>
              <a:t>पुनर्रचना</a:t>
            </a:r>
            <a:r>
              <a:rPr lang="en-US" sz="4000" dirty="0" smtClean="0"/>
              <a:t> </a:t>
            </a:r>
            <a:r>
              <a:rPr lang="en-US" sz="4000" dirty="0" err="1" smtClean="0"/>
              <a:t>करणे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त्यात</a:t>
            </a:r>
            <a:r>
              <a:rPr lang="en-US" sz="4000" dirty="0" smtClean="0"/>
              <a:t> </a:t>
            </a:r>
            <a:r>
              <a:rPr lang="en-US" sz="4000" dirty="0" err="1" smtClean="0"/>
              <a:t>भर</a:t>
            </a:r>
            <a:r>
              <a:rPr lang="en-US" sz="4000" dirty="0" smtClean="0"/>
              <a:t> </a:t>
            </a:r>
            <a:r>
              <a:rPr lang="en-US" sz="4000" dirty="0" err="1" smtClean="0"/>
              <a:t>घालणे</a:t>
            </a:r>
            <a:r>
              <a:rPr lang="en-US" sz="4000" dirty="0" smtClean="0"/>
              <a:t> </a:t>
            </a:r>
            <a:r>
              <a:rPr lang="en-US" sz="4000" dirty="0" err="1" smtClean="0"/>
              <a:t>त्यामध्ये</a:t>
            </a:r>
            <a:r>
              <a:rPr lang="en-US" sz="4000" dirty="0" smtClean="0"/>
              <a:t> </a:t>
            </a:r>
            <a:r>
              <a:rPr lang="en-US" sz="4000" dirty="0" err="1" smtClean="0"/>
              <a:t>फेरफार</a:t>
            </a:r>
            <a:r>
              <a:rPr lang="en-US" sz="4000" dirty="0" smtClean="0"/>
              <a:t> </a:t>
            </a:r>
            <a:r>
              <a:rPr lang="en-US" sz="4000" dirty="0" err="1" smtClean="0"/>
              <a:t>करणे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त्याची</a:t>
            </a:r>
            <a:r>
              <a:rPr lang="en-US" sz="4000" dirty="0" smtClean="0"/>
              <a:t> </a:t>
            </a:r>
            <a:r>
              <a:rPr lang="en-US" sz="4000" dirty="0" err="1" smtClean="0"/>
              <a:t>दुरुस्ती</a:t>
            </a:r>
            <a:r>
              <a:rPr lang="en-US" sz="4000" dirty="0" smtClean="0"/>
              <a:t> </a:t>
            </a:r>
            <a:r>
              <a:rPr lang="en-US" sz="4000" dirty="0" err="1" smtClean="0"/>
              <a:t>यांसाठी</a:t>
            </a:r>
            <a:r>
              <a:rPr lang="en-US" sz="4000" dirty="0" smtClean="0"/>
              <a:t>.</a:t>
            </a:r>
          </a:p>
          <a:p>
            <a:pPr algn="just"/>
            <a:endParaRPr lang="en-US" sz="4000" dirty="0" smtClean="0"/>
          </a:p>
          <a:p>
            <a:pPr algn="just"/>
            <a:r>
              <a:rPr lang="en-US" sz="4000" dirty="0" smtClean="0"/>
              <a:t>(</a:t>
            </a:r>
            <a:r>
              <a:rPr lang="en-US" sz="4000" dirty="0" err="1" smtClean="0"/>
              <a:t>पाच</a:t>
            </a:r>
            <a:r>
              <a:rPr lang="en-US" sz="4000" dirty="0" smtClean="0"/>
              <a:t>) </a:t>
            </a:r>
            <a:r>
              <a:rPr lang="en-US" sz="4000" dirty="0" err="1" smtClean="0"/>
              <a:t>कामाच्या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ठिकाणाव्यतिरिक्त</a:t>
            </a:r>
            <a:r>
              <a:rPr lang="en-US" sz="4000" dirty="0" smtClean="0"/>
              <a:t> </a:t>
            </a:r>
            <a:r>
              <a:rPr lang="en-US" sz="4000" dirty="0" err="1" smtClean="0"/>
              <a:t>अन्यत्र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असलेल्या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वडिलोपार्जित</a:t>
            </a:r>
            <a:r>
              <a:rPr lang="en-US" sz="4000" dirty="0" smtClean="0"/>
              <a:t> </a:t>
            </a:r>
            <a:r>
              <a:rPr lang="en-US" sz="4000" dirty="0" err="1" smtClean="0"/>
              <a:t>घराचे</a:t>
            </a:r>
            <a:r>
              <a:rPr lang="en-US" sz="4000" dirty="0" smtClean="0"/>
              <a:t> </a:t>
            </a:r>
            <a:r>
              <a:rPr lang="en-US" sz="4000" dirty="0" err="1" smtClean="0"/>
              <a:t>अथवा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शासनाकडून</a:t>
            </a:r>
            <a:r>
              <a:rPr lang="en-US" sz="4000" dirty="0" smtClean="0"/>
              <a:t> </a:t>
            </a:r>
            <a:r>
              <a:rPr lang="en-US" sz="4000" dirty="0" err="1" smtClean="0"/>
              <a:t>कर्ज</a:t>
            </a:r>
            <a:r>
              <a:rPr lang="en-US" sz="4000" dirty="0" smtClean="0"/>
              <a:t> </a:t>
            </a:r>
            <a:r>
              <a:rPr lang="en-US" sz="4000" dirty="0" err="1" smtClean="0"/>
              <a:t>घेऊन</a:t>
            </a:r>
            <a:r>
              <a:rPr lang="en-US" sz="4000" dirty="0" smtClean="0"/>
              <a:t> </a:t>
            </a:r>
            <a:r>
              <a:rPr lang="en-US" sz="4000" dirty="0" err="1" smtClean="0"/>
              <a:t>कामाच्या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ठिकाणाव्यतिरिक्त</a:t>
            </a:r>
            <a:r>
              <a:rPr lang="en-US" sz="4000" dirty="0" smtClean="0"/>
              <a:t> </a:t>
            </a:r>
            <a:r>
              <a:rPr lang="en-US" sz="4000" dirty="0" err="1" smtClean="0"/>
              <a:t>अन्यत्र</a:t>
            </a:r>
            <a:r>
              <a:rPr lang="en-US" sz="4000" dirty="0" smtClean="0"/>
              <a:t> </a:t>
            </a:r>
            <a:r>
              <a:rPr lang="en-US" sz="4000" dirty="0" err="1" smtClean="0"/>
              <a:t>बांधलेल्या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घराचे</a:t>
            </a:r>
            <a:r>
              <a:rPr lang="en-US" sz="4000" dirty="0" smtClean="0"/>
              <a:t> </a:t>
            </a:r>
            <a:r>
              <a:rPr lang="en-US" sz="4000" dirty="0" err="1" smtClean="0"/>
              <a:t>नवीकरण</a:t>
            </a:r>
            <a:r>
              <a:rPr lang="en-US" sz="4000" dirty="0" smtClean="0"/>
              <a:t> </a:t>
            </a:r>
            <a:r>
              <a:rPr lang="en-US" sz="4000" dirty="0" err="1" smtClean="0"/>
              <a:t>त्यात</a:t>
            </a:r>
            <a:r>
              <a:rPr lang="en-US" sz="4000" dirty="0" smtClean="0"/>
              <a:t> </a:t>
            </a:r>
            <a:r>
              <a:rPr lang="en-US" sz="4000" dirty="0" err="1" smtClean="0"/>
              <a:t>भर</a:t>
            </a:r>
            <a:r>
              <a:rPr lang="en-US" sz="4000" dirty="0" smtClean="0"/>
              <a:t> </a:t>
            </a:r>
            <a:r>
              <a:rPr lang="en-US" sz="4000" dirty="0" err="1" smtClean="0"/>
              <a:t>घालणे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त्यात</a:t>
            </a:r>
            <a:r>
              <a:rPr lang="en-US" sz="4000" dirty="0" smtClean="0"/>
              <a:t> </a:t>
            </a:r>
            <a:r>
              <a:rPr lang="en-US" sz="4000" dirty="0" err="1" smtClean="0"/>
              <a:t>फेरफार</a:t>
            </a:r>
            <a:r>
              <a:rPr lang="en-US" sz="4000" dirty="0" smtClean="0"/>
              <a:t> </a:t>
            </a:r>
            <a:r>
              <a:rPr lang="en-US" sz="4000" dirty="0" err="1" smtClean="0"/>
              <a:t>करणे</a:t>
            </a:r>
            <a:r>
              <a:rPr lang="en-US" sz="4000" dirty="0" smtClean="0"/>
              <a:t> </a:t>
            </a:r>
            <a:r>
              <a:rPr lang="en-US" sz="4000" dirty="0" err="1" smtClean="0"/>
              <a:t>अथवा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त्याची</a:t>
            </a:r>
            <a:r>
              <a:rPr lang="en-US" sz="4000" dirty="0" smtClean="0"/>
              <a:t> </a:t>
            </a:r>
            <a:r>
              <a:rPr lang="en-US" sz="4000" dirty="0" err="1" smtClean="0"/>
              <a:t>दुरूस्ती</a:t>
            </a:r>
            <a:r>
              <a:rPr lang="en-US" sz="4000" dirty="0" smtClean="0"/>
              <a:t> </a:t>
            </a:r>
            <a:r>
              <a:rPr lang="en-US" sz="4000" dirty="0" err="1" smtClean="0"/>
              <a:t>करणे</a:t>
            </a:r>
            <a:r>
              <a:rPr lang="en-US" sz="4000" dirty="0" smtClean="0"/>
              <a:t> </a:t>
            </a:r>
            <a:r>
              <a:rPr lang="en-US" sz="4000" dirty="0" err="1" smtClean="0"/>
              <a:t>यासाठी</a:t>
            </a:r>
            <a:r>
              <a:rPr lang="en-US" sz="4000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54000"/>
            <a:ext cx="8229600" cy="1143000"/>
          </a:xfrm>
        </p:spPr>
        <p:txBody>
          <a:bodyPr anchor="t"/>
          <a:lstStyle/>
          <a:p>
            <a:pPr algn="ctr"/>
            <a:r>
              <a:rPr lang="mr-IN" sz="4800" dirty="0" smtClean="0"/>
              <a:t>म.स.भ.नि.नि.नियम,१९९८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81000" y="1066800"/>
            <a:ext cx="8458200" cy="5562600"/>
          </a:xfrm>
        </p:spPr>
        <p:txBody>
          <a:bodyPr>
            <a:normAutofit fontScale="62500" lnSpcReduction="20000"/>
          </a:bodyPr>
          <a:lstStyle/>
          <a:p>
            <a:pPr algn="just">
              <a:lnSpc>
                <a:spcPct val="120000"/>
              </a:lnSpc>
            </a:pPr>
            <a:r>
              <a:rPr lang="en-US" dirty="0" smtClean="0"/>
              <a:t>(</a:t>
            </a:r>
            <a:r>
              <a:rPr lang="en-US" dirty="0" err="1" smtClean="0"/>
              <a:t>सहा</a:t>
            </a:r>
            <a:r>
              <a:rPr lang="en-US" dirty="0" smtClean="0"/>
              <a:t>) </a:t>
            </a:r>
            <a:r>
              <a:rPr lang="en-US" dirty="0" err="1" smtClean="0"/>
              <a:t>उपखंड</a:t>
            </a:r>
            <a:r>
              <a:rPr lang="en-US" dirty="0" smtClean="0"/>
              <a:t> (</a:t>
            </a:r>
            <a:r>
              <a:rPr lang="en-US" dirty="0" err="1" smtClean="0"/>
              <a:t>तीन</a:t>
            </a:r>
            <a:r>
              <a:rPr lang="en-US" dirty="0" smtClean="0"/>
              <a:t>) </a:t>
            </a:r>
            <a:r>
              <a:rPr lang="en-US" dirty="0" err="1" smtClean="0"/>
              <a:t>अन्वये</a:t>
            </a:r>
            <a:r>
              <a:rPr lang="en-US" dirty="0" smtClean="0"/>
              <a:t> </a:t>
            </a:r>
            <a:r>
              <a:rPr lang="en-US" dirty="0" err="1" smtClean="0"/>
              <a:t>खरेदी</a:t>
            </a:r>
            <a:r>
              <a:rPr lang="en-US" dirty="0" smtClean="0"/>
              <a:t> </a:t>
            </a:r>
            <a:r>
              <a:rPr lang="en-US" dirty="0" err="1" smtClean="0"/>
              <a:t>केलेल्या</a:t>
            </a:r>
            <a:r>
              <a:rPr lang="en-US" dirty="0" smtClean="0"/>
              <a:t> </a:t>
            </a:r>
            <a:r>
              <a:rPr lang="en-US" dirty="0" err="1" smtClean="0"/>
              <a:t>जागेवर</a:t>
            </a:r>
            <a:r>
              <a:rPr lang="en-US" dirty="0" smtClean="0"/>
              <a:t> </a:t>
            </a:r>
            <a:r>
              <a:rPr lang="en-US" dirty="0" err="1" smtClean="0"/>
              <a:t>घर</a:t>
            </a:r>
            <a:r>
              <a:rPr lang="en-US" dirty="0" smtClean="0"/>
              <a:t> </a:t>
            </a:r>
            <a:r>
              <a:rPr lang="en-US" dirty="0" err="1" smtClean="0"/>
              <a:t>बांधण्यासाठी</a:t>
            </a:r>
            <a:r>
              <a:rPr lang="en-US" dirty="0" smtClean="0"/>
              <a:t>.</a:t>
            </a:r>
          </a:p>
          <a:p>
            <a:pPr algn="just">
              <a:lnSpc>
                <a:spcPct val="120000"/>
              </a:lnSpc>
            </a:pPr>
            <a:endParaRPr lang="en-US" dirty="0" smtClean="0"/>
          </a:p>
          <a:p>
            <a:pPr algn="just">
              <a:lnSpc>
                <a:spcPct val="120000"/>
              </a:lnSpc>
            </a:pPr>
            <a:r>
              <a:rPr lang="en-US" dirty="0" smtClean="0"/>
              <a:t>(क) </a:t>
            </a:r>
            <a:r>
              <a:rPr lang="en-US" dirty="0" err="1" smtClean="0"/>
              <a:t>वर्गणीदाराच्या</a:t>
            </a:r>
            <a:r>
              <a:rPr lang="en-US" dirty="0" smtClean="0"/>
              <a:t> </a:t>
            </a:r>
            <a:r>
              <a:rPr lang="en-US" dirty="0" err="1" smtClean="0"/>
              <a:t>सेवानिवृत्तीच्या</a:t>
            </a:r>
            <a:r>
              <a:rPr lang="en-US" dirty="0" smtClean="0"/>
              <a:t> </a:t>
            </a:r>
            <a:r>
              <a:rPr lang="en-US" dirty="0" err="1" smtClean="0"/>
              <a:t>तारखेपूर्वीच्या</a:t>
            </a:r>
            <a:r>
              <a:rPr lang="en-US" dirty="0" smtClean="0"/>
              <a:t> </a:t>
            </a:r>
            <a:r>
              <a:rPr lang="en-US" dirty="0" err="1" smtClean="0"/>
              <a:t>एक</a:t>
            </a:r>
            <a:r>
              <a:rPr lang="en-US" dirty="0" smtClean="0"/>
              <a:t> </a:t>
            </a:r>
            <a:r>
              <a:rPr lang="en-US" dirty="0" err="1" smtClean="0"/>
              <a:t>वर्षाच्या</a:t>
            </a:r>
            <a:r>
              <a:rPr lang="en-US" dirty="0" smtClean="0"/>
              <a:t> </a:t>
            </a:r>
            <a:r>
              <a:rPr lang="en-US" dirty="0" err="1" smtClean="0"/>
              <a:t>कालावधीत</a:t>
            </a:r>
            <a:r>
              <a:rPr lang="en-US" dirty="0" smtClean="0"/>
              <a:t> </a:t>
            </a:r>
            <a:r>
              <a:rPr lang="en-US" dirty="0" err="1" smtClean="0"/>
              <a:t>त्याच्या</a:t>
            </a:r>
            <a:r>
              <a:rPr lang="en-US" dirty="0" smtClean="0"/>
              <a:t> </a:t>
            </a:r>
            <a:r>
              <a:rPr lang="en-US" dirty="0" err="1" smtClean="0"/>
              <a:t>नावे</a:t>
            </a:r>
            <a:r>
              <a:rPr lang="en-US" dirty="0" smtClean="0"/>
              <a:t> </a:t>
            </a:r>
            <a:r>
              <a:rPr lang="en-US" dirty="0" err="1" smtClean="0"/>
              <a:t>निधीमध्ये</a:t>
            </a:r>
            <a:r>
              <a:rPr lang="en-US" dirty="0" smtClean="0"/>
              <a:t> </a:t>
            </a:r>
            <a:r>
              <a:rPr lang="en-US" dirty="0" err="1" smtClean="0"/>
              <a:t>जमा</a:t>
            </a:r>
            <a:r>
              <a:rPr lang="en-US" dirty="0" smtClean="0"/>
              <a:t> </a:t>
            </a:r>
            <a:r>
              <a:rPr lang="en-US" dirty="0" err="1" smtClean="0"/>
              <a:t>झालेल्या</a:t>
            </a:r>
            <a:r>
              <a:rPr lang="en-US" dirty="0" smtClean="0"/>
              <a:t> </a:t>
            </a:r>
            <a:r>
              <a:rPr lang="en-US" dirty="0" err="1" smtClean="0"/>
              <a:t>रकमेतून</a:t>
            </a:r>
            <a:r>
              <a:rPr lang="en-US" dirty="0" smtClean="0"/>
              <a:t> </a:t>
            </a:r>
            <a:r>
              <a:rPr lang="en-US" dirty="0" err="1" smtClean="0"/>
              <a:t>शेतीसाठी</a:t>
            </a:r>
            <a:r>
              <a:rPr lang="en-US" dirty="0" smtClean="0"/>
              <a:t> </a:t>
            </a:r>
            <a:r>
              <a:rPr lang="en-US" dirty="0" err="1" smtClean="0"/>
              <a:t>जमीन</a:t>
            </a:r>
            <a:r>
              <a:rPr lang="en-US" dirty="0" smtClean="0"/>
              <a:t> </a:t>
            </a:r>
            <a:r>
              <a:rPr lang="en-US" dirty="0" err="1" smtClean="0"/>
              <a:t>किंवा</a:t>
            </a:r>
            <a:r>
              <a:rPr lang="en-US" dirty="0" smtClean="0"/>
              <a:t> </a:t>
            </a:r>
            <a:r>
              <a:rPr lang="en-US" dirty="0" err="1" smtClean="0"/>
              <a:t>व्यवसायाकरिता</a:t>
            </a:r>
            <a:r>
              <a:rPr lang="en-US" dirty="0" smtClean="0"/>
              <a:t> </a:t>
            </a:r>
            <a:r>
              <a:rPr lang="en-US" dirty="0" err="1" smtClean="0"/>
              <a:t>जागा</a:t>
            </a:r>
            <a:r>
              <a:rPr lang="en-US" dirty="0" smtClean="0"/>
              <a:t> </a:t>
            </a:r>
            <a:r>
              <a:rPr lang="en-US" dirty="0" err="1" smtClean="0"/>
              <a:t>खरेदी</a:t>
            </a:r>
            <a:r>
              <a:rPr lang="en-US" dirty="0" smtClean="0"/>
              <a:t> </a:t>
            </a:r>
            <a:r>
              <a:rPr lang="en-US" dirty="0" err="1" smtClean="0"/>
              <a:t>करण्यासाठी</a:t>
            </a:r>
            <a:r>
              <a:rPr lang="en-US" dirty="0" smtClean="0"/>
              <a:t> </a:t>
            </a:r>
            <a:r>
              <a:rPr lang="en-US" dirty="0" err="1" smtClean="0"/>
              <a:t>किंवा</a:t>
            </a:r>
            <a:r>
              <a:rPr lang="en-US" dirty="0" smtClean="0"/>
              <a:t> </a:t>
            </a:r>
            <a:r>
              <a:rPr lang="en-US" dirty="0" err="1" smtClean="0"/>
              <a:t>दोन्ही</a:t>
            </a:r>
            <a:r>
              <a:rPr lang="en-US" dirty="0" smtClean="0"/>
              <a:t> </a:t>
            </a:r>
            <a:r>
              <a:rPr lang="en-US" dirty="0" err="1" smtClean="0"/>
              <a:t>प्रयोजनार्थ</a:t>
            </a:r>
            <a:r>
              <a:rPr lang="en-US" dirty="0" smtClean="0"/>
              <a:t>.</a:t>
            </a:r>
          </a:p>
          <a:p>
            <a:pPr algn="just">
              <a:lnSpc>
                <a:spcPct val="120000"/>
              </a:lnSpc>
            </a:pPr>
            <a:endParaRPr lang="en-US" dirty="0" smtClean="0"/>
          </a:p>
          <a:p>
            <a:pPr algn="just">
              <a:lnSpc>
                <a:spcPct val="120000"/>
              </a:lnSpc>
            </a:pPr>
            <a:r>
              <a:rPr lang="en-US" dirty="0" smtClean="0"/>
              <a:t>(ड) </a:t>
            </a:r>
            <a:r>
              <a:rPr lang="en-US" dirty="0" err="1" smtClean="0"/>
              <a:t>शासन</a:t>
            </a:r>
            <a:r>
              <a:rPr lang="en-US" dirty="0" smtClean="0"/>
              <a:t> </a:t>
            </a:r>
            <a:r>
              <a:rPr lang="en-US" dirty="0" err="1" smtClean="0"/>
              <a:t>निर्णय</a:t>
            </a:r>
            <a:r>
              <a:rPr lang="en-US" dirty="0" smtClean="0"/>
              <a:t>, </a:t>
            </a:r>
            <a:r>
              <a:rPr lang="en-US" dirty="0" err="1" smtClean="0"/>
              <a:t>वित्त</a:t>
            </a:r>
            <a:r>
              <a:rPr lang="en-US" dirty="0" smtClean="0"/>
              <a:t> </a:t>
            </a:r>
            <a:r>
              <a:rPr lang="en-US" dirty="0" err="1" smtClean="0"/>
              <a:t>विभाग</a:t>
            </a:r>
            <a:r>
              <a:rPr lang="en-US" dirty="0" smtClean="0"/>
              <a:t>, </a:t>
            </a:r>
            <a:r>
              <a:rPr lang="en-US" dirty="0" err="1" smtClean="0"/>
              <a:t>क्रमांक</a:t>
            </a:r>
            <a:r>
              <a:rPr lang="en-US" dirty="0" smtClean="0"/>
              <a:t> डीओआय-2081/4701/ए.डी.एम.-5, </a:t>
            </a:r>
            <a:r>
              <a:rPr lang="en-US" dirty="0" err="1" smtClean="0"/>
              <a:t>दिनांक</a:t>
            </a:r>
            <a:r>
              <a:rPr lang="en-US" dirty="0" smtClean="0"/>
              <a:t> 26-4-1982 </a:t>
            </a:r>
            <a:r>
              <a:rPr lang="en-US" dirty="0" err="1" smtClean="0"/>
              <a:t>अन्वये</a:t>
            </a:r>
            <a:r>
              <a:rPr lang="en-US" dirty="0" smtClean="0"/>
              <a:t> </a:t>
            </a:r>
            <a:r>
              <a:rPr lang="en-US" dirty="0" err="1" smtClean="0"/>
              <a:t>राज्य</a:t>
            </a:r>
            <a:r>
              <a:rPr lang="en-US" dirty="0" smtClean="0"/>
              <a:t> </a:t>
            </a:r>
            <a:r>
              <a:rPr lang="en-US" dirty="0" err="1" smtClean="0"/>
              <a:t>शासनाद्वारे</a:t>
            </a:r>
            <a:r>
              <a:rPr lang="en-US" dirty="0" smtClean="0"/>
              <a:t> </a:t>
            </a:r>
            <a:r>
              <a:rPr lang="en-US" dirty="0" err="1" smtClean="0"/>
              <a:t>त्यांच्या</a:t>
            </a:r>
            <a:r>
              <a:rPr lang="en-US" dirty="0" smtClean="0"/>
              <a:t> </a:t>
            </a:r>
            <a:r>
              <a:rPr lang="en-US" dirty="0" err="1" smtClean="0"/>
              <a:t>कर्मचा-यांसाठी</a:t>
            </a:r>
            <a:r>
              <a:rPr lang="en-US" dirty="0" smtClean="0"/>
              <a:t> </a:t>
            </a:r>
            <a:r>
              <a:rPr lang="en-US" dirty="0" err="1" smtClean="0"/>
              <a:t>अंशदाय</a:t>
            </a:r>
            <a:r>
              <a:rPr lang="en-US" dirty="0" smtClean="0"/>
              <a:t> </a:t>
            </a:r>
            <a:r>
              <a:rPr lang="en-US" dirty="0" err="1" smtClean="0"/>
              <a:t>पद्धतीने</a:t>
            </a:r>
            <a:r>
              <a:rPr lang="en-US" dirty="0" smtClean="0"/>
              <a:t> </a:t>
            </a:r>
            <a:r>
              <a:rPr lang="en-US" dirty="0" err="1" smtClean="0"/>
              <a:t>आपली</a:t>
            </a:r>
            <a:r>
              <a:rPr lang="en-US" dirty="0" smtClean="0"/>
              <a:t> </a:t>
            </a:r>
            <a:r>
              <a:rPr lang="en-US" dirty="0" err="1" smtClean="0"/>
              <a:t>आपण</a:t>
            </a:r>
            <a:r>
              <a:rPr lang="en-US" dirty="0" smtClean="0"/>
              <a:t> </a:t>
            </a:r>
            <a:r>
              <a:rPr lang="en-US" dirty="0" err="1" smtClean="0"/>
              <a:t>वित्त</a:t>
            </a:r>
            <a:r>
              <a:rPr lang="en-US" dirty="0" smtClean="0"/>
              <a:t> </a:t>
            </a:r>
            <a:r>
              <a:rPr lang="en-US" dirty="0" err="1" smtClean="0"/>
              <a:t>व्यवस्था</a:t>
            </a:r>
            <a:r>
              <a:rPr lang="en-US" dirty="0" smtClean="0"/>
              <a:t> </a:t>
            </a:r>
            <a:r>
              <a:rPr lang="en-US" dirty="0" err="1" smtClean="0"/>
              <a:t>करण्याच्या</a:t>
            </a:r>
            <a:r>
              <a:rPr lang="en-US" dirty="0" smtClean="0"/>
              <a:t> </a:t>
            </a:r>
            <a:r>
              <a:rPr lang="en-US" dirty="0" err="1" smtClean="0"/>
              <a:t>स्वरूपात</a:t>
            </a:r>
            <a:r>
              <a:rPr lang="en-US" dirty="0" smtClean="0"/>
              <a:t> </a:t>
            </a:r>
            <a:r>
              <a:rPr lang="en-US" dirty="0" err="1" smtClean="0"/>
              <a:t>राबविण्यात</a:t>
            </a:r>
            <a:r>
              <a:rPr lang="en-US" dirty="0" smtClean="0"/>
              <a:t> </a:t>
            </a:r>
            <a:r>
              <a:rPr lang="en-US" dirty="0" err="1" smtClean="0"/>
              <a:t>येणा-या</a:t>
            </a:r>
            <a:endParaRPr lang="en-US" dirty="0" smtClean="0"/>
          </a:p>
          <a:p>
            <a:pPr algn="just">
              <a:lnSpc>
                <a:spcPct val="120000"/>
              </a:lnSpc>
            </a:pPr>
            <a:r>
              <a:rPr lang="en-US" dirty="0" err="1" smtClean="0"/>
              <a:t>गट</a:t>
            </a:r>
            <a:r>
              <a:rPr lang="en-US" dirty="0" smtClean="0"/>
              <a:t> </a:t>
            </a:r>
            <a:r>
              <a:rPr lang="en-US" dirty="0" err="1" smtClean="0"/>
              <a:t>विमा</a:t>
            </a:r>
            <a:r>
              <a:rPr lang="en-US" dirty="0" smtClean="0"/>
              <a:t> </a:t>
            </a:r>
            <a:r>
              <a:rPr lang="en-US" dirty="0" err="1" smtClean="0"/>
              <a:t>योजनेत</a:t>
            </a:r>
            <a:r>
              <a:rPr lang="en-US" dirty="0" smtClean="0"/>
              <a:t> </a:t>
            </a:r>
            <a:r>
              <a:rPr lang="en-US" dirty="0" err="1" smtClean="0"/>
              <a:t>वर्गणीदाराने</a:t>
            </a:r>
            <a:r>
              <a:rPr lang="en-US" dirty="0" smtClean="0"/>
              <a:t> </a:t>
            </a:r>
            <a:r>
              <a:rPr lang="en-US" dirty="0" err="1" smtClean="0"/>
              <a:t>भरलेल्या</a:t>
            </a:r>
            <a:r>
              <a:rPr lang="en-US" dirty="0" smtClean="0"/>
              <a:t> </a:t>
            </a:r>
            <a:r>
              <a:rPr lang="en-US" dirty="0" err="1" smtClean="0"/>
              <a:t>वार्षिक</a:t>
            </a:r>
            <a:r>
              <a:rPr lang="en-US" dirty="0" smtClean="0"/>
              <a:t> </a:t>
            </a:r>
            <a:r>
              <a:rPr lang="en-US" dirty="0" err="1" smtClean="0"/>
              <a:t>वर्गणीच्या</a:t>
            </a:r>
            <a:r>
              <a:rPr lang="en-US" dirty="0" smtClean="0"/>
              <a:t> </a:t>
            </a:r>
            <a:r>
              <a:rPr lang="en-US" dirty="0" err="1" smtClean="0"/>
              <a:t>समतुल्य</a:t>
            </a:r>
            <a:r>
              <a:rPr lang="en-US" dirty="0" smtClean="0"/>
              <a:t> </a:t>
            </a:r>
            <a:r>
              <a:rPr lang="en-US" dirty="0" err="1" smtClean="0"/>
              <a:t>रक्कम</a:t>
            </a:r>
            <a:r>
              <a:rPr lang="en-US" dirty="0" smtClean="0"/>
              <a:t> </a:t>
            </a:r>
            <a:r>
              <a:rPr lang="en-US" dirty="0" err="1" smtClean="0"/>
              <a:t>वित्तीय</a:t>
            </a:r>
            <a:r>
              <a:rPr lang="en-US" dirty="0" smtClean="0"/>
              <a:t> </a:t>
            </a:r>
            <a:r>
              <a:rPr lang="en-US" dirty="0" err="1" smtClean="0"/>
              <a:t>वर्षाच्या</a:t>
            </a:r>
            <a:r>
              <a:rPr lang="en-US" dirty="0" smtClean="0"/>
              <a:t> </a:t>
            </a:r>
            <a:r>
              <a:rPr lang="en-US" dirty="0" err="1" smtClean="0"/>
              <a:t>कालावधीत</a:t>
            </a:r>
            <a:r>
              <a:rPr lang="en-US" dirty="0" smtClean="0"/>
              <a:t> </a:t>
            </a:r>
            <a:r>
              <a:rPr lang="en-US" dirty="0" err="1" smtClean="0"/>
              <a:t>एकदा</a:t>
            </a:r>
            <a:r>
              <a:rPr lang="en-US" dirty="0" smtClean="0"/>
              <a:t> </a:t>
            </a:r>
            <a:r>
              <a:rPr lang="en-US" dirty="0" err="1" smtClean="0"/>
              <a:t>भरण्यासाठी</a:t>
            </a:r>
            <a:r>
              <a:rPr lang="en-US" dirty="0" smtClean="0"/>
              <a:t>.</a:t>
            </a:r>
          </a:p>
          <a:p>
            <a:pPr algn="just">
              <a:lnSpc>
                <a:spcPct val="120000"/>
              </a:lnSpc>
            </a:pPr>
            <a:endParaRPr lang="en-US" dirty="0" smtClean="0"/>
          </a:p>
          <a:p>
            <a:pPr algn="just">
              <a:lnSpc>
                <a:spcPct val="120000"/>
              </a:lnSpc>
            </a:pPr>
            <a:r>
              <a:rPr lang="en-US" dirty="0" smtClean="0"/>
              <a:t>(इ) </a:t>
            </a:r>
            <a:r>
              <a:rPr lang="en-US" dirty="0" err="1" smtClean="0"/>
              <a:t>वर्गणीदाराच्या</a:t>
            </a:r>
            <a:r>
              <a:rPr lang="en-US" dirty="0" smtClean="0"/>
              <a:t> </a:t>
            </a:r>
            <a:r>
              <a:rPr lang="en-US" dirty="0" err="1" smtClean="0"/>
              <a:t>सेवेची</a:t>
            </a:r>
            <a:r>
              <a:rPr lang="en-US" dirty="0" smtClean="0"/>
              <a:t> 15 </a:t>
            </a:r>
            <a:r>
              <a:rPr lang="en-US" dirty="0" err="1" smtClean="0"/>
              <a:t>वर्षे</a:t>
            </a:r>
            <a:r>
              <a:rPr lang="en-US" dirty="0" smtClean="0"/>
              <a:t> </a:t>
            </a:r>
            <a:r>
              <a:rPr lang="en-US" dirty="0" err="1" smtClean="0"/>
              <a:t>पूर्ण</a:t>
            </a:r>
            <a:r>
              <a:rPr lang="en-US" dirty="0" smtClean="0"/>
              <a:t> </a:t>
            </a:r>
            <a:r>
              <a:rPr lang="en-US" dirty="0" err="1" smtClean="0"/>
              <a:t>झाल्यानंतर</a:t>
            </a:r>
            <a:r>
              <a:rPr lang="en-US" dirty="0" smtClean="0"/>
              <a:t> </a:t>
            </a:r>
            <a:r>
              <a:rPr lang="en-US" dirty="0" err="1" smtClean="0"/>
              <a:t>किंवा</a:t>
            </a:r>
            <a:r>
              <a:rPr lang="en-US" dirty="0" smtClean="0"/>
              <a:t> </a:t>
            </a:r>
            <a:r>
              <a:rPr lang="en-US" dirty="0" err="1" smtClean="0"/>
              <a:t>नियत</a:t>
            </a:r>
            <a:r>
              <a:rPr lang="en-US" dirty="0" smtClean="0"/>
              <a:t> </a:t>
            </a:r>
            <a:r>
              <a:rPr lang="en-US" dirty="0" err="1" smtClean="0"/>
              <a:t>सेवावधीनंतर</a:t>
            </a:r>
            <a:r>
              <a:rPr lang="en-US" dirty="0" smtClean="0"/>
              <a:t> </a:t>
            </a:r>
            <a:r>
              <a:rPr lang="en-US" dirty="0" err="1" smtClean="0"/>
              <a:t>सेवानिवृत्त</a:t>
            </a:r>
            <a:r>
              <a:rPr lang="en-US" dirty="0" smtClean="0"/>
              <a:t> </a:t>
            </a:r>
            <a:r>
              <a:rPr lang="en-US" dirty="0" err="1" smtClean="0"/>
              <a:t>होण्याच्या</a:t>
            </a:r>
            <a:r>
              <a:rPr lang="en-US" dirty="0" smtClean="0"/>
              <a:t> </a:t>
            </a:r>
            <a:r>
              <a:rPr lang="en-US" dirty="0" err="1" smtClean="0"/>
              <a:t>पाच</a:t>
            </a:r>
            <a:r>
              <a:rPr lang="en-US" dirty="0" smtClean="0"/>
              <a:t> </a:t>
            </a:r>
            <a:r>
              <a:rPr lang="en-US" dirty="0" err="1" smtClean="0"/>
              <a:t>वर्षे</a:t>
            </a:r>
            <a:r>
              <a:rPr lang="en-US" dirty="0" smtClean="0"/>
              <a:t> </a:t>
            </a:r>
            <a:r>
              <a:rPr lang="en-US" dirty="0" err="1" smtClean="0"/>
              <a:t>आधी</a:t>
            </a:r>
            <a:r>
              <a:rPr lang="en-US" dirty="0" smtClean="0"/>
              <a:t>, </a:t>
            </a:r>
            <a:r>
              <a:rPr lang="en-US" dirty="0" err="1" smtClean="0"/>
              <a:t>यापैकी</a:t>
            </a:r>
            <a:r>
              <a:rPr lang="en-US" dirty="0" smtClean="0"/>
              <a:t> </a:t>
            </a:r>
            <a:r>
              <a:rPr lang="en-US" dirty="0" err="1" smtClean="0"/>
              <a:t>जी</a:t>
            </a:r>
            <a:r>
              <a:rPr lang="en-US" dirty="0" smtClean="0"/>
              <a:t> </a:t>
            </a:r>
            <a:r>
              <a:rPr lang="en-US" dirty="0" err="1" smtClean="0"/>
              <a:t>अगोदर</a:t>
            </a:r>
            <a:r>
              <a:rPr lang="en-US" dirty="0" smtClean="0"/>
              <a:t> </a:t>
            </a:r>
            <a:r>
              <a:rPr lang="en-US" dirty="0" err="1" smtClean="0"/>
              <a:t>असेल</a:t>
            </a:r>
            <a:r>
              <a:rPr lang="en-US" dirty="0" smtClean="0"/>
              <a:t> </a:t>
            </a:r>
            <a:r>
              <a:rPr lang="en-US" dirty="0" err="1" smtClean="0"/>
              <a:t>त्या</a:t>
            </a:r>
            <a:r>
              <a:rPr lang="en-US" dirty="0" smtClean="0"/>
              <a:t> </a:t>
            </a:r>
            <a:r>
              <a:rPr lang="en-US" dirty="0" err="1" smtClean="0"/>
              <a:t>तारखेस</a:t>
            </a:r>
            <a:r>
              <a:rPr lang="en-US" dirty="0" smtClean="0"/>
              <a:t>, </a:t>
            </a:r>
            <a:r>
              <a:rPr lang="en-US" dirty="0" err="1" smtClean="0"/>
              <a:t>नियम</a:t>
            </a:r>
            <a:r>
              <a:rPr lang="en-US" dirty="0" smtClean="0"/>
              <a:t> 18 </a:t>
            </a:r>
            <a:r>
              <a:rPr lang="en-US" dirty="0" err="1" smtClean="0"/>
              <a:t>खालील</a:t>
            </a:r>
            <a:r>
              <a:rPr lang="en-US" dirty="0" smtClean="0"/>
              <a:t> </a:t>
            </a:r>
            <a:r>
              <a:rPr lang="en-US" dirty="0" err="1" smtClean="0"/>
              <a:t>टिप्पणीत</a:t>
            </a:r>
            <a:r>
              <a:rPr lang="en-US" dirty="0" smtClean="0"/>
              <a:t> </a:t>
            </a:r>
            <a:r>
              <a:rPr lang="en-US" dirty="0" err="1" smtClean="0"/>
              <a:t>दिलेल्या</a:t>
            </a:r>
            <a:r>
              <a:rPr lang="en-US" dirty="0" smtClean="0"/>
              <a:t> </a:t>
            </a:r>
            <a:r>
              <a:rPr lang="en-US" dirty="0" err="1" smtClean="0"/>
              <a:t>शर्तीच्या</a:t>
            </a:r>
            <a:r>
              <a:rPr lang="en-US" dirty="0" smtClean="0"/>
              <a:t> </a:t>
            </a:r>
            <a:r>
              <a:rPr lang="en-US" dirty="0" err="1" smtClean="0"/>
              <a:t>अधीन</a:t>
            </a:r>
            <a:r>
              <a:rPr lang="en-US" dirty="0" smtClean="0"/>
              <a:t>, </a:t>
            </a:r>
            <a:r>
              <a:rPr lang="en-US" dirty="0" err="1" smtClean="0"/>
              <a:t>मोटार</a:t>
            </a:r>
            <a:r>
              <a:rPr lang="en-US" dirty="0" smtClean="0"/>
              <a:t> </a:t>
            </a:r>
            <a:r>
              <a:rPr lang="en-US" dirty="0" err="1" smtClean="0"/>
              <a:t>गाडी</a:t>
            </a:r>
            <a:r>
              <a:rPr lang="en-US" dirty="0" smtClean="0"/>
              <a:t> </a:t>
            </a:r>
            <a:r>
              <a:rPr lang="en-US" dirty="0" err="1" smtClean="0"/>
              <a:t>खरेदी</a:t>
            </a:r>
            <a:r>
              <a:rPr lang="en-US" dirty="0" smtClean="0"/>
              <a:t> </a:t>
            </a:r>
            <a:r>
              <a:rPr lang="en-US" dirty="0" err="1" smtClean="0"/>
              <a:t>करण्यासाठी</a:t>
            </a:r>
            <a:r>
              <a:rPr lang="en-US" dirty="0" smtClean="0"/>
              <a:t> </a:t>
            </a:r>
            <a:r>
              <a:rPr lang="en-US" dirty="0" err="1" smtClean="0"/>
              <a:t>किंवा</a:t>
            </a:r>
            <a:r>
              <a:rPr lang="en-US" dirty="0" smtClean="0"/>
              <a:t> </a:t>
            </a:r>
            <a:r>
              <a:rPr lang="en-US" dirty="0" err="1" smtClean="0"/>
              <a:t>स्पष्टपणे</a:t>
            </a:r>
            <a:r>
              <a:rPr lang="en-US" dirty="0" smtClean="0"/>
              <a:t> </a:t>
            </a:r>
            <a:r>
              <a:rPr lang="en-US" dirty="0" err="1" smtClean="0"/>
              <a:t>या</a:t>
            </a:r>
            <a:r>
              <a:rPr lang="en-US" dirty="0" smtClean="0"/>
              <a:t> </a:t>
            </a:r>
            <a:r>
              <a:rPr lang="en-US" dirty="0" err="1" smtClean="0"/>
              <a:t>प्रयोजनासाठी</a:t>
            </a:r>
            <a:r>
              <a:rPr lang="en-US" dirty="0" smtClean="0"/>
              <a:t> </a:t>
            </a:r>
            <a:r>
              <a:rPr lang="en-US" dirty="0" err="1" smtClean="0"/>
              <a:t>घेतलेल्या</a:t>
            </a:r>
            <a:r>
              <a:rPr lang="en-US" dirty="0" smtClean="0"/>
              <a:t> </a:t>
            </a:r>
            <a:r>
              <a:rPr lang="en-US" dirty="0" err="1" smtClean="0"/>
              <a:t>शासकीय</a:t>
            </a:r>
            <a:r>
              <a:rPr lang="en-US" dirty="0" smtClean="0"/>
              <a:t> </a:t>
            </a:r>
            <a:r>
              <a:rPr lang="en-US" dirty="0" err="1" smtClean="0"/>
              <a:t>कर्जाची</a:t>
            </a:r>
            <a:r>
              <a:rPr lang="en-US" dirty="0" smtClean="0"/>
              <a:t> </a:t>
            </a:r>
            <a:r>
              <a:rPr lang="en-US" dirty="0" err="1" smtClean="0"/>
              <a:t>परतफेड</a:t>
            </a:r>
            <a:r>
              <a:rPr lang="en-US" dirty="0" smtClean="0"/>
              <a:t> </a:t>
            </a:r>
            <a:r>
              <a:rPr lang="en-US" dirty="0" err="1" smtClean="0"/>
              <a:t>करण्यासाठी</a:t>
            </a:r>
            <a:r>
              <a:rPr lang="en-US" dirty="0" smtClean="0"/>
              <a:t>.</a:t>
            </a:r>
          </a:p>
          <a:p>
            <a:pPr algn="just">
              <a:lnSpc>
                <a:spcPct val="120000"/>
              </a:lnSpc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13264"/>
          </a:xfrm>
        </p:spPr>
        <p:txBody>
          <a:bodyPr anchor="t"/>
          <a:lstStyle/>
          <a:p>
            <a:pPr algn="ctr"/>
            <a:r>
              <a:rPr lang="mr-IN" sz="4400" dirty="0" smtClean="0"/>
              <a:t>म.स.भ.नि.नि.नियम,१९९८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534400" cy="5867400"/>
          </a:xfrm>
        </p:spPr>
        <p:txBody>
          <a:bodyPr>
            <a:noAutofit/>
          </a:bodyPr>
          <a:lstStyle/>
          <a:p>
            <a:pPr algn="just"/>
            <a:r>
              <a:rPr lang="en-US" sz="2200" dirty="0" smtClean="0"/>
              <a:t>(फ) </a:t>
            </a:r>
            <a:r>
              <a:rPr lang="en-US" sz="2200" dirty="0" err="1" smtClean="0"/>
              <a:t>वर्गणीदाराची</a:t>
            </a:r>
            <a:r>
              <a:rPr lang="en-US" sz="2200" dirty="0" smtClean="0"/>
              <a:t> </a:t>
            </a:r>
            <a:r>
              <a:rPr lang="en-US" sz="2200" dirty="0" err="1" smtClean="0"/>
              <a:t>सेवा</a:t>
            </a:r>
            <a:r>
              <a:rPr lang="en-US" sz="2200" dirty="0" smtClean="0"/>
              <a:t> 15 </a:t>
            </a:r>
            <a:r>
              <a:rPr lang="en-US" sz="2200" dirty="0" err="1" smtClean="0"/>
              <a:t>वर्षे</a:t>
            </a:r>
            <a:r>
              <a:rPr lang="en-US" sz="2200" dirty="0" smtClean="0"/>
              <a:t> </a:t>
            </a:r>
            <a:r>
              <a:rPr lang="en-US" sz="2200" dirty="0" err="1" smtClean="0"/>
              <a:t>पूर्ण</a:t>
            </a:r>
            <a:r>
              <a:rPr lang="en-US" sz="2200" dirty="0" smtClean="0"/>
              <a:t> </a:t>
            </a:r>
            <a:r>
              <a:rPr lang="en-US" sz="2200" dirty="0" err="1" smtClean="0"/>
              <a:t>झाल्यानंतर</a:t>
            </a:r>
            <a:r>
              <a:rPr lang="en-US" sz="2200" dirty="0" smtClean="0"/>
              <a:t> (</a:t>
            </a:r>
            <a:r>
              <a:rPr lang="en-US" sz="2200" dirty="0" err="1" smtClean="0"/>
              <a:t>मध्ये</a:t>
            </a:r>
            <a:r>
              <a:rPr lang="en-US" sz="2200" dirty="0" smtClean="0"/>
              <a:t> </a:t>
            </a:r>
            <a:r>
              <a:rPr lang="en-US" sz="2200" dirty="0" err="1" smtClean="0"/>
              <a:t>खंड</a:t>
            </a:r>
            <a:r>
              <a:rPr lang="en-US" sz="2200" dirty="0" smtClean="0"/>
              <a:t> </a:t>
            </a:r>
            <a:r>
              <a:rPr lang="en-US" sz="2200" dirty="0" err="1" smtClean="0"/>
              <a:t>झाला</a:t>
            </a:r>
            <a:r>
              <a:rPr lang="en-US" sz="2200" dirty="0" smtClean="0"/>
              <a:t> </a:t>
            </a:r>
            <a:r>
              <a:rPr lang="en-US" sz="2200" dirty="0" err="1" smtClean="0"/>
              <a:t>असल्यास</a:t>
            </a:r>
            <a:r>
              <a:rPr lang="en-US" sz="2200" dirty="0" smtClean="0"/>
              <a:t> </a:t>
            </a:r>
            <a:r>
              <a:rPr lang="en-US" sz="2200" dirty="0" err="1" smtClean="0"/>
              <a:t>खंडीत</a:t>
            </a:r>
            <a:r>
              <a:rPr lang="en-US" sz="2200" dirty="0" smtClean="0"/>
              <a:t> </a:t>
            </a:r>
            <a:r>
              <a:rPr lang="en-US" sz="2200" dirty="0" err="1" smtClean="0"/>
              <a:t>सेवेचा</a:t>
            </a:r>
            <a:r>
              <a:rPr lang="en-US" sz="2200" dirty="0" smtClean="0"/>
              <a:t> </a:t>
            </a:r>
            <a:r>
              <a:rPr lang="en-US" sz="2200" dirty="0" err="1" smtClean="0"/>
              <a:t>समावेश</a:t>
            </a:r>
            <a:r>
              <a:rPr lang="en-US" sz="2200" dirty="0" smtClean="0"/>
              <a:t> </a:t>
            </a:r>
            <a:r>
              <a:rPr lang="en-US" sz="2200" dirty="0" err="1" smtClean="0"/>
              <a:t>करून</a:t>
            </a:r>
            <a:r>
              <a:rPr lang="en-US" sz="2200" dirty="0" smtClean="0"/>
              <a:t>) </a:t>
            </a:r>
            <a:r>
              <a:rPr lang="en-US" sz="2200" dirty="0" err="1" smtClean="0"/>
              <a:t>नियम</a:t>
            </a:r>
            <a:r>
              <a:rPr lang="en-US" sz="2200" dirty="0" smtClean="0"/>
              <a:t> 18 </a:t>
            </a:r>
            <a:r>
              <a:rPr lang="en-US" sz="2200" dirty="0" err="1" smtClean="0"/>
              <a:t>खालील</a:t>
            </a:r>
            <a:r>
              <a:rPr lang="en-US" sz="2200" dirty="0" smtClean="0"/>
              <a:t> </a:t>
            </a:r>
            <a:r>
              <a:rPr lang="en-US" sz="2200" dirty="0" err="1" smtClean="0"/>
              <a:t>टिप्पणीत</a:t>
            </a:r>
            <a:r>
              <a:rPr lang="en-US" sz="2200" dirty="0" smtClean="0"/>
              <a:t> </a:t>
            </a:r>
            <a:r>
              <a:rPr lang="en-US" sz="2200" dirty="0" err="1" smtClean="0"/>
              <a:t>दिलेल्या</a:t>
            </a:r>
            <a:r>
              <a:rPr lang="en-US" sz="2200" dirty="0" smtClean="0"/>
              <a:t> </a:t>
            </a:r>
            <a:r>
              <a:rPr lang="en-US" sz="2200" dirty="0" err="1" smtClean="0"/>
              <a:t>शर्तीच्या</a:t>
            </a:r>
            <a:r>
              <a:rPr lang="en-US" sz="2200" dirty="0" smtClean="0"/>
              <a:t> </a:t>
            </a:r>
            <a:r>
              <a:rPr lang="en-US" sz="2200" dirty="0" err="1" smtClean="0"/>
              <a:t>अधीन</a:t>
            </a:r>
            <a:r>
              <a:rPr lang="en-US" sz="2200" dirty="0" smtClean="0"/>
              <a:t> </a:t>
            </a:r>
            <a:r>
              <a:rPr lang="en-US" sz="2200" dirty="0" err="1" smtClean="0"/>
              <a:t>राहून</a:t>
            </a:r>
            <a:r>
              <a:rPr lang="en-US" sz="2200" dirty="0" smtClean="0"/>
              <a:t>, </a:t>
            </a:r>
            <a:r>
              <a:rPr lang="en-US" sz="2200" dirty="0" err="1" smtClean="0"/>
              <a:t>मोटारगाडी</a:t>
            </a:r>
            <a:r>
              <a:rPr lang="en-US" sz="2200" dirty="0" smtClean="0"/>
              <a:t> </a:t>
            </a:r>
            <a:r>
              <a:rPr lang="en-US" sz="2200" dirty="0" err="1" smtClean="0"/>
              <a:t>नोंदविण्याकरिता</a:t>
            </a:r>
            <a:r>
              <a:rPr lang="en-US" sz="2200" dirty="0" smtClean="0"/>
              <a:t> </a:t>
            </a:r>
            <a:r>
              <a:rPr lang="en-US" sz="2200" dirty="0" err="1" smtClean="0"/>
              <a:t>रक्कम</a:t>
            </a:r>
            <a:r>
              <a:rPr lang="en-US" sz="2200" dirty="0" smtClean="0"/>
              <a:t> </a:t>
            </a:r>
            <a:r>
              <a:rPr lang="en-US" sz="2200" dirty="0" err="1" smtClean="0"/>
              <a:t>भरण्यासाठी</a:t>
            </a:r>
            <a:r>
              <a:rPr lang="en-US" sz="2200" dirty="0" smtClean="0"/>
              <a:t> </a:t>
            </a:r>
            <a:r>
              <a:rPr lang="en-US" sz="2200" dirty="0" err="1" smtClean="0"/>
              <a:t>किंवा</a:t>
            </a:r>
            <a:r>
              <a:rPr lang="en-US" sz="2200" dirty="0" smtClean="0"/>
              <a:t> </a:t>
            </a:r>
            <a:r>
              <a:rPr lang="en-US" sz="2200" dirty="0" err="1" smtClean="0"/>
              <a:t>मोटारसायकल</a:t>
            </a:r>
            <a:r>
              <a:rPr lang="en-US" sz="2200" dirty="0" smtClean="0"/>
              <a:t> </a:t>
            </a:r>
            <a:r>
              <a:rPr lang="en-US" sz="2200" dirty="0" err="1" smtClean="0"/>
              <a:t>किंवा</a:t>
            </a:r>
            <a:r>
              <a:rPr lang="en-US" sz="2200" dirty="0" smtClean="0"/>
              <a:t> </a:t>
            </a:r>
            <a:r>
              <a:rPr lang="en-US" sz="2200" dirty="0" err="1" smtClean="0"/>
              <a:t>स्कुटर</a:t>
            </a:r>
            <a:r>
              <a:rPr lang="en-US" sz="2200" dirty="0" smtClean="0"/>
              <a:t> </a:t>
            </a:r>
            <a:r>
              <a:rPr lang="en-US" sz="2200" dirty="0" err="1" smtClean="0"/>
              <a:t>किंवा</a:t>
            </a:r>
            <a:r>
              <a:rPr lang="en-US" sz="2200" dirty="0" smtClean="0"/>
              <a:t> </a:t>
            </a:r>
            <a:r>
              <a:rPr lang="en-US" sz="2200" dirty="0" err="1" smtClean="0"/>
              <a:t>मोपेड</a:t>
            </a:r>
            <a:r>
              <a:rPr lang="en-US" sz="2200" dirty="0" smtClean="0"/>
              <a:t> इ. </a:t>
            </a:r>
            <a:r>
              <a:rPr lang="en-US" sz="2200" dirty="0" err="1" smtClean="0"/>
              <a:t>खरेदी</a:t>
            </a:r>
            <a:r>
              <a:rPr lang="en-US" sz="2200" dirty="0" smtClean="0"/>
              <a:t> </a:t>
            </a:r>
            <a:r>
              <a:rPr lang="en-US" sz="2200" dirty="0" err="1" smtClean="0"/>
              <a:t>करण्यासाठी</a:t>
            </a:r>
            <a:r>
              <a:rPr lang="en-US" sz="2200" dirty="0" smtClean="0"/>
              <a:t>.</a:t>
            </a:r>
          </a:p>
          <a:p>
            <a:pPr algn="just"/>
            <a:endParaRPr lang="en-US" sz="900" dirty="0" smtClean="0"/>
          </a:p>
          <a:p>
            <a:pPr algn="just"/>
            <a:r>
              <a:rPr lang="en-US" sz="2200" dirty="0" smtClean="0"/>
              <a:t>(ग) </a:t>
            </a:r>
            <a:r>
              <a:rPr lang="en-US" sz="2200" dirty="0" err="1" smtClean="0"/>
              <a:t>वर्गणीदाराची</a:t>
            </a:r>
            <a:r>
              <a:rPr lang="en-US" sz="2200" dirty="0" smtClean="0"/>
              <a:t> </a:t>
            </a:r>
            <a:r>
              <a:rPr lang="en-US" sz="2200" dirty="0" err="1" smtClean="0"/>
              <a:t>सेवा</a:t>
            </a:r>
            <a:r>
              <a:rPr lang="en-US" sz="2200" dirty="0" smtClean="0"/>
              <a:t> </a:t>
            </a:r>
            <a:r>
              <a:rPr lang="en-US" sz="2200" dirty="0" err="1" smtClean="0"/>
              <a:t>अठ्ठावीसवर्षे</a:t>
            </a:r>
            <a:r>
              <a:rPr lang="en-US" sz="2200" dirty="0" smtClean="0"/>
              <a:t> </a:t>
            </a:r>
            <a:r>
              <a:rPr lang="en-US" sz="2200" dirty="0" err="1" smtClean="0"/>
              <a:t>पूर्ण</a:t>
            </a:r>
            <a:r>
              <a:rPr lang="en-US" sz="2200" dirty="0" smtClean="0"/>
              <a:t> </a:t>
            </a:r>
            <a:r>
              <a:rPr lang="en-US" sz="2200" dirty="0" err="1" smtClean="0"/>
              <a:t>झाल्यानंतर</a:t>
            </a:r>
            <a:r>
              <a:rPr lang="en-US" sz="2200" dirty="0" smtClean="0"/>
              <a:t> (</a:t>
            </a:r>
            <a:r>
              <a:rPr lang="en-US" sz="2200" dirty="0" err="1" smtClean="0"/>
              <a:t>मध्ये</a:t>
            </a:r>
            <a:r>
              <a:rPr lang="en-US" sz="2200" dirty="0" smtClean="0"/>
              <a:t> </a:t>
            </a:r>
            <a:r>
              <a:rPr lang="en-US" sz="2200" dirty="0" err="1" smtClean="0"/>
              <a:t>खंड</a:t>
            </a:r>
            <a:r>
              <a:rPr lang="en-US" sz="2200" dirty="0" smtClean="0"/>
              <a:t> </a:t>
            </a:r>
            <a:r>
              <a:rPr lang="en-US" sz="2200" dirty="0" err="1" smtClean="0"/>
              <a:t>झाला</a:t>
            </a:r>
            <a:r>
              <a:rPr lang="en-US" sz="2200" dirty="0" smtClean="0"/>
              <a:t> </a:t>
            </a:r>
            <a:r>
              <a:rPr lang="en-US" sz="2200" dirty="0" err="1" smtClean="0"/>
              <a:t>असल्यास</a:t>
            </a:r>
            <a:r>
              <a:rPr lang="en-US" sz="2200" dirty="0" smtClean="0"/>
              <a:t> </a:t>
            </a:r>
            <a:r>
              <a:rPr lang="en-US" sz="2200" dirty="0" err="1" smtClean="0"/>
              <a:t>खंडीत</a:t>
            </a:r>
            <a:r>
              <a:rPr lang="en-US" sz="2200" dirty="0" smtClean="0"/>
              <a:t> </a:t>
            </a:r>
            <a:r>
              <a:rPr lang="en-US" sz="2200" dirty="0" err="1" smtClean="0"/>
              <a:t>सेवेचा</a:t>
            </a:r>
            <a:r>
              <a:rPr lang="en-US" sz="2200" dirty="0" smtClean="0"/>
              <a:t> </a:t>
            </a:r>
            <a:r>
              <a:rPr lang="en-US" sz="2200" dirty="0" err="1" smtClean="0"/>
              <a:t>समावेश</a:t>
            </a:r>
            <a:r>
              <a:rPr lang="en-US" sz="2200" dirty="0" smtClean="0"/>
              <a:t> </a:t>
            </a:r>
            <a:r>
              <a:rPr lang="en-US" sz="2200" dirty="0" err="1" smtClean="0"/>
              <a:t>करून</a:t>
            </a:r>
            <a:r>
              <a:rPr lang="en-US" sz="2200" dirty="0" smtClean="0"/>
              <a:t>) </a:t>
            </a:r>
            <a:r>
              <a:rPr lang="en-US" sz="2200" dirty="0" err="1" smtClean="0"/>
              <a:t>किंवा</a:t>
            </a:r>
            <a:r>
              <a:rPr lang="en-US" sz="2200" dirty="0" smtClean="0"/>
              <a:t> </a:t>
            </a:r>
            <a:r>
              <a:rPr lang="en-US" sz="2200" dirty="0" err="1" smtClean="0"/>
              <a:t>नियत</a:t>
            </a:r>
            <a:r>
              <a:rPr lang="en-US" sz="2200" dirty="0" smtClean="0"/>
              <a:t> </a:t>
            </a:r>
            <a:r>
              <a:rPr lang="en-US" sz="2200" dirty="0" err="1" smtClean="0"/>
              <a:t>सेवावधीनंतर</a:t>
            </a:r>
            <a:r>
              <a:rPr lang="en-US" sz="2200" dirty="0" smtClean="0"/>
              <a:t> </a:t>
            </a:r>
            <a:r>
              <a:rPr lang="en-US" sz="2200" dirty="0" err="1" smtClean="0"/>
              <a:t>सेवानिवृत्तीच्या</a:t>
            </a:r>
            <a:r>
              <a:rPr lang="en-US" sz="2200" dirty="0" smtClean="0"/>
              <a:t> </a:t>
            </a:r>
            <a:r>
              <a:rPr lang="en-US" sz="2200" dirty="0" err="1" smtClean="0"/>
              <a:t>तारखेपूर्वी</a:t>
            </a:r>
            <a:r>
              <a:rPr lang="en-US" sz="2200" dirty="0" smtClean="0"/>
              <a:t> </a:t>
            </a:r>
            <a:r>
              <a:rPr lang="en-US" sz="2200" dirty="0" err="1" smtClean="0"/>
              <a:t>तीन</a:t>
            </a:r>
            <a:r>
              <a:rPr lang="en-US" sz="2200" dirty="0" smtClean="0"/>
              <a:t> </a:t>
            </a:r>
            <a:r>
              <a:rPr lang="en-US" sz="2200" dirty="0" err="1" smtClean="0"/>
              <a:t>वर्षाच्या</a:t>
            </a:r>
            <a:r>
              <a:rPr lang="en-US" sz="2200" dirty="0" smtClean="0"/>
              <a:t> </a:t>
            </a:r>
            <a:r>
              <a:rPr lang="en-US" sz="2200" dirty="0" err="1" smtClean="0"/>
              <a:t>दरम्यान</a:t>
            </a:r>
            <a:r>
              <a:rPr lang="en-US" sz="2200" dirty="0" smtClean="0"/>
              <a:t>, </a:t>
            </a:r>
            <a:r>
              <a:rPr lang="en-US" sz="2200" dirty="0" err="1" smtClean="0"/>
              <a:t>यापैकी</a:t>
            </a:r>
            <a:r>
              <a:rPr lang="en-US" sz="2200" dirty="0" smtClean="0"/>
              <a:t> </a:t>
            </a:r>
            <a:r>
              <a:rPr lang="en-US" sz="2200" dirty="0" err="1" smtClean="0"/>
              <a:t>जे</a:t>
            </a:r>
            <a:r>
              <a:rPr lang="en-US" sz="2200" dirty="0" smtClean="0"/>
              <a:t> </a:t>
            </a:r>
            <a:r>
              <a:rPr lang="en-US" sz="2200" dirty="0" err="1" smtClean="0"/>
              <a:t>अगोदर</a:t>
            </a:r>
            <a:r>
              <a:rPr lang="en-US" sz="2200" dirty="0" smtClean="0"/>
              <a:t> </a:t>
            </a:r>
            <a:r>
              <a:rPr lang="en-US" sz="2200" dirty="0" err="1" smtClean="0"/>
              <a:t>असेल</a:t>
            </a:r>
            <a:r>
              <a:rPr lang="en-US" sz="2200" dirty="0" smtClean="0"/>
              <a:t> </a:t>
            </a:r>
            <a:r>
              <a:rPr lang="en-US" sz="2200" dirty="0" err="1" smtClean="0"/>
              <a:t>तेव्हा</a:t>
            </a:r>
            <a:r>
              <a:rPr lang="en-US" sz="2200" dirty="0" smtClean="0"/>
              <a:t> </a:t>
            </a:r>
            <a:r>
              <a:rPr lang="en-US" sz="2200" dirty="0" err="1" smtClean="0"/>
              <a:t>नियम</a:t>
            </a:r>
            <a:r>
              <a:rPr lang="en-US" sz="2200" dirty="0" smtClean="0"/>
              <a:t> 18 </a:t>
            </a:r>
            <a:r>
              <a:rPr lang="en-US" sz="2200" dirty="0" err="1" smtClean="0"/>
              <a:t>खालील</a:t>
            </a:r>
            <a:r>
              <a:rPr lang="en-US" sz="2200" dirty="0" smtClean="0"/>
              <a:t> </a:t>
            </a:r>
            <a:r>
              <a:rPr lang="en-US" sz="2200" dirty="0" err="1" smtClean="0"/>
              <a:t>टिप्पणीमध्ये</a:t>
            </a:r>
            <a:r>
              <a:rPr lang="en-US" sz="2200" dirty="0" smtClean="0"/>
              <a:t> </a:t>
            </a:r>
            <a:r>
              <a:rPr lang="en-US" sz="2200" dirty="0" err="1" smtClean="0"/>
              <a:t>दिलेल्या</a:t>
            </a:r>
            <a:r>
              <a:rPr lang="en-US" sz="2200" dirty="0" smtClean="0"/>
              <a:t> </a:t>
            </a:r>
            <a:r>
              <a:rPr lang="en-US" sz="2200" dirty="0" err="1" smtClean="0"/>
              <a:t>शर्तीच्या</a:t>
            </a:r>
            <a:r>
              <a:rPr lang="en-US" sz="2200" dirty="0" smtClean="0"/>
              <a:t> </a:t>
            </a:r>
            <a:r>
              <a:rPr lang="en-US" sz="2200" dirty="0" err="1" smtClean="0"/>
              <a:t>अधीन</a:t>
            </a:r>
            <a:r>
              <a:rPr lang="en-US" sz="2200" dirty="0" smtClean="0"/>
              <a:t> </a:t>
            </a:r>
            <a:r>
              <a:rPr lang="en-US" sz="2200" dirty="0" err="1" smtClean="0"/>
              <a:t>राहून</a:t>
            </a:r>
            <a:r>
              <a:rPr lang="en-US" sz="2200" dirty="0" smtClean="0"/>
              <a:t> </a:t>
            </a:r>
            <a:r>
              <a:rPr lang="en-US" sz="2200" dirty="0" err="1" smtClean="0"/>
              <a:t>मोटरगाडीची</a:t>
            </a:r>
            <a:r>
              <a:rPr lang="en-US" sz="2200" dirty="0" smtClean="0"/>
              <a:t> </a:t>
            </a:r>
            <a:r>
              <a:rPr lang="en-US" sz="2200" dirty="0" err="1" smtClean="0"/>
              <a:t>मोठी</a:t>
            </a:r>
            <a:r>
              <a:rPr lang="en-US" sz="2200" dirty="0" smtClean="0"/>
              <a:t> </a:t>
            </a:r>
            <a:r>
              <a:rPr lang="en-US" sz="2200" dirty="0" err="1" smtClean="0"/>
              <a:t>दुरूस्ती</a:t>
            </a:r>
            <a:r>
              <a:rPr lang="en-US" sz="2200" dirty="0" smtClean="0"/>
              <a:t> </a:t>
            </a:r>
            <a:r>
              <a:rPr lang="en-US" sz="2200" dirty="0" err="1" smtClean="0"/>
              <a:t>किंवा</a:t>
            </a:r>
            <a:r>
              <a:rPr lang="en-US" sz="2200" dirty="0" smtClean="0"/>
              <a:t> </a:t>
            </a:r>
            <a:r>
              <a:rPr lang="en-US" sz="2200" dirty="0" err="1" smtClean="0"/>
              <a:t>संधारण</a:t>
            </a:r>
            <a:r>
              <a:rPr lang="en-US" sz="2200" dirty="0" smtClean="0"/>
              <a:t> </a:t>
            </a:r>
            <a:r>
              <a:rPr lang="en-US" sz="2200" dirty="0" err="1" smtClean="0"/>
              <a:t>करण्याच्या</a:t>
            </a:r>
            <a:r>
              <a:rPr lang="en-US" sz="2200" dirty="0" smtClean="0"/>
              <a:t> </a:t>
            </a:r>
            <a:r>
              <a:rPr lang="en-US" sz="2200" dirty="0" err="1" smtClean="0"/>
              <a:t>प्रयोजनार्थ</a:t>
            </a:r>
            <a:r>
              <a:rPr lang="en-US" sz="2200" dirty="0" smtClean="0"/>
              <a:t>.</a:t>
            </a:r>
          </a:p>
          <a:p>
            <a:pPr algn="just"/>
            <a:endParaRPr lang="en-US" sz="600" dirty="0" smtClean="0"/>
          </a:p>
          <a:p>
            <a:pPr algn="just"/>
            <a:r>
              <a:rPr lang="en-US" sz="2200" dirty="0" smtClean="0"/>
              <a:t>1(ह) </a:t>
            </a:r>
            <a:r>
              <a:rPr lang="en-US" sz="2200" dirty="0" err="1" smtClean="0"/>
              <a:t>वर्गणीदाराच्या</a:t>
            </a:r>
            <a:r>
              <a:rPr lang="en-US" sz="2200" dirty="0" smtClean="0"/>
              <a:t> </a:t>
            </a:r>
            <a:r>
              <a:rPr lang="en-US" sz="2200" dirty="0" err="1" smtClean="0"/>
              <a:t>सेवेची</a:t>
            </a:r>
            <a:r>
              <a:rPr lang="en-US" sz="2200" dirty="0" smtClean="0"/>
              <a:t> </a:t>
            </a:r>
            <a:r>
              <a:rPr lang="en-US" sz="2200" dirty="0" err="1" smtClean="0"/>
              <a:t>पाच</a:t>
            </a:r>
            <a:r>
              <a:rPr lang="en-US" sz="2200" dirty="0" smtClean="0"/>
              <a:t> </a:t>
            </a:r>
            <a:r>
              <a:rPr lang="en-US" sz="2200" dirty="0" err="1" smtClean="0"/>
              <a:t>वर्षे</a:t>
            </a:r>
            <a:r>
              <a:rPr lang="en-US" sz="2200" dirty="0" smtClean="0"/>
              <a:t> </a:t>
            </a:r>
            <a:r>
              <a:rPr lang="en-US" sz="2200" dirty="0" err="1" smtClean="0"/>
              <a:t>पूर्ण</a:t>
            </a:r>
            <a:r>
              <a:rPr lang="en-US" sz="2200" dirty="0" smtClean="0"/>
              <a:t> </a:t>
            </a:r>
            <a:r>
              <a:rPr lang="en-US" sz="2200" dirty="0" err="1" smtClean="0"/>
              <a:t>झाल्यानंतर</a:t>
            </a:r>
            <a:r>
              <a:rPr lang="en-US" sz="2200" dirty="0" smtClean="0"/>
              <a:t> </a:t>
            </a:r>
            <a:r>
              <a:rPr lang="en-US" sz="2200" dirty="0" err="1" smtClean="0"/>
              <a:t>वैयक्तिक</a:t>
            </a:r>
            <a:r>
              <a:rPr lang="en-US" sz="2200" dirty="0" smtClean="0"/>
              <a:t> </a:t>
            </a:r>
            <a:r>
              <a:rPr lang="en-US" sz="2200" dirty="0" err="1" smtClean="0"/>
              <a:t>संगणक</a:t>
            </a:r>
            <a:r>
              <a:rPr lang="en-US" sz="2200" dirty="0" smtClean="0"/>
              <a:t> </a:t>
            </a:r>
            <a:r>
              <a:rPr lang="en-US" sz="2200" dirty="0" err="1" smtClean="0"/>
              <a:t>संच</a:t>
            </a:r>
            <a:r>
              <a:rPr lang="en-US" sz="2200" dirty="0" smtClean="0"/>
              <a:t> </a:t>
            </a:r>
            <a:r>
              <a:rPr lang="en-US" sz="2200" dirty="0" smtClean="0"/>
              <a:t> </a:t>
            </a:r>
            <a:r>
              <a:rPr lang="en-US" sz="2200" dirty="0" err="1" smtClean="0"/>
              <a:t>किंवा</a:t>
            </a:r>
            <a:r>
              <a:rPr lang="en-US" sz="2200" dirty="0" smtClean="0"/>
              <a:t> </a:t>
            </a:r>
            <a:r>
              <a:rPr lang="en-US" sz="2200" dirty="0" err="1" smtClean="0"/>
              <a:t>लॅपटॉप</a:t>
            </a:r>
            <a:r>
              <a:rPr lang="en-US" sz="2200" dirty="0" smtClean="0"/>
              <a:t> </a:t>
            </a:r>
            <a:r>
              <a:rPr lang="en-US" sz="2200" dirty="0" err="1" smtClean="0"/>
              <a:t>किंवा</a:t>
            </a:r>
            <a:r>
              <a:rPr lang="en-US" sz="2200" dirty="0" smtClean="0"/>
              <a:t> </a:t>
            </a:r>
            <a:r>
              <a:rPr lang="en-US" sz="2200" dirty="0" err="1" smtClean="0"/>
              <a:t>टॅबलेट</a:t>
            </a:r>
            <a:r>
              <a:rPr lang="en-US" sz="2200" dirty="0" smtClean="0"/>
              <a:t> </a:t>
            </a:r>
            <a:r>
              <a:rPr lang="en-US" sz="2200" dirty="0" err="1" smtClean="0"/>
              <a:t>संगणक</a:t>
            </a:r>
            <a:r>
              <a:rPr lang="en-US" sz="2200" dirty="0" smtClean="0"/>
              <a:t> </a:t>
            </a:r>
            <a:r>
              <a:rPr lang="en-US" sz="2200" dirty="0" err="1" smtClean="0"/>
              <a:t>प्रिंटर</a:t>
            </a:r>
            <a:r>
              <a:rPr lang="en-US" sz="2200" dirty="0" smtClean="0"/>
              <a:t> </a:t>
            </a:r>
            <a:r>
              <a:rPr lang="en-US" sz="2200" dirty="0" err="1" smtClean="0"/>
              <a:t>खरेदी</a:t>
            </a:r>
            <a:r>
              <a:rPr lang="en-US" sz="2200" dirty="0" smtClean="0"/>
              <a:t> </a:t>
            </a:r>
            <a:r>
              <a:rPr lang="en-US" sz="2200" dirty="0" err="1" smtClean="0"/>
              <a:t>करण्याकरिता</a:t>
            </a:r>
            <a:r>
              <a:rPr lang="en-US" sz="2200" dirty="0" smtClean="0"/>
              <a:t>.</a:t>
            </a:r>
          </a:p>
          <a:p>
            <a:pPr algn="just"/>
            <a:endParaRPr lang="en-US" sz="1200" dirty="0" smtClean="0"/>
          </a:p>
          <a:p>
            <a:pPr algn="just"/>
            <a:r>
              <a:rPr lang="en-US" sz="2200" dirty="0" smtClean="0"/>
              <a:t>(</a:t>
            </a:r>
            <a:r>
              <a:rPr lang="en-US" sz="2200" dirty="0" err="1" smtClean="0"/>
              <a:t>आय</a:t>
            </a:r>
            <a:r>
              <a:rPr lang="en-US" sz="2200" dirty="0" smtClean="0"/>
              <a:t>) </a:t>
            </a:r>
            <a:r>
              <a:rPr lang="en-US" sz="2200" dirty="0" err="1" smtClean="0"/>
              <a:t>वर्गणीदाराच्या</a:t>
            </a:r>
            <a:r>
              <a:rPr lang="en-US" sz="2200" dirty="0" smtClean="0"/>
              <a:t> </a:t>
            </a:r>
            <a:r>
              <a:rPr lang="en-US" sz="2200" dirty="0" err="1" smtClean="0"/>
              <a:t>सेवेची</a:t>
            </a:r>
            <a:r>
              <a:rPr lang="en-US" sz="2200" dirty="0" smtClean="0"/>
              <a:t> </a:t>
            </a:r>
            <a:r>
              <a:rPr lang="en-US" sz="2200" dirty="0" err="1" smtClean="0"/>
              <a:t>दहा</a:t>
            </a:r>
            <a:r>
              <a:rPr lang="en-US" sz="2200" dirty="0" smtClean="0"/>
              <a:t> </a:t>
            </a:r>
            <a:r>
              <a:rPr lang="en-US" sz="2200" dirty="0" err="1" smtClean="0"/>
              <a:t>वर्षे</a:t>
            </a:r>
            <a:r>
              <a:rPr lang="en-US" sz="2200" dirty="0" smtClean="0"/>
              <a:t> </a:t>
            </a:r>
            <a:r>
              <a:rPr lang="en-US" sz="2200" dirty="0" err="1" smtClean="0"/>
              <a:t>पूर्ण</a:t>
            </a:r>
            <a:r>
              <a:rPr lang="en-US" sz="2200" dirty="0" smtClean="0"/>
              <a:t> </a:t>
            </a:r>
            <a:r>
              <a:rPr lang="en-US" sz="2200" dirty="0" err="1" smtClean="0"/>
              <a:t>झाल्यानंतर</a:t>
            </a:r>
            <a:r>
              <a:rPr lang="en-US" sz="2200" dirty="0" smtClean="0"/>
              <a:t> </a:t>
            </a:r>
            <a:r>
              <a:rPr lang="en-US" sz="2200" dirty="0" err="1" smtClean="0"/>
              <a:t>किंवा</a:t>
            </a:r>
            <a:r>
              <a:rPr lang="en-US" sz="2200" dirty="0" smtClean="0"/>
              <a:t> </a:t>
            </a:r>
            <a:r>
              <a:rPr lang="en-US" sz="2200" dirty="0" err="1" smtClean="0"/>
              <a:t>नियत</a:t>
            </a:r>
            <a:r>
              <a:rPr lang="en-US" sz="2200" dirty="0" smtClean="0"/>
              <a:t> </a:t>
            </a:r>
            <a:r>
              <a:rPr lang="en-US" sz="2200" dirty="0" err="1" smtClean="0"/>
              <a:t>सेवावधीनुसार</a:t>
            </a:r>
            <a:r>
              <a:rPr lang="en-US" sz="2200" dirty="0" smtClean="0"/>
              <a:t> </a:t>
            </a:r>
            <a:r>
              <a:rPr lang="en-US" sz="2200" dirty="0" err="1" smtClean="0"/>
              <a:t>सेवानिवृत्तीच्या</a:t>
            </a:r>
            <a:r>
              <a:rPr lang="en-US" sz="2200" dirty="0" smtClean="0"/>
              <a:t> </a:t>
            </a:r>
            <a:r>
              <a:rPr lang="en-US" sz="2200" dirty="0" err="1" smtClean="0"/>
              <a:t>दिनांकापूर्वी</a:t>
            </a:r>
            <a:r>
              <a:rPr lang="en-US" sz="2200" dirty="0" smtClean="0"/>
              <a:t> </a:t>
            </a:r>
            <a:r>
              <a:rPr lang="en-US" sz="2200" dirty="0" err="1" smtClean="0"/>
              <a:t>दहा</a:t>
            </a:r>
            <a:r>
              <a:rPr lang="en-US" sz="2200" dirty="0" smtClean="0"/>
              <a:t> </a:t>
            </a:r>
            <a:r>
              <a:rPr lang="en-US" sz="2200" dirty="0" err="1" smtClean="0"/>
              <a:t>वर्षे</a:t>
            </a:r>
            <a:r>
              <a:rPr lang="en-US" sz="2200" dirty="0" smtClean="0"/>
              <a:t>, </a:t>
            </a:r>
            <a:r>
              <a:rPr lang="en-US" sz="2200" dirty="0" err="1" smtClean="0"/>
              <a:t>यापैकी</a:t>
            </a:r>
            <a:r>
              <a:rPr lang="en-US" sz="2200" dirty="0" smtClean="0"/>
              <a:t> </a:t>
            </a:r>
            <a:r>
              <a:rPr lang="en-US" sz="2200" dirty="0" err="1" smtClean="0"/>
              <a:t>जे</a:t>
            </a:r>
            <a:r>
              <a:rPr lang="en-US" sz="2200" dirty="0" smtClean="0"/>
              <a:t> </a:t>
            </a:r>
            <a:r>
              <a:rPr lang="en-US" sz="2200" dirty="0" err="1" smtClean="0"/>
              <a:t>अगोदर</a:t>
            </a:r>
            <a:r>
              <a:rPr lang="en-US" sz="2200" dirty="0" smtClean="0"/>
              <a:t> </a:t>
            </a:r>
            <a:r>
              <a:rPr lang="en-US" sz="2200" dirty="0" err="1" smtClean="0"/>
              <a:t>घडेल</a:t>
            </a:r>
            <a:r>
              <a:rPr lang="en-US" sz="2200" dirty="0" smtClean="0"/>
              <a:t> </a:t>
            </a:r>
            <a:r>
              <a:rPr lang="en-US" sz="2200" dirty="0" err="1" smtClean="0"/>
              <a:t>तेव्हा</a:t>
            </a:r>
            <a:r>
              <a:rPr lang="en-US" sz="2200" dirty="0" smtClean="0"/>
              <a:t>, </a:t>
            </a:r>
            <a:r>
              <a:rPr lang="en-US" sz="2200" dirty="0" err="1" smtClean="0"/>
              <a:t>वर्गणीदाराच्या</a:t>
            </a:r>
            <a:r>
              <a:rPr lang="en-US" sz="2200" dirty="0" smtClean="0"/>
              <a:t> </a:t>
            </a:r>
            <a:r>
              <a:rPr lang="en-US" sz="2200" dirty="0" err="1" smtClean="0"/>
              <a:t>खाती</a:t>
            </a:r>
            <a:r>
              <a:rPr lang="en-US" sz="2200" dirty="0" smtClean="0"/>
              <a:t> </a:t>
            </a:r>
            <a:r>
              <a:rPr lang="en-US" sz="2200" dirty="0" err="1" smtClean="0"/>
              <a:t>जमा</a:t>
            </a:r>
            <a:r>
              <a:rPr lang="en-US" sz="2200" dirty="0" smtClean="0"/>
              <a:t> </a:t>
            </a:r>
            <a:r>
              <a:rPr lang="en-US" sz="2200" dirty="0" err="1" smtClean="0"/>
              <a:t>असलेल्या</a:t>
            </a:r>
            <a:r>
              <a:rPr lang="en-US" sz="2200" dirty="0" smtClean="0"/>
              <a:t> </a:t>
            </a:r>
            <a:r>
              <a:rPr lang="en-US" sz="2200" dirty="0" err="1" smtClean="0"/>
              <a:t>निधीच्या</a:t>
            </a:r>
            <a:r>
              <a:rPr lang="en-US" sz="2200" dirty="0" smtClean="0"/>
              <a:t> </a:t>
            </a:r>
            <a:r>
              <a:rPr lang="en-US" sz="2200" dirty="0" err="1" smtClean="0"/>
              <a:t>रकमेतून</a:t>
            </a:r>
            <a:r>
              <a:rPr lang="en-US" sz="2200" dirty="0" smtClean="0"/>
              <a:t> </a:t>
            </a:r>
            <a:r>
              <a:rPr lang="en-US" sz="2200" dirty="0" err="1" smtClean="0"/>
              <a:t>वर्गणीदाराच्या</a:t>
            </a:r>
            <a:r>
              <a:rPr lang="en-US" sz="2200" dirty="0" smtClean="0"/>
              <a:t> </a:t>
            </a:r>
            <a:r>
              <a:rPr lang="en-US" sz="2200" dirty="0" err="1" smtClean="0"/>
              <a:t>किंवा</a:t>
            </a:r>
            <a:r>
              <a:rPr lang="en-US" sz="2200" dirty="0" smtClean="0"/>
              <a:t> </a:t>
            </a:r>
            <a:r>
              <a:rPr lang="en-US" sz="2200" dirty="0" err="1" smtClean="0"/>
              <a:t>त्याच्या</a:t>
            </a:r>
            <a:r>
              <a:rPr lang="en-US" sz="2200" dirty="0" smtClean="0"/>
              <a:t> </a:t>
            </a:r>
            <a:r>
              <a:rPr lang="en-US" sz="2200" dirty="0" err="1" smtClean="0"/>
              <a:t>कुटुंबातील</a:t>
            </a:r>
            <a:r>
              <a:rPr lang="en-US" sz="2200" dirty="0" smtClean="0"/>
              <a:t> </a:t>
            </a:r>
            <a:r>
              <a:rPr lang="en-US" sz="2200" dirty="0" err="1" smtClean="0"/>
              <a:t>सदस्यांच्या</a:t>
            </a:r>
            <a:r>
              <a:rPr lang="en-US" sz="2200" dirty="0" smtClean="0"/>
              <a:t> </a:t>
            </a:r>
            <a:r>
              <a:rPr lang="en-US" sz="2200" dirty="0" err="1" smtClean="0"/>
              <a:t>धार्मिक</a:t>
            </a:r>
            <a:r>
              <a:rPr lang="en-US" sz="2200" dirty="0" smtClean="0"/>
              <a:t> </a:t>
            </a:r>
            <a:r>
              <a:rPr lang="en-US" sz="2200" dirty="0" err="1" smtClean="0"/>
              <a:t>यात्रेचा</a:t>
            </a:r>
            <a:r>
              <a:rPr lang="en-US" sz="2200" dirty="0" smtClean="0"/>
              <a:t> </a:t>
            </a:r>
            <a:r>
              <a:rPr lang="en-US" sz="2200" dirty="0" err="1" smtClean="0"/>
              <a:t>खर्च</a:t>
            </a:r>
            <a:r>
              <a:rPr lang="en-US" sz="2200" dirty="0" smtClean="0"/>
              <a:t> </a:t>
            </a:r>
            <a:r>
              <a:rPr lang="en-US" sz="2200" dirty="0" err="1" smtClean="0"/>
              <a:t>भागविण्यासाठी</a:t>
            </a:r>
            <a:r>
              <a:rPr lang="en-US" sz="2200" dirty="0" smtClean="0"/>
              <a:t>.</a:t>
            </a:r>
          </a:p>
          <a:p>
            <a:pPr algn="just"/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89464"/>
          </a:xfrm>
        </p:spPr>
        <p:txBody>
          <a:bodyPr anchor="t"/>
          <a:lstStyle/>
          <a:p>
            <a:pPr algn="ctr"/>
            <a:r>
              <a:rPr lang="mr-IN" sz="4800" dirty="0" smtClean="0"/>
              <a:t>म.स.भ.नि.नि.नियम,१९९८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486400"/>
          </a:xfrm>
        </p:spPr>
        <p:txBody>
          <a:bodyPr>
            <a:normAutofit fontScale="55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en-US" b="1" dirty="0" smtClean="0"/>
              <a:t>23. </a:t>
            </a:r>
            <a:r>
              <a:rPr lang="en-US" b="1" dirty="0" err="1" smtClean="0"/>
              <a:t>निवृत्तीपूर्वी</a:t>
            </a:r>
            <a:r>
              <a:rPr lang="en-US" b="1" dirty="0" smtClean="0"/>
              <a:t> </a:t>
            </a:r>
            <a:r>
              <a:rPr lang="en-US" b="1" dirty="0" err="1" smtClean="0"/>
              <a:t>रक्कम</a:t>
            </a:r>
            <a:r>
              <a:rPr lang="en-US" b="1" dirty="0" smtClean="0"/>
              <a:t> </a:t>
            </a:r>
            <a:r>
              <a:rPr lang="en-US" b="1" dirty="0" err="1" smtClean="0"/>
              <a:t>काढणे</a:t>
            </a:r>
            <a:r>
              <a:rPr lang="en-US" b="1" dirty="0" smtClean="0"/>
              <a:t>.-----</a:t>
            </a:r>
          </a:p>
          <a:p>
            <a:pPr algn="just">
              <a:lnSpc>
                <a:spcPct val="120000"/>
              </a:lnSpc>
              <a:buNone/>
            </a:pPr>
            <a:r>
              <a:rPr lang="en-US" b="1" dirty="0" smtClean="0"/>
              <a:t> </a:t>
            </a:r>
            <a:r>
              <a:rPr lang="en-US" b="1" dirty="0" smtClean="0"/>
              <a:t>   </a:t>
            </a:r>
            <a:r>
              <a:rPr lang="en-US" dirty="0" err="1" smtClean="0"/>
              <a:t>वर्गणीदाराला</a:t>
            </a:r>
            <a:r>
              <a:rPr lang="en-US" dirty="0" smtClean="0"/>
              <a:t>, </a:t>
            </a:r>
            <a:r>
              <a:rPr lang="en-US" dirty="0" err="1" smtClean="0"/>
              <a:t>निधीमध्ये</a:t>
            </a:r>
            <a:r>
              <a:rPr lang="en-US" dirty="0" smtClean="0"/>
              <a:t> </a:t>
            </a:r>
            <a:r>
              <a:rPr lang="en-US" dirty="0" err="1" smtClean="0"/>
              <a:t>त्याच्या</a:t>
            </a:r>
            <a:r>
              <a:rPr lang="en-US" dirty="0" smtClean="0"/>
              <a:t> </a:t>
            </a:r>
            <a:r>
              <a:rPr lang="en-US" dirty="0" err="1" smtClean="0"/>
              <a:t>खात्यावर</a:t>
            </a:r>
            <a:r>
              <a:rPr lang="en-US" dirty="0" smtClean="0"/>
              <a:t> </a:t>
            </a:r>
            <a:r>
              <a:rPr lang="en-US" dirty="0" err="1" smtClean="0"/>
              <a:t>जमा</a:t>
            </a:r>
            <a:r>
              <a:rPr lang="en-US" dirty="0" smtClean="0"/>
              <a:t> </a:t>
            </a:r>
            <a:r>
              <a:rPr lang="en-US" dirty="0" err="1" smtClean="0"/>
              <a:t>असलेल्या</a:t>
            </a:r>
            <a:r>
              <a:rPr lang="en-US" dirty="0" smtClean="0"/>
              <a:t> </a:t>
            </a:r>
            <a:r>
              <a:rPr lang="en-US" dirty="0" err="1" smtClean="0"/>
              <a:t>रकमेच्या</a:t>
            </a:r>
            <a:r>
              <a:rPr lang="en-US" dirty="0" smtClean="0"/>
              <a:t> 90 % </a:t>
            </a:r>
            <a:r>
              <a:rPr lang="en-US" dirty="0" err="1" smtClean="0"/>
              <a:t>पेक्षा</a:t>
            </a:r>
            <a:r>
              <a:rPr lang="en-US" dirty="0" smtClean="0"/>
              <a:t> </a:t>
            </a:r>
            <a:r>
              <a:rPr lang="en-US" dirty="0" err="1" smtClean="0"/>
              <a:t>अधिक</a:t>
            </a:r>
            <a:r>
              <a:rPr lang="en-US" dirty="0" smtClean="0"/>
              <a:t> </a:t>
            </a:r>
            <a:r>
              <a:rPr lang="en-US" dirty="0" err="1" smtClean="0"/>
              <a:t>असणार</a:t>
            </a:r>
            <a:r>
              <a:rPr lang="en-US" dirty="0" smtClean="0"/>
              <a:t> </a:t>
            </a:r>
            <a:r>
              <a:rPr lang="en-US" dirty="0" err="1" smtClean="0"/>
              <a:t>नाही</a:t>
            </a:r>
            <a:r>
              <a:rPr lang="en-US" dirty="0" smtClean="0"/>
              <a:t> </a:t>
            </a:r>
            <a:r>
              <a:rPr lang="en-US" dirty="0" err="1" smtClean="0"/>
              <a:t>एवढी</a:t>
            </a:r>
            <a:r>
              <a:rPr lang="en-US" dirty="0" smtClean="0"/>
              <a:t> </a:t>
            </a:r>
            <a:r>
              <a:rPr lang="en-US" dirty="0" err="1" smtClean="0"/>
              <a:t>रक्कम</a:t>
            </a:r>
            <a:r>
              <a:rPr lang="en-US" dirty="0" smtClean="0"/>
              <a:t>, </a:t>
            </a:r>
            <a:r>
              <a:rPr lang="en-US" dirty="0" err="1" smtClean="0"/>
              <a:t>वर्गणीदाराच्या</a:t>
            </a:r>
            <a:r>
              <a:rPr lang="en-US" dirty="0" smtClean="0"/>
              <a:t> </a:t>
            </a:r>
            <a:r>
              <a:rPr lang="en-US" dirty="0" err="1" smtClean="0"/>
              <a:t>नियत</a:t>
            </a:r>
            <a:r>
              <a:rPr lang="en-US" dirty="0" smtClean="0"/>
              <a:t> </a:t>
            </a:r>
            <a:r>
              <a:rPr lang="en-US" dirty="0" err="1" smtClean="0"/>
              <a:t>सेवानिवृत्तीच्या</a:t>
            </a:r>
            <a:r>
              <a:rPr lang="en-US" dirty="0" smtClean="0"/>
              <a:t> </a:t>
            </a:r>
            <a:r>
              <a:rPr lang="en-US" dirty="0" err="1" smtClean="0"/>
              <a:t>तारेखपूर्वी</a:t>
            </a:r>
            <a:r>
              <a:rPr lang="en-US" dirty="0" smtClean="0"/>
              <a:t> 12 </a:t>
            </a:r>
            <a:r>
              <a:rPr lang="en-US" dirty="0" err="1" smtClean="0"/>
              <a:t>महिन्यामध्ये</a:t>
            </a:r>
            <a:r>
              <a:rPr lang="en-US" dirty="0" smtClean="0"/>
              <a:t>, </a:t>
            </a:r>
            <a:r>
              <a:rPr lang="en-US" dirty="0" err="1" smtClean="0"/>
              <a:t>कोणतेही</a:t>
            </a:r>
            <a:r>
              <a:rPr lang="en-US" dirty="0" smtClean="0"/>
              <a:t> </a:t>
            </a:r>
            <a:r>
              <a:rPr lang="en-US" dirty="0" err="1" smtClean="0"/>
              <a:t>कारण</a:t>
            </a:r>
            <a:r>
              <a:rPr lang="en-US" dirty="0" smtClean="0"/>
              <a:t> </a:t>
            </a:r>
            <a:r>
              <a:rPr lang="en-US" dirty="0" err="1" smtClean="0"/>
              <a:t>नमूद</a:t>
            </a:r>
            <a:r>
              <a:rPr lang="en-US" dirty="0" smtClean="0"/>
              <a:t> न </a:t>
            </a:r>
            <a:r>
              <a:rPr lang="en-US" dirty="0" err="1" smtClean="0"/>
              <a:t>करता</a:t>
            </a:r>
            <a:r>
              <a:rPr lang="en-US" dirty="0" smtClean="0"/>
              <a:t> </a:t>
            </a:r>
            <a:r>
              <a:rPr lang="en-US" dirty="0" err="1" smtClean="0"/>
              <a:t>काढण्यास</a:t>
            </a:r>
            <a:r>
              <a:rPr lang="en-US" dirty="0" smtClean="0"/>
              <a:t> </a:t>
            </a:r>
            <a:r>
              <a:rPr lang="en-US" dirty="0" err="1" smtClean="0"/>
              <a:t>परवानगी</a:t>
            </a:r>
            <a:r>
              <a:rPr lang="en-US" dirty="0" smtClean="0"/>
              <a:t> </a:t>
            </a:r>
            <a:r>
              <a:rPr lang="en-US" dirty="0" err="1" smtClean="0"/>
              <a:t>देण्यात</a:t>
            </a:r>
            <a:r>
              <a:rPr lang="en-US" dirty="0" smtClean="0"/>
              <a:t> </a:t>
            </a:r>
            <a:r>
              <a:rPr lang="en-US" dirty="0" err="1" smtClean="0"/>
              <a:t>येईल</a:t>
            </a:r>
            <a:r>
              <a:rPr lang="en-US" dirty="0" smtClean="0"/>
              <a:t>.</a:t>
            </a:r>
          </a:p>
          <a:p>
            <a:pPr algn="just">
              <a:lnSpc>
                <a:spcPct val="120000"/>
              </a:lnSpc>
              <a:buNone/>
            </a:pPr>
            <a:endParaRPr lang="en-US" sz="1800" dirty="0" smtClean="0"/>
          </a:p>
          <a:p>
            <a:pPr algn="just">
              <a:lnSpc>
                <a:spcPct val="120000"/>
              </a:lnSpc>
            </a:pPr>
            <a:r>
              <a:rPr lang="en-US" b="1" dirty="0" smtClean="0"/>
              <a:t>24. </a:t>
            </a:r>
            <a:r>
              <a:rPr lang="en-US" b="1" dirty="0" err="1" smtClean="0"/>
              <a:t>अग्रिमाचे</a:t>
            </a:r>
            <a:r>
              <a:rPr lang="en-US" b="1" dirty="0" smtClean="0"/>
              <a:t> </a:t>
            </a:r>
            <a:r>
              <a:rPr lang="en-US" b="1" dirty="0" err="1" smtClean="0"/>
              <a:t>अंतिमरित्या</a:t>
            </a:r>
            <a:r>
              <a:rPr lang="en-US" b="1" dirty="0" smtClean="0"/>
              <a:t> </a:t>
            </a:r>
            <a:r>
              <a:rPr lang="en-US" b="1" dirty="0" err="1" smtClean="0"/>
              <a:t>काढून</a:t>
            </a:r>
            <a:r>
              <a:rPr lang="en-US" b="1" dirty="0" smtClean="0"/>
              <a:t> </a:t>
            </a:r>
            <a:r>
              <a:rPr lang="en-US" b="1" dirty="0" err="1" smtClean="0"/>
              <a:t>घ्यावयाच्या</a:t>
            </a:r>
            <a:r>
              <a:rPr lang="en-US" b="1" dirty="0" smtClean="0"/>
              <a:t> </a:t>
            </a:r>
            <a:r>
              <a:rPr lang="en-US" b="1" dirty="0" err="1" smtClean="0"/>
              <a:t>रकमेत</a:t>
            </a:r>
            <a:r>
              <a:rPr lang="en-US" b="1" dirty="0" smtClean="0"/>
              <a:t> </a:t>
            </a:r>
            <a:r>
              <a:rPr lang="en-US" b="1" dirty="0" err="1" smtClean="0"/>
              <a:t>रुपांतर</a:t>
            </a:r>
            <a:r>
              <a:rPr lang="en-US" b="1" dirty="0" smtClean="0"/>
              <a:t>.—</a:t>
            </a:r>
          </a:p>
          <a:p>
            <a:pPr algn="just">
              <a:lnSpc>
                <a:spcPct val="120000"/>
              </a:lnSpc>
              <a:buNone/>
            </a:pPr>
            <a:r>
              <a:rPr lang="en-US" b="1" dirty="0" smtClean="0"/>
              <a:t> </a:t>
            </a:r>
            <a:r>
              <a:rPr lang="en-US" dirty="0" smtClean="0"/>
              <a:t>(1) </a:t>
            </a:r>
            <a:r>
              <a:rPr lang="en-US" dirty="0" err="1" smtClean="0"/>
              <a:t>नियम</a:t>
            </a:r>
            <a:r>
              <a:rPr lang="en-US" dirty="0" smtClean="0"/>
              <a:t> 16 </a:t>
            </a:r>
            <a:r>
              <a:rPr lang="en-US" dirty="0" err="1" smtClean="0"/>
              <a:t>मध्ये</a:t>
            </a:r>
            <a:r>
              <a:rPr lang="en-US" dirty="0" smtClean="0"/>
              <a:t> </a:t>
            </a:r>
            <a:r>
              <a:rPr lang="en-US" dirty="0" err="1" smtClean="0"/>
              <a:t>विनिर्दिष्ट</a:t>
            </a:r>
            <a:r>
              <a:rPr lang="en-US" dirty="0" smtClean="0"/>
              <a:t> </a:t>
            </a:r>
            <a:r>
              <a:rPr lang="en-US" dirty="0" err="1" smtClean="0"/>
              <a:t>प्रयोजनाकरिता</a:t>
            </a:r>
            <a:r>
              <a:rPr lang="en-US" dirty="0" smtClean="0"/>
              <a:t>, </a:t>
            </a:r>
            <a:r>
              <a:rPr lang="en-US" dirty="0" err="1" smtClean="0"/>
              <a:t>नियम</a:t>
            </a:r>
            <a:r>
              <a:rPr lang="en-US" dirty="0" smtClean="0"/>
              <a:t> 13 </a:t>
            </a:r>
            <a:r>
              <a:rPr lang="en-US" dirty="0" err="1" smtClean="0"/>
              <a:t>अन्वये</a:t>
            </a:r>
            <a:r>
              <a:rPr lang="en-US" dirty="0" smtClean="0"/>
              <a:t> </a:t>
            </a:r>
            <a:r>
              <a:rPr lang="en-US" dirty="0" err="1" smtClean="0"/>
              <a:t>ज्याने</a:t>
            </a:r>
            <a:r>
              <a:rPr lang="en-US" dirty="0" smtClean="0"/>
              <a:t> </a:t>
            </a:r>
            <a:r>
              <a:rPr lang="en-US" dirty="0" err="1" smtClean="0"/>
              <a:t>यापूर्वीच</a:t>
            </a:r>
            <a:r>
              <a:rPr lang="en-US" dirty="0" smtClean="0"/>
              <a:t> </a:t>
            </a:r>
            <a:r>
              <a:rPr lang="en-US" dirty="0" err="1" smtClean="0"/>
              <a:t>अग्रिम</a:t>
            </a:r>
            <a:r>
              <a:rPr lang="en-US" dirty="0" smtClean="0"/>
              <a:t> </a:t>
            </a:r>
            <a:r>
              <a:rPr lang="en-US" dirty="0" err="1" smtClean="0"/>
              <a:t>रक्कम</a:t>
            </a:r>
            <a:r>
              <a:rPr lang="en-US" dirty="0" smtClean="0"/>
              <a:t> </a:t>
            </a:r>
            <a:r>
              <a:rPr lang="en-US" dirty="0" err="1" smtClean="0"/>
              <a:t>घेतली</a:t>
            </a:r>
            <a:r>
              <a:rPr lang="en-US" dirty="0" smtClean="0"/>
              <a:t> </a:t>
            </a:r>
            <a:r>
              <a:rPr lang="en-US" dirty="0" err="1" smtClean="0"/>
              <a:t>आहे</a:t>
            </a:r>
            <a:r>
              <a:rPr lang="en-US" dirty="0" smtClean="0"/>
              <a:t> </a:t>
            </a:r>
            <a:r>
              <a:rPr lang="en-US" dirty="0" err="1" smtClean="0"/>
              <a:t>त्या</a:t>
            </a:r>
            <a:r>
              <a:rPr lang="en-US" dirty="0" smtClean="0"/>
              <a:t> </a:t>
            </a:r>
            <a:r>
              <a:rPr lang="en-US" dirty="0" err="1" smtClean="0"/>
              <a:t>वर्गणीदारास</a:t>
            </a:r>
            <a:r>
              <a:rPr lang="en-US" dirty="0" smtClean="0"/>
              <a:t> </a:t>
            </a:r>
            <a:r>
              <a:rPr lang="en-US" dirty="0" err="1" smtClean="0"/>
              <a:t>त्यांची</a:t>
            </a:r>
            <a:r>
              <a:rPr lang="en-US" dirty="0" smtClean="0"/>
              <a:t> </a:t>
            </a:r>
            <a:r>
              <a:rPr lang="en-US" dirty="0" err="1" smtClean="0"/>
              <a:t>इच्छा</a:t>
            </a:r>
            <a:r>
              <a:rPr lang="en-US" dirty="0" smtClean="0"/>
              <a:t> </a:t>
            </a:r>
            <a:r>
              <a:rPr lang="en-US" dirty="0" err="1" smtClean="0"/>
              <a:t>असल्यास</a:t>
            </a:r>
            <a:r>
              <a:rPr lang="en-US" dirty="0" smtClean="0"/>
              <a:t>, </a:t>
            </a:r>
            <a:r>
              <a:rPr lang="en-US" dirty="0" err="1" smtClean="0"/>
              <a:t>मंजुरी</a:t>
            </a:r>
            <a:r>
              <a:rPr lang="en-US" dirty="0" smtClean="0"/>
              <a:t> </a:t>
            </a:r>
            <a:r>
              <a:rPr lang="en-US" dirty="0" err="1" smtClean="0"/>
              <a:t>अधिका-यामार्फत</a:t>
            </a:r>
            <a:r>
              <a:rPr lang="en-US" dirty="0" smtClean="0"/>
              <a:t> </a:t>
            </a:r>
            <a:r>
              <a:rPr lang="en-US" dirty="0" err="1" smtClean="0"/>
              <a:t>लेखा</a:t>
            </a:r>
            <a:r>
              <a:rPr lang="en-US" dirty="0" smtClean="0"/>
              <a:t> </a:t>
            </a:r>
            <a:r>
              <a:rPr lang="en-US" dirty="0" err="1" smtClean="0"/>
              <a:t>अधिका-याला</a:t>
            </a:r>
            <a:r>
              <a:rPr lang="en-US" dirty="0" smtClean="0"/>
              <a:t> </a:t>
            </a:r>
            <a:r>
              <a:rPr lang="en-US" dirty="0" err="1" smtClean="0"/>
              <a:t>लेखी</a:t>
            </a:r>
            <a:r>
              <a:rPr lang="en-US" dirty="0" smtClean="0"/>
              <a:t> </a:t>
            </a:r>
            <a:r>
              <a:rPr lang="en-US" dirty="0" err="1" smtClean="0"/>
              <a:t>विनंती</a:t>
            </a:r>
            <a:r>
              <a:rPr lang="en-US" dirty="0" smtClean="0"/>
              <a:t> </a:t>
            </a:r>
            <a:r>
              <a:rPr lang="en-US" dirty="0" err="1" smtClean="0"/>
              <a:t>करून</a:t>
            </a:r>
            <a:r>
              <a:rPr lang="en-US" dirty="0" smtClean="0"/>
              <a:t> </a:t>
            </a:r>
            <a:r>
              <a:rPr lang="en-US" dirty="0" err="1" smtClean="0"/>
              <a:t>शिल्लक</a:t>
            </a:r>
            <a:r>
              <a:rPr lang="en-US" dirty="0" smtClean="0"/>
              <a:t> </a:t>
            </a:r>
            <a:r>
              <a:rPr lang="en-US" dirty="0" err="1" smtClean="0"/>
              <a:t>अग्रिम</a:t>
            </a:r>
            <a:r>
              <a:rPr lang="en-US" dirty="0" smtClean="0"/>
              <a:t> </a:t>
            </a:r>
            <a:r>
              <a:rPr lang="en-US" dirty="0" err="1" smtClean="0"/>
              <a:t>रकमेचे</a:t>
            </a:r>
            <a:r>
              <a:rPr lang="en-US" dirty="0" smtClean="0"/>
              <a:t> </a:t>
            </a:r>
            <a:r>
              <a:rPr lang="en-US" dirty="0" err="1" smtClean="0"/>
              <a:t>अंतिमरित्या</a:t>
            </a:r>
            <a:r>
              <a:rPr lang="en-US" dirty="0" smtClean="0"/>
              <a:t> </a:t>
            </a:r>
            <a:r>
              <a:rPr lang="en-US" dirty="0" err="1" smtClean="0"/>
              <a:t>काढावयाच्या</a:t>
            </a:r>
            <a:r>
              <a:rPr lang="en-US" dirty="0" smtClean="0"/>
              <a:t> </a:t>
            </a:r>
            <a:r>
              <a:rPr lang="en-US" dirty="0" err="1" smtClean="0"/>
              <a:t>रकमेत</a:t>
            </a:r>
            <a:r>
              <a:rPr lang="en-US" dirty="0" smtClean="0"/>
              <a:t> </a:t>
            </a:r>
            <a:r>
              <a:rPr lang="en-US" dirty="0" err="1" smtClean="0"/>
              <a:t>रुपांतर</a:t>
            </a:r>
            <a:r>
              <a:rPr lang="en-US" dirty="0" smtClean="0"/>
              <a:t> </a:t>
            </a:r>
            <a:r>
              <a:rPr lang="en-US" dirty="0" err="1" smtClean="0"/>
              <a:t>करता</a:t>
            </a:r>
            <a:r>
              <a:rPr lang="en-US" dirty="0" smtClean="0"/>
              <a:t> </a:t>
            </a:r>
            <a:r>
              <a:rPr lang="en-US" dirty="0" err="1" smtClean="0"/>
              <a:t>येईल</a:t>
            </a:r>
            <a:r>
              <a:rPr lang="en-US" dirty="0" smtClean="0"/>
              <a:t>.</a:t>
            </a:r>
          </a:p>
          <a:p>
            <a:pPr algn="just">
              <a:lnSpc>
                <a:spcPct val="120000"/>
              </a:lnSpc>
              <a:buNone/>
            </a:pPr>
            <a:endParaRPr lang="en-US" sz="1900" dirty="0" smtClean="0"/>
          </a:p>
          <a:p>
            <a:pPr algn="just">
              <a:lnSpc>
                <a:spcPct val="120000"/>
              </a:lnSpc>
            </a:pPr>
            <a:r>
              <a:rPr lang="en-US" dirty="0" smtClean="0"/>
              <a:t>(2) </a:t>
            </a:r>
            <a:r>
              <a:rPr lang="en-US" dirty="0" err="1" smtClean="0"/>
              <a:t>नियम</a:t>
            </a:r>
            <a:r>
              <a:rPr lang="en-US" dirty="0" smtClean="0"/>
              <a:t> 16 </a:t>
            </a:r>
            <a:r>
              <a:rPr lang="en-US" dirty="0" err="1" smtClean="0"/>
              <a:t>मध्ये</a:t>
            </a:r>
            <a:r>
              <a:rPr lang="en-US" dirty="0" smtClean="0"/>
              <a:t> </a:t>
            </a:r>
            <a:r>
              <a:rPr lang="en-US" dirty="0" err="1" smtClean="0"/>
              <a:t>दिलेल्या</a:t>
            </a:r>
            <a:r>
              <a:rPr lang="en-US" dirty="0" smtClean="0"/>
              <a:t> </a:t>
            </a:r>
            <a:r>
              <a:rPr lang="en-US" dirty="0" err="1" smtClean="0"/>
              <a:t>शर्ती</a:t>
            </a:r>
            <a:r>
              <a:rPr lang="en-US" dirty="0" smtClean="0"/>
              <a:t> </a:t>
            </a:r>
            <a:r>
              <a:rPr lang="en-US" dirty="0" err="1" smtClean="0"/>
              <a:t>पूर्ण</a:t>
            </a:r>
            <a:r>
              <a:rPr lang="en-US" dirty="0" smtClean="0"/>
              <a:t> </a:t>
            </a:r>
            <a:r>
              <a:rPr lang="en-US" dirty="0" err="1" smtClean="0"/>
              <a:t>केल्याची</a:t>
            </a:r>
            <a:r>
              <a:rPr lang="en-US" dirty="0" smtClean="0"/>
              <a:t> </a:t>
            </a:r>
            <a:r>
              <a:rPr lang="en-US" dirty="0" err="1" smtClean="0"/>
              <a:t>खात्री</a:t>
            </a:r>
            <a:r>
              <a:rPr lang="en-US" dirty="0" smtClean="0"/>
              <a:t> </a:t>
            </a:r>
            <a:r>
              <a:rPr lang="en-US" dirty="0" err="1" smtClean="0"/>
              <a:t>झाल्यानंतर</a:t>
            </a:r>
            <a:r>
              <a:rPr lang="en-US" dirty="0" smtClean="0"/>
              <a:t> </a:t>
            </a:r>
            <a:r>
              <a:rPr lang="en-US" dirty="0" err="1" smtClean="0"/>
              <a:t>अग्रिमाचे</a:t>
            </a:r>
            <a:r>
              <a:rPr lang="en-US" dirty="0" smtClean="0"/>
              <a:t> </a:t>
            </a:r>
            <a:r>
              <a:rPr lang="en-US" dirty="0" err="1" smtClean="0"/>
              <a:t>अंतिमरित्या</a:t>
            </a:r>
            <a:r>
              <a:rPr lang="en-US" dirty="0" smtClean="0"/>
              <a:t> </a:t>
            </a:r>
            <a:r>
              <a:rPr lang="en-US" dirty="0" err="1" smtClean="0"/>
              <a:t>काढून</a:t>
            </a:r>
            <a:r>
              <a:rPr lang="en-US" dirty="0" smtClean="0"/>
              <a:t> </a:t>
            </a:r>
            <a:r>
              <a:rPr lang="en-US" dirty="0" err="1" smtClean="0"/>
              <a:t>घ्यावयाच्या</a:t>
            </a:r>
            <a:r>
              <a:rPr lang="en-US" dirty="0" smtClean="0"/>
              <a:t> </a:t>
            </a:r>
            <a:r>
              <a:rPr lang="en-US" dirty="0" err="1" smtClean="0"/>
              <a:t>रकमेत</a:t>
            </a:r>
            <a:r>
              <a:rPr lang="en-US" dirty="0" smtClean="0"/>
              <a:t> </a:t>
            </a:r>
            <a:r>
              <a:rPr lang="en-US" dirty="0" err="1" smtClean="0"/>
              <a:t>रुपांतर</a:t>
            </a:r>
            <a:r>
              <a:rPr lang="en-US" dirty="0" smtClean="0"/>
              <a:t> </a:t>
            </a:r>
            <a:r>
              <a:rPr lang="en-US" dirty="0" err="1" smtClean="0"/>
              <a:t>करण्याची</a:t>
            </a:r>
            <a:r>
              <a:rPr lang="en-US" dirty="0" smtClean="0"/>
              <a:t> </a:t>
            </a:r>
            <a:r>
              <a:rPr lang="en-US" dirty="0" err="1" smtClean="0"/>
              <a:t>वर्गणीदाराची</a:t>
            </a:r>
            <a:r>
              <a:rPr lang="en-US" dirty="0" smtClean="0"/>
              <a:t> </a:t>
            </a:r>
            <a:r>
              <a:rPr lang="en-US" dirty="0" err="1" smtClean="0"/>
              <a:t>विनंती</a:t>
            </a:r>
            <a:r>
              <a:rPr lang="en-US" dirty="0" smtClean="0"/>
              <a:t> </a:t>
            </a:r>
            <a:r>
              <a:rPr lang="en-US" dirty="0" err="1" smtClean="0"/>
              <a:t>मंजुरी</a:t>
            </a:r>
            <a:r>
              <a:rPr lang="en-US" dirty="0" smtClean="0"/>
              <a:t> </a:t>
            </a:r>
            <a:r>
              <a:rPr lang="en-US" dirty="0" err="1" smtClean="0"/>
              <a:t>प्राधिकारी</a:t>
            </a:r>
            <a:r>
              <a:rPr lang="en-US" dirty="0" smtClean="0"/>
              <a:t>, </a:t>
            </a:r>
            <a:r>
              <a:rPr lang="en-US" dirty="0" err="1" smtClean="0"/>
              <a:t>विचारात</a:t>
            </a:r>
            <a:r>
              <a:rPr lang="en-US" dirty="0" smtClean="0"/>
              <a:t> </a:t>
            </a:r>
            <a:r>
              <a:rPr lang="en-US" dirty="0" err="1" smtClean="0"/>
              <a:t>घेईल</a:t>
            </a:r>
            <a:r>
              <a:rPr lang="en-US" dirty="0" smtClean="0"/>
              <a:t>.</a:t>
            </a:r>
          </a:p>
          <a:p>
            <a:pPr algn="just">
              <a:lnSpc>
                <a:spcPct val="120000"/>
              </a:lnSpc>
              <a:buNone/>
            </a:pPr>
            <a:endParaRPr lang="en-US" sz="1100" dirty="0" smtClean="0"/>
          </a:p>
          <a:p>
            <a:pPr algn="just">
              <a:lnSpc>
                <a:spcPct val="120000"/>
              </a:lnSpc>
            </a:pPr>
            <a:r>
              <a:rPr lang="en-US" b="1" dirty="0" err="1" smtClean="0"/>
              <a:t>टीप</a:t>
            </a:r>
            <a:r>
              <a:rPr lang="en-US" b="1" dirty="0" smtClean="0"/>
              <a:t>.--- </a:t>
            </a:r>
            <a:r>
              <a:rPr lang="en-US" dirty="0" err="1" smtClean="0"/>
              <a:t>असे</a:t>
            </a:r>
            <a:r>
              <a:rPr lang="en-US" dirty="0" smtClean="0"/>
              <a:t> </a:t>
            </a:r>
            <a:r>
              <a:rPr lang="en-US" dirty="0" err="1" smtClean="0"/>
              <a:t>रुपांतर</a:t>
            </a:r>
            <a:r>
              <a:rPr lang="en-US" dirty="0" smtClean="0"/>
              <a:t> </a:t>
            </a:r>
            <a:r>
              <a:rPr lang="en-US" dirty="0" err="1" smtClean="0"/>
              <a:t>करण्यासाठी</a:t>
            </a:r>
            <a:r>
              <a:rPr lang="en-US" dirty="0" smtClean="0"/>
              <a:t> </a:t>
            </a:r>
            <a:r>
              <a:rPr lang="en-US" dirty="0" err="1" smtClean="0"/>
              <a:t>अर्ज</a:t>
            </a:r>
            <a:r>
              <a:rPr lang="en-US" dirty="0" smtClean="0"/>
              <a:t> </a:t>
            </a:r>
            <a:r>
              <a:rPr lang="en-US" dirty="0" err="1" smtClean="0"/>
              <a:t>स्वीकारला</a:t>
            </a:r>
            <a:r>
              <a:rPr lang="en-US" dirty="0" smtClean="0"/>
              <a:t> </a:t>
            </a:r>
            <a:r>
              <a:rPr lang="en-US" dirty="0" err="1" smtClean="0"/>
              <a:t>आणि</a:t>
            </a:r>
            <a:r>
              <a:rPr lang="en-US" dirty="0" smtClean="0"/>
              <a:t> </a:t>
            </a:r>
            <a:r>
              <a:rPr lang="en-US" dirty="0" err="1" smtClean="0"/>
              <a:t>तो</a:t>
            </a:r>
            <a:r>
              <a:rPr lang="en-US" dirty="0" smtClean="0"/>
              <a:t> </a:t>
            </a:r>
            <a:r>
              <a:rPr lang="en-US" dirty="0" err="1" smtClean="0"/>
              <a:t>लेखा</a:t>
            </a:r>
            <a:r>
              <a:rPr lang="en-US" dirty="0" smtClean="0"/>
              <a:t> </a:t>
            </a:r>
            <a:r>
              <a:rPr lang="en-US" dirty="0" err="1" smtClean="0"/>
              <a:t>अधिका-यांकडे</a:t>
            </a:r>
            <a:r>
              <a:rPr lang="en-US" dirty="0" smtClean="0"/>
              <a:t> </a:t>
            </a:r>
            <a:r>
              <a:rPr lang="en-US" dirty="0" err="1" smtClean="0"/>
              <a:t>पाठवला</a:t>
            </a:r>
            <a:r>
              <a:rPr lang="en-US" dirty="0" smtClean="0"/>
              <a:t> </a:t>
            </a:r>
            <a:r>
              <a:rPr lang="en-US" dirty="0" err="1" smtClean="0"/>
              <a:t>की</a:t>
            </a:r>
            <a:r>
              <a:rPr lang="en-US" dirty="0" smtClean="0"/>
              <a:t> </a:t>
            </a:r>
            <a:r>
              <a:rPr lang="en-US" dirty="0" err="1" smtClean="0"/>
              <a:t>मंजुरी</a:t>
            </a:r>
            <a:r>
              <a:rPr lang="en-US" dirty="0" smtClean="0"/>
              <a:t> </a:t>
            </a:r>
            <a:r>
              <a:rPr lang="en-US" dirty="0" err="1" smtClean="0"/>
              <a:t>प्राधिकारी</a:t>
            </a:r>
            <a:r>
              <a:rPr lang="en-US" dirty="0" smtClean="0"/>
              <a:t>, </a:t>
            </a:r>
            <a:r>
              <a:rPr lang="en-US" dirty="0" err="1" smtClean="0"/>
              <a:t>आहरण</a:t>
            </a:r>
            <a:r>
              <a:rPr lang="en-US" dirty="0" smtClean="0"/>
              <a:t> व </a:t>
            </a:r>
            <a:r>
              <a:rPr lang="en-US" dirty="0" err="1" smtClean="0"/>
              <a:t>संवितरण</a:t>
            </a:r>
            <a:r>
              <a:rPr lang="en-US" dirty="0" smtClean="0"/>
              <a:t> </a:t>
            </a:r>
            <a:r>
              <a:rPr lang="en-US" dirty="0" err="1" smtClean="0"/>
              <a:t>अधिका-याला</a:t>
            </a:r>
            <a:r>
              <a:rPr lang="en-US" dirty="0" smtClean="0"/>
              <a:t>, </a:t>
            </a:r>
            <a:r>
              <a:rPr lang="en-US" dirty="0" err="1" smtClean="0"/>
              <a:t>वेतन</a:t>
            </a:r>
            <a:r>
              <a:rPr lang="en-US" dirty="0" smtClean="0"/>
              <a:t> </a:t>
            </a:r>
            <a:r>
              <a:rPr lang="en-US" dirty="0" err="1" smtClean="0"/>
              <a:t>बिलातून</a:t>
            </a:r>
            <a:r>
              <a:rPr lang="en-US" dirty="0" smtClean="0"/>
              <a:t> </a:t>
            </a:r>
            <a:r>
              <a:rPr lang="en-US" dirty="0" err="1" smtClean="0"/>
              <a:t>करण्यात</a:t>
            </a:r>
            <a:r>
              <a:rPr lang="en-US" dirty="0" smtClean="0"/>
              <a:t> </a:t>
            </a:r>
            <a:r>
              <a:rPr lang="en-US" dirty="0" err="1" smtClean="0"/>
              <a:t>येणारी</a:t>
            </a:r>
            <a:r>
              <a:rPr lang="en-US" dirty="0" smtClean="0"/>
              <a:t> </a:t>
            </a:r>
            <a:r>
              <a:rPr lang="en-US" dirty="0" err="1" smtClean="0"/>
              <a:t>वसुली</a:t>
            </a:r>
            <a:r>
              <a:rPr lang="en-US" dirty="0" smtClean="0"/>
              <a:t> </a:t>
            </a:r>
            <a:r>
              <a:rPr lang="en-US" dirty="0" err="1" smtClean="0"/>
              <a:t>बंद</a:t>
            </a:r>
            <a:r>
              <a:rPr lang="en-US" dirty="0" smtClean="0"/>
              <a:t> </a:t>
            </a:r>
            <a:r>
              <a:rPr lang="en-US" dirty="0" err="1" smtClean="0"/>
              <a:t>करण्यास</a:t>
            </a:r>
            <a:r>
              <a:rPr lang="en-US" dirty="0" smtClean="0"/>
              <a:t> </a:t>
            </a:r>
            <a:r>
              <a:rPr lang="en-US" dirty="0" err="1" smtClean="0"/>
              <a:t>सांगतील</a:t>
            </a:r>
            <a:r>
              <a:rPr lang="en-US" dirty="0" smtClean="0"/>
              <a:t>.</a:t>
            </a:r>
          </a:p>
          <a:p>
            <a:pPr algn="just">
              <a:lnSpc>
                <a:spcPct val="120000"/>
              </a:lnSpc>
              <a:buNone/>
            </a:pPr>
            <a:endParaRPr lang="en-US" sz="1900" dirty="0" smtClean="0"/>
          </a:p>
          <a:p>
            <a:pPr algn="just">
              <a:lnSpc>
                <a:spcPct val="120000"/>
              </a:lnSpc>
            </a:pPr>
            <a:r>
              <a:rPr lang="en-US" b="1" dirty="0" smtClean="0"/>
              <a:t>25. </a:t>
            </a:r>
            <a:r>
              <a:rPr lang="en-US" b="1" dirty="0" err="1" smtClean="0"/>
              <a:t>निधीतील</a:t>
            </a:r>
            <a:r>
              <a:rPr lang="en-US" b="1" dirty="0" smtClean="0"/>
              <a:t> </a:t>
            </a:r>
            <a:r>
              <a:rPr lang="en-US" b="1" dirty="0" err="1" smtClean="0"/>
              <a:t>जमा</a:t>
            </a:r>
            <a:r>
              <a:rPr lang="en-US" b="1" dirty="0" smtClean="0"/>
              <a:t> </a:t>
            </a:r>
            <a:r>
              <a:rPr lang="en-US" b="1" dirty="0" err="1" smtClean="0"/>
              <a:t>अंतिमरित्या</a:t>
            </a:r>
            <a:r>
              <a:rPr lang="en-US" b="1" dirty="0" smtClean="0"/>
              <a:t> </a:t>
            </a:r>
            <a:r>
              <a:rPr lang="en-US" b="1" dirty="0" err="1" smtClean="0"/>
              <a:t>काढून</a:t>
            </a:r>
            <a:r>
              <a:rPr lang="en-US" b="1" dirty="0" smtClean="0"/>
              <a:t> </a:t>
            </a:r>
            <a:r>
              <a:rPr lang="en-US" b="1" dirty="0" err="1" smtClean="0"/>
              <a:t>घेणे</a:t>
            </a:r>
            <a:r>
              <a:rPr lang="en-US" b="1" dirty="0" smtClean="0"/>
              <a:t>.----- </a:t>
            </a:r>
            <a:r>
              <a:rPr lang="en-US" dirty="0" smtClean="0"/>
              <a:t>(1) </a:t>
            </a:r>
            <a:r>
              <a:rPr lang="en-US" dirty="0" err="1" smtClean="0"/>
              <a:t>जेव्हा</a:t>
            </a:r>
            <a:r>
              <a:rPr lang="en-US" dirty="0" smtClean="0"/>
              <a:t> </a:t>
            </a:r>
            <a:r>
              <a:rPr lang="en-US" dirty="0" err="1" smtClean="0"/>
              <a:t>वर्गणीदार</a:t>
            </a:r>
            <a:r>
              <a:rPr lang="en-US" dirty="0" smtClean="0"/>
              <a:t> </a:t>
            </a:r>
            <a:r>
              <a:rPr lang="en-US" dirty="0" err="1" smtClean="0"/>
              <a:t>नोकरी</a:t>
            </a:r>
            <a:r>
              <a:rPr lang="en-US" dirty="0" smtClean="0"/>
              <a:t> </a:t>
            </a:r>
            <a:r>
              <a:rPr lang="en-US" dirty="0" err="1" smtClean="0"/>
              <a:t>सोडून</a:t>
            </a:r>
            <a:r>
              <a:rPr lang="en-US" dirty="0" smtClean="0"/>
              <a:t> </a:t>
            </a:r>
            <a:r>
              <a:rPr lang="en-US" dirty="0" err="1" smtClean="0"/>
              <a:t>जाईल</a:t>
            </a:r>
            <a:r>
              <a:rPr lang="en-US" dirty="0" smtClean="0"/>
              <a:t> </a:t>
            </a:r>
            <a:r>
              <a:rPr lang="en-US" dirty="0" err="1" smtClean="0"/>
              <a:t>तेव्हा</a:t>
            </a:r>
            <a:r>
              <a:rPr lang="en-US" dirty="0" smtClean="0"/>
              <a:t> </a:t>
            </a:r>
            <a:r>
              <a:rPr lang="en-US" dirty="0" err="1" smtClean="0"/>
              <a:t>त्याच्या</a:t>
            </a:r>
            <a:r>
              <a:rPr lang="en-US" dirty="0" smtClean="0"/>
              <a:t> </a:t>
            </a:r>
            <a:r>
              <a:rPr lang="en-US" dirty="0" err="1" smtClean="0"/>
              <a:t>खाती</a:t>
            </a:r>
            <a:r>
              <a:rPr lang="en-US" dirty="0" smtClean="0"/>
              <a:t> </a:t>
            </a:r>
            <a:r>
              <a:rPr lang="en-US" dirty="0" err="1" smtClean="0"/>
              <a:t>निधीमध्ये</a:t>
            </a:r>
            <a:r>
              <a:rPr lang="en-US" dirty="0" smtClean="0"/>
              <a:t> </a:t>
            </a:r>
            <a:r>
              <a:rPr lang="en-US" dirty="0" err="1" smtClean="0"/>
              <a:t>जमा</a:t>
            </a:r>
            <a:r>
              <a:rPr lang="en-US" dirty="0" smtClean="0"/>
              <a:t> </a:t>
            </a:r>
            <a:r>
              <a:rPr lang="en-US" dirty="0" err="1" smtClean="0"/>
              <a:t>असलेली</a:t>
            </a:r>
            <a:r>
              <a:rPr lang="en-US" dirty="0" smtClean="0"/>
              <a:t> </a:t>
            </a:r>
            <a:r>
              <a:rPr lang="en-US" dirty="0" err="1" smtClean="0"/>
              <a:t>रक्कम</a:t>
            </a:r>
            <a:r>
              <a:rPr lang="en-US" dirty="0" smtClean="0"/>
              <a:t> </a:t>
            </a:r>
            <a:r>
              <a:rPr lang="en-US" dirty="0" err="1" smtClean="0"/>
              <a:t>त्याला</a:t>
            </a:r>
            <a:r>
              <a:rPr lang="en-US" dirty="0" smtClean="0"/>
              <a:t> </a:t>
            </a:r>
            <a:r>
              <a:rPr lang="en-US" dirty="0" err="1" smtClean="0"/>
              <a:t>देय</a:t>
            </a:r>
            <a:r>
              <a:rPr lang="en-US" dirty="0" smtClean="0"/>
              <a:t> </a:t>
            </a:r>
            <a:r>
              <a:rPr lang="en-US" dirty="0" err="1" smtClean="0"/>
              <a:t>होईल</a:t>
            </a:r>
            <a:r>
              <a:rPr lang="en-US" dirty="0" smtClean="0"/>
              <a:t> :</a:t>
            </a:r>
          </a:p>
          <a:p>
            <a:pPr>
              <a:lnSpc>
                <a:spcPct val="120000"/>
              </a:lnSpc>
            </a:pPr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54000"/>
            <a:ext cx="8229600" cy="812800"/>
          </a:xfrm>
        </p:spPr>
        <p:txBody>
          <a:bodyPr anchor="t"/>
          <a:lstStyle/>
          <a:p>
            <a:pPr algn="ctr"/>
            <a:r>
              <a:rPr lang="mr-IN" sz="4400" dirty="0" smtClean="0"/>
              <a:t>म.स.भ.नि.नि.नियम,१९९८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81000" y="1066800"/>
            <a:ext cx="8458200" cy="5562600"/>
          </a:xfrm>
        </p:spPr>
        <p:txBody>
          <a:bodyPr>
            <a:normAutofit fontScale="55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en-US" b="1" dirty="0" smtClean="0"/>
              <a:t>26. </a:t>
            </a:r>
            <a:r>
              <a:rPr lang="en-US" b="1" dirty="0" err="1" smtClean="0"/>
              <a:t>वर्गणीदाराची</a:t>
            </a:r>
            <a:r>
              <a:rPr lang="en-US" b="1" dirty="0" smtClean="0"/>
              <a:t> </a:t>
            </a:r>
            <a:r>
              <a:rPr lang="en-US" b="1" dirty="0" err="1" smtClean="0"/>
              <a:t>सेवानिवृत्ती</a:t>
            </a:r>
            <a:r>
              <a:rPr lang="en-US" b="1" dirty="0" smtClean="0"/>
              <a:t>.----</a:t>
            </a:r>
          </a:p>
          <a:p>
            <a:pPr algn="just">
              <a:lnSpc>
                <a:spcPct val="120000"/>
              </a:lnSpc>
              <a:buNone/>
            </a:pPr>
            <a:endParaRPr lang="en-US" b="1" dirty="0" smtClean="0"/>
          </a:p>
          <a:p>
            <a:pPr algn="just">
              <a:lnSpc>
                <a:spcPct val="120000"/>
              </a:lnSpc>
            </a:pPr>
            <a:r>
              <a:rPr lang="en-US" b="1" dirty="0" smtClean="0"/>
              <a:t>- </a:t>
            </a:r>
            <a:r>
              <a:rPr lang="en-US" dirty="0" err="1" smtClean="0"/>
              <a:t>जेव्हा</a:t>
            </a:r>
            <a:r>
              <a:rPr lang="en-US" dirty="0" smtClean="0"/>
              <a:t> </a:t>
            </a:r>
            <a:r>
              <a:rPr lang="en-US" dirty="0" err="1" smtClean="0"/>
              <a:t>वर्गणीदार</a:t>
            </a:r>
            <a:endParaRPr lang="en-US" dirty="0" smtClean="0"/>
          </a:p>
          <a:p>
            <a:pPr algn="just">
              <a:lnSpc>
                <a:spcPct val="120000"/>
              </a:lnSpc>
            </a:pPr>
            <a:r>
              <a:rPr lang="en-US" dirty="0" smtClean="0"/>
              <a:t>(अ</a:t>
            </a:r>
            <a:r>
              <a:rPr lang="en-US" dirty="0" smtClean="0"/>
              <a:t>) </a:t>
            </a:r>
            <a:r>
              <a:rPr lang="en-US" dirty="0" err="1" smtClean="0"/>
              <a:t>निवृत्तीपूर्व</a:t>
            </a:r>
            <a:r>
              <a:rPr lang="en-US" dirty="0" smtClean="0"/>
              <a:t> </a:t>
            </a:r>
            <a:r>
              <a:rPr lang="en-US" dirty="0" err="1" smtClean="0"/>
              <a:t>रजेवर</a:t>
            </a:r>
            <a:r>
              <a:rPr lang="en-US" dirty="0" smtClean="0"/>
              <a:t> </a:t>
            </a:r>
            <a:r>
              <a:rPr lang="en-US" dirty="0" err="1" smtClean="0"/>
              <a:t>गेला</a:t>
            </a:r>
            <a:r>
              <a:rPr lang="en-US" dirty="0" smtClean="0"/>
              <a:t> </a:t>
            </a:r>
            <a:r>
              <a:rPr lang="en-US" dirty="0" err="1" smtClean="0"/>
              <a:t>असेल</a:t>
            </a:r>
            <a:r>
              <a:rPr lang="en-US" dirty="0" smtClean="0"/>
              <a:t> </a:t>
            </a:r>
            <a:r>
              <a:rPr lang="en-US" dirty="0" err="1" smtClean="0"/>
              <a:t>किंवा</a:t>
            </a:r>
            <a:r>
              <a:rPr lang="en-US" dirty="0" smtClean="0"/>
              <a:t> </a:t>
            </a:r>
            <a:r>
              <a:rPr lang="en-US" dirty="0" err="1" smtClean="0"/>
              <a:t>दिर्घ</a:t>
            </a:r>
            <a:r>
              <a:rPr lang="en-US" dirty="0" smtClean="0"/>
              <a:t> </a:t>
            </a:r>
            <a:r>
              <a:rPr lang="en-US" dirty="0" err="1" smtClean="0"/>
              <a:t>कालावधीची</a:t>
            </a:r>
            <a:r>
              <a:rPr lang="en-US" dirty="0" smtClean="0"/>
              <a:t> </a:t>
            </a:r>
            <a:r>
              <a:rPr lang="en-US" dirty="0" err="1" smtClean="0"/>
              <a:t>सुट्टी</a:t>
            </a:r>
            <a:r>
              <a:rPr lang="en-US" dirty="0" smtClean="0"/>
              <a:t> </a:t>
            </a:r>
            <a:r>
              <a:rPr lang="en-US" dirty="0" err="1" smtClean="0"/>
              <a:t>मिळणा-या</a:t>
            </a:r>
            <a:r>
              <a:rPr lang="en-US" dirty="0" smtClean="0"/>
              <a:t> </a:t>
            </a:r>
            <a:r>
              <a:rPr lang="en-US" dirty="0" err="1" smtClean="0"/>
              <a:t>विभागामध्ये</a:t>
            </a:r>
            <a:r>
              <a:rPr lang="en-US" dirty="0" smtClean="0"/>
              <a:t> </a:t>
            </a:r>
            <a:r>
              <a:rPr lang="en-US" dirty="0" err="1" smtClean="0"/>
              <a:t>नोकरीस</a:t>
            </a:r>
            <a:r>
              <a:rPr lang="en-US" dirty="0" smtClean="0"/>
              <a:t> </a:t>
            </a:r>
            <a:r>
              <a:rPr lang="en-US" dirty="0" err="1" smtClean="0"/>
              <a:t>असेल</a:t>
            </a:r>
            <a:r>
              <a:rPr lang="en-US" dirty="0" smtClean="0"/>
              <a:t> </a:t>
            </a:r>
            <a:r>
              <a:rPr lang="en-US" dirty="0" err="1" smtClean="0"/>
              <a:t>आणि</a:t>
            </a:r>
            <a:r>
              <a:rPr lang="en-US" dirty="0" smtClean="0"/>
              <a:t> </a:t>
            </a:r>
            <a:r>
              <a:rPr lang="en-US" dirty="0" err="1" smtClean="0"/>
              <a:t>त्याने</a:t>
            </a:r>
            <a:r>
              <a:rPr lang="en-US" dirty="0" smtClean="0"/>
              <a:t> </a:t>
            </a:r>
            <a:r>
              <a:rPr lang="en-US" dirty="0" err="1" smtClean="0"/>
              <a:t>निवृत्तीपूर्व</a:t>
            </a:r>
            <a:r>
              <a:rPr lang="en-US" dirty="0" smtClean="0"/>
              <a:t> </a:t>
            </a:r>
            <a:r>
              <a:rPr lang="en-US" dirty="0" err="1" smtClean="0"/>
              <a:t>रजा</a:t>
            </a:r>
            <a:r>
              <a:rPr lang="en-US" dirty="0" smtClean="0"/>
              <a:t> </a:t>
            </a:r>
            <a:r>
              <a:rPr lang="en-US" dirty="0" err="1" smtClean="0"/>
              <a:t>आणि</a:t>
            </a:r>
            <a:r>
              <a:rPr lang="en-US" dirty="0" smtClean="0"/>
              <a:t> </a:t>
            </a:r>
            <a:r>
              <a:rPr lang="en-US" dirty="0" err="1" smtClean="0"/>
              <a:t>सुट्टी</a:t>
            </a:r>
            <a:r>
              <a:rPr lang="en-US" dirty="0" smtClean="0"/>
              <a:t> </a:t>
            </a:r>
            <a:r>
              <a:rPr lang="en-US" dirty="0" err="1" smtClean="0"/>
              <a:t>एकत्रित</a:t>
            </a:r>
            <a:r>
              <a:rPr lang="en-US" dirty="0" smtClean="0"/>
              <a:t> </a:t>
            </a:r>
            <a:r>
              <a:rPr lang="en-US" dirty="0" err="1" smtClean="0"/>
              <a:t>घेतली</a:t>
            </a:r>
            <a:r>
              <a:rPr lang="en-US" dirty="0" smtClean="0"/>
              <a:t> </a:t>
            </a:r>
            <a:r>
              <a:rPr lang="en-US" dirty="0" err="1" smtClean="0"/>
              <a:t>असेल</a:t>
            </a:r>
            <a:r>
              <a:rPr lang="en-US" dirty="0" smtClean="0"/>
              <a:t> </a:t>
            </a:r>
            <a:r>
              <a:rPr lang="en-US" dirty="0" err="1" smtClean="0"/>
              <a:t>तेव्हा</a:t>
            </a:r>
            <a:r>
              <a:rPr lang="en-US" dirty="0" smtClean="0"/>
              <a:t>, </a:t>
            </a:r>
            <a:r>
              <a:rPr lang="en-US" dirty="0" err="1" smtClean="0"/>
              <a:t>किंवा</a:t>
            </a:r>
            <a:endParaRPr lang="en-US" dirty="0" smtClean="0"/>
          </a:p>
          <a:p>
            <a:pPr algn="just">
              <a:lnSpc>
                <a:spcPct val="120000"/>
              </a:lnSpc>
            </a:pPr>
            <a:endParaRPr lang="en-US" dirty="0" smtClean="0"/>
          </a:p>
          <a:p>
            <a:pPr algn="just">
              <a:lnSpc>
                <a:spcPct val="120000"/>
              </a:lnSpc>
            </a:pPr>
            <a:r>
              <a:rPr lang="en-US" dirty="0" smtClean="0"/>
              <a:t>(ब) </a:t>
            </a:r>
            <a:r>
              <a:rPr lang="en-US" dirty="0" err="1" smtClean="0"/>
              <a:t>रजेवर</a:t>
            </a:r>
            <a:r>
              <a:rPr lang="en-US" dirty="0" smtClean="0"/>
              <a:t> </a:t>
            </a:r>
            <a:r>
              <a:rPr lang="en-US" dirty="0" err="1" smtClean="0"/>
              <a:t>असताना</a:t>
            </a:r>
            <a:r>
              <a:rPr lang="en-US" dirty="0" smtClean="0"/>
              <a:t> </a:t>
            </a:r>
            <a:r>
              <a:rPr lang="en-US" dirty="0" err="1" smtClean="0"/>
              <a:t>त्याला</a:t>
            </a:r>
            <a:r>
              <a:rPr lang="en-US" dirty="0" smtClean="0"/>
              <a:t> </a:t>
            </a:r>
            <a:r>
              <a:rPr lang="en-US" dirty="0" err="1" smtClean="0"/>
              <a:t>निवृत्त</a:t>
            </a:r>
            <a:r>
              <a:rPr lang="en-US" dirty="0" smtClean="0"/>
              <a:t> </a:t>
            </a:r>
            <a:r>
              <a:rPr lang="en-US" dirty="0" err="1" smtClean="0"/>
              <a:t>होण्याची</a:t>
            </a:r>
            <a:r>
              <a:rPr lang="en-US" dirty="0" smtClean="0"/>
              <a:t> </a:t>
            </a:r>
            <a:r>
              <a:rPr lang="en-US" dirty="0" err="1" smtClean="0"/>
              <a:t>परवानगी</a:t>
            </a:r>
            <a:r>
              <a:rPr lang="en-US" dirty="0" smtClean="0"/>
              <a:t> </a:t>
            </a:r>
            <a:r>
              <a:rPr lang="en-US" dirty="0" err="1" smtClean="0"/>
              <a:t>देण्यात</a:t>
            </a:r>
            <a:r>
              <a:rPr lang="en-US" dirty="0" smtClean="0"/>
              <a:t> </a:t>
            </a:r>
            <a:r>
              <a:rPr lang="en-US" dirty="0" err="1" smtClean="0"/>
              <a:t>आली</a:t>
            </a:r>
            <a:r>
              <a:rPr lang="en-US" dirty="0" smtClean="0"/>
              <a:t> </a:t>
            </a:r>
            <a:r>
              <a:rPr lang="en-US" dirty="0" err="1" smtClean="0"/>
              <a:t>असेल</a:t>
            </a:r>
            <a:r>
              <a:rPr lang="en-US" dirty="0" smtClean="0"/>
              <a:t> </a:t>
            </a:r>
            <a:r>
              <a:rPr lang="en-US" dirty="0" err="1" smtClean="0"/>
              <a:t>किंवा</a:t>
            </a:r>
            <a:r>
              <a:rPr lang="en-US" dirty="0" smtClean="0"/>
              <a:t> </a:t>
            </a:r>
            <a:r>
              <a:rPr lang="en-US" dirty="0" err="1" smtClean="0"/>
              <a:t>सक्षम</a:t>
            </a:r>
            <a:r>
              <a:rPr lang="en-US" dirty="0" smtClean="0"/>
              <a:t> </a:t>
            </a:r>
            <a:r>
              <a:rPr lang="en-US" dirty="0" err="1" smtClean="0"/>
              <a:t>वैद्यकीय</a:t>
            </a:r>
            <a:r>
              <a:rPr lang="en-US" dirty="0" smtClean="0"/>
              <a:t> </a:t>
            </a:r>
            <a:r>
              <a:rPr lang="en-US" dirty="0" err="1" smtClean="0"/>
              <a:t>प्राधिका-याने</a:t>
            </a:r>
            <a:r>
              <a:rPr lang="en-US" dirty="0" smtClean="0"/>
              <a:t> </a:t>
            </a:r>
            <a:r>
              <a:rPr lang="en-US" dirty="0" err="1" smtClean="0"/>
              <a:t>त्यास</a:t>
            </a:r>
            <a:r>
              <a:rPr lang="en-US" dirty="0" smtClean="0"/>
              <a:t> </a:t>
            </a:r>
            <a:r>
              <a:rPr lang="en-US" dirty="0" err="1" smtClean="0"/>
              <a:t>आणखी</a:t>
            </a:r>
            <a:r>
              <a:rPr lang="en-US" dirty="0" smtClean="0"/>
              <a:t> </a:t>
            </a:r>
            <a:r>
              <a:rPr lang="en-US" dirty="0" err="1" smtClean="0"/>
              <a:t>सेवेसाठी</a:t>
            </a:r>
            <a:r>
              <a:rPr lang="en-US" dirty="0" smtClean="0"/>
              <a:t> </a:t>
            </a:r>
            <a:r>
              <a:rPr lang="en-US" dirty="0" err="1" smtClean="0"/>
              <a:t>अयोग्य</a:t>
            </a:r>
            <a:r>
              <a:rPr lang="en-US" dirty="0" smtClean="0"/>
              <a:t> </a:t>
            </a:r>
            <a:r>
              <a:rPr lang="en-US" dirty="0" err="1" smtClean="0"/>
              <a:t>ठरवले</a:t>
            </a:r>
            <a:r>
              <a:rPr lang="en-US" dirty="0" smtClean="0"/>
              <a:t> </a:t>
            </a:r>
            <a:r>
              <a:rPr lang="en-US" dirty="0" err="1" smtClean="0"/>
              <a:t>असेल</a:t>
            </a:r>
            <a:r>
              <a:rPr lang="en-US" dirty="0" smtClean="0"/>
              <a:t> </a:t>
            </a:r>
            <a:r>
              <a:rPr lang="en-US" dirty="0" err="1" smtClean="0"/>
              <a:t>तेव्हा</a:t>
            </a:r>
            <a:r>
              <a:rPr lang="en-US" dirty="0" smtClean="0"/>
              <a:t>,</a:t>
            </a:r>
          </a:p>
          <a:p>
            <a:pPr algn="just">
              <a:lnSpc>
                <a:spcPct val="120000"/>
              </a:lnSpc>
            </a:pPr>
            <a:endParaRPr lang="en-US" dirty="0" smtClean="0"/>
          </a:p>
          <a:p>
            <a:pPr algn="just">
              <a:lnSpc>
                <a:spcPct val="120000"/>
              </a:lnSpc>
            </a:pPr>
            <a:r>
              <a:rPr lang="en-US" dirty="0" smtClean="0"/>
              <a:t> </a:t>
            </a:r>
            <a:r>
              <a:rPr lang="en-US" dirty="0" err="1" smtClean="0"/>
              <a:t>निधीमध्ये</a:t>
            </a:r>
            <a:r>
              <a:rPr lang="en-US" dirty="0" smtClean="0"/>
              <a:t> </a:t>
            </a:r>
            <a:r>
              <a:rPr lang="en-US" dirty="0" err="1" smtClean="0"/>
              <a:t>त्याच्या</a:t>
            </a:r>
            <a:r>
              <a:rPr lang="en-US" dirty="0" smtClean="0"/>
              <a:t> </a:t>
            </a:r>
            <a:r>
              <a:rPr lang="en-US" dirty="0" err="1" smtClean="0"/>
              <a:t>खात्यात</a:t>
            </a:r>
            <a:r>
              <a:rPr lang="en-US" dirty="0" smtClean="0"/>
              <a:t> </a:t>
            </a:r>
            <a:r>
              <a:rPr lang="en-US" dirty="0" err="1" smtClean="0"/>
              <a:t>जमा</a:t>
            </a:r>
            <a:r>
              <a:rPr lang="en-US" dirty="0" smtClean="0"/>
              <a:t> </a:t>
            </a:r>
            <a:r>
              <a:rPr lang="en-US" dirty="0" err="1" smtClean="0"/>
              <a:t>असलेली</a:t>
            </a:r>
            <a:r>
              <a:rPr lang="en-US" dirty="0" smtClean="0"/>
              <a:t> </a:t>
            </a:r>
            <a:r>
              <a:rPr lang="en-US" dirty="0" err="1" smtClean="0"/>
              <a:t>रक्कम</a:t>
            </a:r>
            <a:r>
              <a:rPr lang="en-US" dirty="0" smtClean="0"/>
              <a:t> </a:t>
            </a:r>
            <a:r>
              <a:rPr lang="en-US" dirty="0" err="1" smtClean="0"/>
              <a:t>त्याबाबतीत</a:t>
            </a:r>
            <a:r>
              <a:rPr lang="en-US" dirty="0" smtClean="0"/>
              <a:t> </a:t>
            </a:r>
            <a:r>
              <a:rPr lang="en-US" dirty="0" err="1" smtClean="0"/>
              <a:t>वर्गणीदाराने</a:t>
            </a:r>
            <a:r>
              <a:rPr lang="en-US" dirty="0" smtClean="0"/>
              <a:t> </a:t>
            </a:r>
            <a:r>
              <a:rPr lang="en-US" dirty="0" err="1" smtClean="0"/>
              <a:t>लेखा</a:t>
            </a:r>
            <a:r>
              <a:rPr lang="en-US" dirty="0" smtClean="0"/>
              <a:t> </a:t>
            </a:r>
            <a:r>
              <a:rPr lang="en-US" dirty="0" err="1" smtClean="0"/>
              <a:t>अधिका-यांकडे</a:t>
            </a:r>
            <a:r>
              <a:rPr lang="en-US" dirty="0" smtClean="0"/>
              <a:t> </a:t>
            </a:r>
            <a:r>
              <a:rPr lang="en-US" dirty="0" err="1" smtClean="0"/>
              <a:t>अर्ज</a:t>
            </a:r>
            <a:r>
              <a:rPr lang="en-US" dirty="0" smtClean="0"/>
              <a:t> </a:t>
            </a:r>
            <a:r>
              <a:rPr lang="en-US" dirty="0" err="1" smtClean="0"/>
              <a:t>केल्यानंतर</a:t>
            </a:r>
            <a:r>
              <a:rPr lang="en-US" dirty="0" smtClean="0"/>
              <a:t> </a:t>
            </a:r>
            <a:r>
              <a:rPr lang="en-US" dirty="0" err="1" smtClean="0"/>
              <a:t>त्याला</a:t>
            </a:r>
            <a:r>
              <a:rPr lang="en-US" dirty="0" smtClean="0"/>
              <a:t> </a:t>
            </a:r>
            <a:r>
              <a:rPr lang="en-US" dirty="0" err="1" smtClean="0"/>
              <a:t>परत</a:t>
            </a:r>
            <a:r>
              <a:rPr lang="en-US" dirty="0" smtClean="0"/>
              <a:t> </a:t>
            </a:r>
            <a:r>
              <a:rPr lang="en-US" dirty="0" err="1" smtClean="0"/>
              <a:t>करण्यात</a:t>
            </a:r>
            <a:r>
              <a:rPr lang="en-US" dirty="0" smtClean="0"/>
              <a:t> </a:t>
            </a:r>
            <a:r>
              <a:rPr lang="en-US" dirty="0" err="1" smtClean="0"/>
              <a:t>येईल</a:t>
            </a:r>
            <a:r>
              <a:rPr lang="en-US" dirty="0" smtClean="0"/>
              <a:t>. </a:t>
            </a:r>
            <a:endParaRPr lang="en-US" dirty="0" smtClean="0"/>
          </a:p>
          <a:p>
            <a:pPr algn="just">
              <a:lnSpc>
                <a:spcPct val="120000"/>
              </a:lnSpc>
            </a:pPr>
            <a:endParaRPr lang="en-US" dirty="0" smtClean="0"/>
          </a:p>
          <a:p>
            <a:pPr algn="just">
              <a:lnSpc>
                <a:spcPct val="120000"/>
              </a:lnSpc>
            </a:pPr>
            <a:r>
              <a:rPr lang="en-US" dirty="0" err="1" smtClean="0"/>
              <a:t>परंतु</a:t>
            </a:r>
            <a:r>
              <a:rPr lang="en-US" dirty="0" smtClean="0"/>
              <a:t> </a:t>
            </a:r>
            <a:r>
              <a:rPr lang="en-US" dirty="0" err="1" smtClean="0"/>
              <a:t>जर</a:t>
            </a:r>
            <a:r>
              <a:rPr lang="en-US" dirty="0" smtClean="0"/>
              <a:t> </a:t>
            </a:r>
            <a:r>
              <a:rPr lang="en-US" dirty="0" err="1" smtClean="0"/>
              <a:t>वर्गणीदार</a:t>
            </a:r>
            <a:r>
              <a:rPr lang="en-US" dirty="0" smtClean="0"/>
              <a:t> </a:t>
            </a:r>
            <a:r>
              <a:rPr lang="en-US" dirty="0" err="1" smtClean="0"/>
              <a:t>पुन:सेवेत</a:t>
            </a:r>
            <a:r>
              <a:rPr lang="en-US" dirty="0" smtClean="0"/>
              <a:t> </a:t>
            </a:r>
            <a:r>
              <a:rPr lang="en-US" dirty="0" err="1" smtClean="0"/>
              <a:t>रूजू</a:t>
            </a:r>
            <a:r>
              <a:rPr lang="en-US" dirty="0" smtClean="0"/>
              <a:t> </a:t>
            </a:r>
            <a:r>
              <a:rPr lang="en-US" dirty="0" err="1" smtClean="0"/>
              <a:t>झाला</a:t>
            </a:r>
            <a:r>
              <a:rPr lang="en-US" dirty="0" smtClean="0"/>
              <a:t> </a:t>
            </a:r>
            <a:r>
              <a:rPr lang="en-US" dirty="0" err="1" smtClean="0"/>
              <a:t>तर</a:t>
            </a:r>
            <a:r>
              <a:rPr lang="en-US" dirty="0" smtClean="0"/>
              <a:t> </a:t>
            </a:r>
            <a:r>
              <a:rPr lang="en-US" dirty="0" err="1" smtClean="0"/>
              <a:t>शासनाने</a:t>
            </a:r>
            <a:r>
              <a:rPr lang="en-US" dirty="0" smtClean="0"/>
              <a:t> </a:t>
            </a:r>
            <a:r>
              <a:rPr lang="en-US" dirty="0" err="1" smtClean="0"/>
              <a:t>अन्यथा</a:t>
            </a:r>
            <a:r>
              <a:rPr lang="en-US" dirty="0" smtClean="0"/>
              <a:t> </a:t>
            </a:r>
            <a:r>
              <a:rPr lang="en-US" dirty="0" err="1" smtClean="0"/>
              <a:t>निर्णय</a:t>
            </a:r>
            <a:r>
              <a:rPr lang="en-US" dirty="0" smtClean="0"/>
              <a:t> </a:t>
            </a:r>
            <a:r>
              <a:rPr lang="en-US" dirty="0" err="1" smtClean="0"/>
              <a:t>घेतला</a:t>
            </a:r>
            <a:r>
              <a:rPr lang="en-US" dirty="0" smtClean="0"/>
              <a:t> </a:t>
            </a:r>
            <a:r>
              <a:rPr lang="en-US" dirty="0" err="1" smtClean="0"/>
              <a:t>असेल</a:t>
            </a:r>
            <a:r>
              <a:rPr lang="en-US" dirty="0" smtClean="0"/>
              <a:t> </a:t>
            </a:r>
            <a:r>
              <a:rPr lang="en-US" dirty="0" err="1" smtClean="0"/>
              <a:t>ते</a:t>
            </a:r>
            <a:r>
              <a:rPr lang="en-US" dirty="0" smtClean="0"/>
              <a:t> </a:t>
            </a:r>
            <a:r>
              <a:rPr lang="en-US" dirty="0" err="1" smtClean="0"/>
              <a:t>खेरीज</a:t>
            </a:r>
            <a:r>
              <a:rPr lang="en-US" dirty="0" smtClean="0"/>
              <a:t> </a:t>
            </a:r>
            <a:r>
              <a:rPr lang="en-US" dirty="0" err="1" smtClean="0"/>
              <a:t>करून</a:t>
            </a:r>
            <a:r>
              <a:rPr lang="en-US" dirty="0" smtClean="0"/>
              <a:t>, </a:t>
            </a:r>
            <a:r>
              <a:rPr lang="en-US" dirty="0" err="1" smtClean="0"/>
              <a:t>या</a:t>
            </a:r>
            <a:r>
              <a:rPr lang="en-US" dirty="0" smtClean="0"/>
              <a:t> </a:t>
            </a:r>
            <a:r>
              <a:rPr lang="en-US" dirty="0" err="1" smtClean="0"/>
              <a:t>नियमानुसार</a:t>
            </a:r>
            <a:r>
              <a:rPr lang="en-US" dirty="0" smtClean="0"/>
              <a:t> </a:t>
            </a:r>
            <a:r>
              <a:rPr lang="en-US" dirty="0" err="1" smtClean="0"/>
              <a:t>निधीतून</a:t>
            </a:r>
            <a:r>
              <a:rPr lang="en-US" dirty="0" smtClean="0"/>
              <a:t> </a:t>
            </a:r>
            <a:r>
              <a:rPr lang="en-US" dirty="0" err="1" smtClean="0"/>
              <a:t>त्याला</a:t>
            </a:r>
            <a:r>
              <a:rPr lang="en-US" dirty="0" smtClean="0"/>
              <a:t> </a:t>
            </a:r>
            <a:r>
              <a:rPr lang="en-US" dirty="0" err="1" smtClean="0"/>
              <a:t>देण्यात</a:t>
            </a:r>
            <a:r>
              <a:rPr lang="en-US" dirty="0" smtClean="0"/>
              <a:t> </a:t>
            </a:r>
            <a:r>
              <a:rPr lang="en-US" dirty="0" err="1" smtClean="0"/>
              <a:t>आलेली</a:t>
            </a:r>
            <a:r>
              <a:rPr lang="en-US" dirty="0" smtClean="0"/>
              <a:t> </a:t>
            </a:r>
            <a:r>
              <a:rPr lang="en-US" dirty="0" err="1" smtClean="0"/>
              <a:t>रक्कम</a:t>
            </a:r>
            <a:r>
              <a:rPr lang="en-US" dirty="0" smtClean="0"/>
              <a:t>, </a:t>
            </a:r>
            <a:r>
              <a:rPr lang="en-US" dirty="0" err="1" smtClean="0"/>
              <a:t>नियम</a:t>
            </a:r>
            <a:r>
              <a:rPr lang="en-US" dirty="0" smtClean="0"/>
              <a:t> 12 </a:t>
            </a:r>
            <a:r>
              <a:rPr lang="en-US" dirty="0" err="1" smtClean="0"/>
              <a:t>मध्ये</a:t>
            </a:r>
            <a:r>
              <a:rPr lang="en-US" dirty="0" smtClean="0"/>
              <a:t> </a:t>
            </a:r>
            <a:r>
              <a:rPr lang="en-US" dirty="0" err="1" smtClean="0"/>
              <a:t>तरतूद</a:t>
            </a:r>
            <a:r>
              <a:rPr lang="en-US" dirty="0" smtClean="0"/>
              <a:t> </a:t>
            </a:r>
            <a:r>
              <a:rPr lang="en-US" dirty="0" err="1" smtClean="0"/>
              <a:t>केल्यानुसार</a:t>
            </a:r>
            <a:r>
              <a:rPr lang="en-US" dirty="0" smtClean="0"/>
              <a:t> </a:t>
            </a:r>
            <a:r>
              <a:rPr lang="en-US" dirty="0" err="1" smtClean="0"/>
              <a:t>त्यावरील</a:t>
            </a:r>
            <a:r>
              <a:rPr lang="en-US" dirty="0" smtClean="0"/>
              <a:t> </a:t>
            </a:r>
            <a:r>
              <a:rPr lang="en-US" dirty="0" err="1" smtClean="0"/>
              <a:t>व्याजासह</a:t>
            </a:r>
            <a:r>
              <a:rPr lang="en-US" dirty="0" smtClean="0"/>
              <a:t>, </a:t>
            </a:r>
            <a:r>
              <a:rPr lang="en-US" dirty="0" err="1" smtClean="0"/>
              <a:t>रोख</a:t>
            </a:r>
            <a:r>
              <a:rPr lang="en-US" dirty="0" smtClean="0"/>
              <a:t> </a:t>
            </a:r>
            <a:r>
              <a:rPr lang="en-US" dirty="0" err="1" smtClean="0"/>
              <a:t>रकमेत</a:t>
            </a:r>
            <a:r>
              <a:rPr lang="en-US" dirty="0" smtClean="0"/>
              <a:t> </a:t>
            </a:r>
            <a:r>
              <a:rPr lang="en-US" dirty="0" err="1" smtClean="0"/>
              <a:t>किंवा</a:t>
            </a:r>
            <a:r>
              <a:rPr lang="en-US" dirty="0" smtClean="0"/>
              <a:t> </a:t>
            </a:r>
            <a:r>
              <a:rPr lang="en-US" dirty="0" err="1" smtClean="0"/>
              <a:t>रोख्यांमध्ये</a:t>
            </a:r>
            <a:r>
              <a:rPr lang="en-US" dirty="0" smtClean="0"/>
              <a:t> </a:t>
            </a:r>
            <a:r>
              <a:rPr lang="en-US" dirty="0" err="1" smtClean="0"/>
              <a:t>किंवा</a:t>
            </a:r>
            <a:r>
              <a:rPr lang="en-US" dirty="0" smtClean="0"/>
              <a:t> </a:t>
            </a:r>
            <a:r>
              <a:rPr lang="en-US" dirty="0" err="1" smtClean="0"/>
              <a:t>अंशत</a:t>
            </a:r>
            <a:r>
              <a:rPr lang="en-US" dirty="0" smtClean="0"/>
              <a:t>: </a:t>
            </a:r>
            <a:r>
              <a:rPr lang="en-US" dirty="0" err="1" smtClean="0"/>
              <a:t>रोख</a:t>
            </a:r>
            <a:r>
              <a:rPr lang="en-US" dirty="0" smtClean="0"/>
              <a:t> </a:t>
            </a:r>
            <a:r>
              <a:rPr lang="en-US" dirty="0" err="1" smtClean="0"/>
              <a:t>आणि</a:t>
            </a:r>
            <a:r>
              <a:rPr lang="en-US" dirty="0" smtClean="0"/>
              <a:t> </a:t>
            </a:r>
            <a:r>
              <a:rPr lang="en-US" dirty="0" err="1" smtClean="0"/>
              <a:t>अंशत</a:t>
            </a:r>
            <a:r>
              <a:rPr lang="en-US" dirty="0" smtClean="0"/>
              <a:t>: </a:t>
            </a:r>
            <a:r>
              <a:rPr lang="en-US" dirty="0" err="1" smtClean="0"/>
              <a:t>रोख्यांमध्ये</a:t>
            </a:r>
            <a:r>
              <a:rPr lang="en-US" dirty="0" smtClean="0"/>
              <a:t>, </a:t>
            </a:r>
            <a:r>
              <a:rPr lang="en-US" dirty="0" err="1" smtClean="0"/>
              <a:t>हप्त्याहप्त्याने</a:t>
            </a:r>
            <a:r>
              <a:rPr lang="en-US" dirty="0" smtClean="0"/>
              <a:t> </a:t>
            </a:r>
            <a:r>
              <a:rPr lang="en-US" dirty="0" err="1" smtClean="0"/>
              <a:t>किंवा</a:t>
            </a:r>
            <a:r>
              <a:rPr lang="en-US" dirty="0" smtClean="0"/>
              <a:t> </a:t>
            </a:r>
            <a:r>
              <a:rPr lang="en-US" dirty="0" err="1" smtClean="0"/>
              <a:t>इतर</a:t>
            </a:r>
            <a:r>
              <a:rPr lang="en-US" dirty="0" smtClean="0"/>
              <a:t> </a:t>
            </a:r>
            <a:r>
              <a:rPr lang="en-US" dirty="0" err="1" smtClean="0"/>
              <a:t>प्रकारे</a:t>
            </a:r>
            <a:r>
              <a:rPr lang="en-US" dirty="0" smtClean="0"/>
              <a:t>, </a:t>
            </a:r>
            <a:r>
              <a:rPr lang="en-US" dirty="0" err="1" smtClean="0"/>
              <a:t>त्याच्या</a:t>
            </a:r>
            <a:r>
              <a:rPr lang="en-US" dirty="0" smtClean="0"/>
              <a:t> </a:t>
            </a:r>
            <a:r>
              <a:rPr lang="en-US" dirty="0" err="1" smtClean="0"/>
              <a:t>वित्तलब्धीमधून</a:t>
            </a:r>
            <a:r>
              <a:rPr lang="en-US" dirty="0" smtClean="0"/>
              <a:t> </a:t>
            </a:r>
            <a:r>
              <a:rPr lang="en-US" dirty="0" err="1" smtClean="0"/>
              <a:t>किंवा</a:t>
            </a:r>
            <a:r>
              <a:rPr lang="en-US" dirty="0" smtClean="0"/>
              <a:t> </a:t>
            </a:r>
            <a:r>
              <a:rPr lang="en-US" dirty="0" err="1" smtClean="0"/>
              <a:t>अन्यथा</a:t>
            </a:r>
            <a:r>
              <a:rPr lang="en-US" dirty="0" smtClean="0"/>
              <a:t>, </a:t>
            </a:r>
            <a:r>
              <a:rPr lang="en-US" dirty="0" err="1" smtClean="0"/>
              <a:t>नियम</a:t>
            </a:r>
            <a:r>
              <a:rPr lang="en-US" dirty="0" smtClean="0"/>
              <a:t> 13, </a:t>
            </a:r>
            <a:r>
              <a:rPr lang="en-US" dirty="0" err="1" smtClean="0"/>
              <a:t>पोट-नियम</a:t>
            </a:r>
            <a:r>
              <a:rPr lang="en-US" dirty="0" smtClean="0"/>
              <a:t> (2) </a:t>
            </a:r>
            <a:r>
              <a:rPr lang="en-US" dirty="0" err="1" smtClean="0"/>
              <a:t>खाली</a:t>
            </a:r>
            <a:r>
              <a:rPr lang="en-US" dirty="0" smtClean="0"/>
              <a:t> </a:t>
            </a:r>
            <a:r>
              <a:rPr lang="en-US" dirty="0" err="1" smtClean="0"/>
              <a:t>विशेष</a:t>
            </a:r>
            <a:r>
              <a:rPr lang="en-US" dirty="0" smtClean="0"/>
              <a:t> </a:t>
            </a:r>
            <a:r>
              <a:rPr lang="en-US" dirty="0" err="1" smtClean="0"/>
              <a:t>कारणासाठी</a:t>
            </a:r>
            <a:r>
              <a:rPr lang="en-US" dirty="0" smtClean="0"/>
              <a:t> </a:t>
            </a:r>
            <a:r>
              <a:rPr lang="en-US" dirty="0" err="1" smtClean="0"/>
              <a:t>अग्रिम</a:t>
            </a:r>
            <a:r>
              <a:rPr lang="en-US" dirty="0" smtClean="0"/>
              <a:t> </a:t>
            </a:r>
            <a:r>
              <a:rPr lang="en-US" dirty="0" err="1" smtClean="0"/>
              <a:t>मंजूर</a:t>
            </a:r>
            <a:r>
              <a:rPr lang="en-US" dirty="0" smtClean="0"/>
              <a:t> </a:t>
            </a:r>
            <a:r>
              <a:rPr lang="en-US" dirty="0" err="1" smtClean="0"/>
              <a:t>करणारासक्षम</a:t>
            </a:r>
            <a:r>
              <a:rPr lang="en-US" dirty="0" smtClean="0"/>
              <a:t> </a:t>
            </a:r>
            <a:r>
              <a:rPr lang="en-US" dirty="0" err="1" smtClean="0"/>
              <a:t>प्राधिकारी</a:t>
            </a:r>
            <a:r>
              <a:rPr lang="en-US" dirty="0" smtClean="0"/>
              <a:t> </a:t>
            </a:r>
            <a:r>
              <a:rPr lang="en-US" dirty="0" err="1" smtClean="0"/>
              <a:t>निर्देशित</a:t>
            </a:r>
            <a:r>
              <a:rPr lang="en-US" dirty="0" smtClean="0"/>
              <a:t> </a:t>
            </a:r>
            <a:r>
              <a:rPr lang="en-US" dirty="0" err="1" smtClean="0"/>
              <a:t>करील</a:t>
            </a:r>
            <a:r>
              <a:rPr lang="en-US" dirty="0" smtClean="0"/>
              <a:t> </a:t>
            </a:r>
            <a:r>
              <a:rPr lang="en-US" dirty="0" err="1" smtClean="0"/>
              <a:t>त्याप्रमाणे</a:t>
            </a:r>
            <a:r>
              <a:rPr lang="en-US" dirty="0" smtClean="0"/>
              <a:t>, </a:t>
            </a:r>
            <a:r>
              <a:rPr lang="en-US" dirty="0" err="1" smtClean="0"/>
              <a:t>वर्गणीदाराला</a:t>
            </a:r>
            <a:r>
              <a:rPr lang="en-US" dirty="0" smtClean="0"/>
              <a:t> </a:t>
            </a:r>
            <a:r>
              <a:rPr lang="en-US" dirty="0" err="1" smtClean="0"/>
              <a:t>निधीत</a:t>
            </a:r>
            <a:r>
              <a:rPr lang="en-US" dirty="0" smtClean="0"/>
              <a:t> </a:t>
            </a:r>
            <a:r>
              <a:rPr lang="en-US" dirty="0" err="1" smtClean="0"/>
              <a:t>त्याच्या</a:t>
            </a:r>
            <a:r>
              <a:rPr lang="en-US" dirty="0" smtClean="0"/>
              <a:t> </a:t>
            </a:r>
            <a:r>
              <a:rPr lang="en-US" dirty="0" err="1" smtClean="0"/>
              <a:t>खात्यावर</a:t>
            </a:r>
            <a:r>
              <a:rPr lang="en-US" dirty="0" smtClean="0"/>
              <a:t> </a:t>
            </a:r>
            <a:r>
              <a:rPr lang="en-US" dirty="0" err="1" smtClean="0"/>
              <a:t>जमा</a:t>
            </a:r>
            <a:r>
              <a:rPr lang="en-US" dirty="0" smtClean="0"/>
              <a:t> </a:t>
            </a:r>
            <a:r>
              <a:rPr lang="en-US" dirty="0" err="1" smtClean="0"/>
              <a:t>करावी</a:t>
            </a:r>
            <a:r>
              <a:rPr lang="en-US" dirty="0" smtClean="0"/>
              <a:t> </a:t>
            </a:r>
            <a:r>
              <a:rPr lang="en-US" dirty="0" err="1" smtClean="0"/>
              <a:t>लागेल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04800" y="762000"/>
            <a:ext cx="8610600" cy="5943600"/>
          </a:xfrm>
        </p:spPr>
        <p:txBody>
          <a:bodyPr>
            <a:normAutofit fontScale="40000" lnSpcReduction="20000"/>
          </a:bodyPr>
          <a:lstStyle/>
          <a:p>
            <a:pPr algn="just">
              <a:lnSpc>
                <a:spcPct val="120000"/>
              </a:lnSpc>
              <a:buNone/>
            </a:pPr>
            <a:r>
              <a:rPr lang="en-US" dirty="0" smtClean="0"/>
              <a:t> </a:t>
            </a:r>
          </a:p>
          <a:p>
            <a:pPr algn="just">
              <a:lnSpc>
                <a:spcPct val="120000"/>
              </a:lnSpc>
            </a:pPr>
            <a:r>
              <a:rPr lang="en-US" sz="4000" b="1" dirty="0" smtClean="0"/>
              <a:t>27. </a:t>
            </a:r>
            <a:r>
              <a:rPr lang="en-US" sz="4000" b="1" dirty="0" err="1" smtClean="0"/>
              <a:t>वर्गणीदार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मृत्यू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पावल्यानंतरची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कार्यपध्दती</a:t>
            </a:r>
            <a:r>
              <a:rPr lang="en-US" sz="4000" b="1" dirty="0" smtClean="0"/>
              <a:t>.----- </a:t>
            </a:r>
            <a:endParaRPr lang="en-US" sz="4000" b="1" dirty="0" smtClean="0"/>
          </a:p>
          <a:p>
            <a:pPr algn="just">
              <a:lnSpc>
                <a:spcPct val="120000"/>
              </a:lnSpc>
            </a:pPr>
            <a:r>
              <a:rPr lang="en-US" sz="4000" dirty="0" err="1" smtClean="0"/>
              <a:t>वर्गणीदाराच्या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खात्यावर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असलेली</a:t>
            </a:r>
            <a:r>
              <a:rPr lang="en-US" sz="4000" dirty="0" smtClean="0"/>
              <a:t> </a:t>
            </a:r>
            <a:r>
              <a:rPr lang="en-US" sz="4000" dirty="0" err="1" smtClean="0"/>
              <a:t>जमा</a:t>
            </a:r>
            <a:r>
              <a:rPr lang="en-US" sz="4000" dirty="0" smtClean="0"/>
              <a:t> </a:t>
            </a:r>
            <a:r>
              <a:rPr lang="en-US" sz="4000" dirty="0" err="1" smtClean="0"/>
              <a:t>रक्कम</a:t>
            </a:r>
            <a:r>
              <a:rPr lang="en-US" sz="4000" dirty="0" smtClean="0"/>
              <a:t> </a:t>
            </a:r>
            <a:r>
              <a:rPr lang="en-US" sz="4000" dirty="0" err="1" smtClean="0"/>
              <a:t>देय</a:t>
            </a:r>
            <a:r>
              <a:rPr lang="en-US" sz="4000" dirty="0" smtClean="0"/>
              <a:t> </a:t>
            </a:r>
            <a:r>
              <a:rPr lang="en-US" sz="4000" dirty="0" err="1" smtClean="0"/>
              <a:t>होण्यापूर्वी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रक्कम</a:t>
            </a:r>
            <a:r>
              <a:rPr lang="en-US" sz="4000" dirty="0" smtClean="0"/>
              <a:t> </a:t>
            </a:r>
            <a:r>
              <a:rPr lang="en-US" sz="4000" dirty="0" err="1" smtClean="0"/>
              <a:t>देय</a:t>
            </a:r>
            <a:r>
              <a:rPr lang="en-US" sz="4000" dirty="0" smtClean="0"/>
              <a:t> </a:t>
            </a:r>
            <a:r>
              <a:rPr lang="en-US" sz="4000" dirty="0" err="1" smtClean="0"/>
              <a:t>झाल्यानंतर</a:t>
            </a:r>
            <a:r>
              <a:rPr lang="en-US" sz="4000" dirty="0" smtClean="0"/>
              <a:t> </a:t>
            </a:r>
            <a:r>
              <a:rPr lang="en-US" sz="4000" dirty="0" err="1" smtClean="0"/>
              <a:t>ती</a:t>
            </a:r>
            <a:r>
              <a:rPr lang="en-US" sz="4000" dirty="0" smtClean="0"/>
              <a:t> </a:t>
            </a:r>
            <a:r>
              <a:rPr lang="en-US" sz="4000" dirty="0" err="1" smtClean="0"/>
              <a:t>प्रदान</a:t>
            </a:r>
            <a:r>
              <a:rPr lang="en-US" sz="4000" dirty="0" smtClean="0"/>
              <a:t> </a:t>
            </a:r>
            <a:r>
              <a:rPr lang="en-US" sz="4000" dirty="0" err="1" smtClean="0"/>
              <a:t>करण्यापूर्वी</a:t>
            </a:r>
            <a:r>
              <a:rPr lang="en-US" sz="4000" dirty="0" smtClean="0"/>
              <a:t> </a:t>
            </a:r>
            <a:r>
              <a:rPr lang="en-US" sz="4000" dirty="0" err="1" smtClean="0"/>
              <a:t>वर्गणीदार</a:t>
            </a:r>
            <a:r>
              <a:rPr lang="en-US" sz="4000" dirty="0" smtClean="0"/>
              <a:t> </a:t>
            </a:r>
            <a:r>
              <a:rPr lang="en-US" sz="4000" dirty="0" err="1" smtClean="0"/>
              <a:t>मृत्यू</a:t>
            </a:r>
            <a:r>
              <a:rPr lang="en-US" sz="4000" dirty="0" smtClean="0"/>
              <a:t> </a:t>
            </a:r>
            <a:r>
              <a:rPr lang="en-US" sz="4000" dirty="0" err="1" smtClean="0"/>
              <a:t>पावल्यास</a:t>
            </a:r>
            <a:r>
              <a:rPr lang="en-US" sz="4000" dirty="0" smtClean="0"/>
              <a:t>, </a:t>
            </a:r>
            <a:r>
              <a:rPr lang="en-US" sz="4000" dirty="0" err="1" smtClean="0"/>
              <a:t>वर्गणीदारामागे</a:t>
            </a:r>
            <a:r>
              <a:rPr lang="en-US" sz="4000" dirty="0" smtClean="0"/>
              <a:t> </a:t>
            </a:r>
            <a:r>
              <a:rPr lang="en-US" sz="4000" dirty="0" err="1" smtClean="0"/>
              <a:t>त्याचे</a:t>
            </a:r>
            <a:r>
              <a:rPr lang="en-US" sz="4000" dirty="0" smtClean="0"/>
              <a:t> </a:t>
            </a:r>
            <a:r>
              <a:rPr lang="en-US" sz="4000" dirty="0" err="1" smtClean="0"/>
              <a:t>कुटुंब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असेल</a:t>
            </a:r>
            <a:r>
              <a:rPr lang="en-US" sz="4000" dirty="0" smtClean="0"/>
              <a:t>, </a:t>
            </a:r>
            <a:r>
              <a:rPr lang="en-US" sz="4000" dirty="0" err="1" smtClean="0"/>
              <a:t>त्यावेळी</a:t>
            </a:r>
            <a:endParaRPr lang="en-US" sz="4000" dirty="0" smtClean="0"/>
          </a:p>
          <a:p>
            <a:pPr algn="just">
              <a:lnSpc>
                <a:spcPct val="120000"/>
              </a:lnSpc>
              <a:buNone/>
            </a:pPr>
            <a:endParaRPr lang="en-US" sz="4000" dirty="0" smtClean="0"/>
          </a:p>
          <a:p>
            <a:pPr algn="just">
              <a:lnSpc>
                <a:spcPct val="120000"/>
              </a:lnSpc>
            </a:pPr>
            <a:r>
              <a:rPr lang="en-US" sz="4000" dirty="0" smtClean="0"/>
              <a:t>(1) </a:t>
            </a:r>
            <a:r>
              <a:rPr lang="en-US" sz="4000" dirty="0" err="1" smtClean="0"/>
              <a:t>जर</a:t>
            </a:r>
            <a:r>
              <a:rPr lang="en-US" sz="4000" dirty="0" smtClean="0"/>
              <a:t> </a:t>
            </a:r>
            <a:r>
              <a:rPr lang="en-US" sz="4000" dirty="0" err="1" smtClean="0"/>
              <a:t>वर्गणीदाराने</a:t>
            </a:r>
            <a:r>
              <a:rPr lang="en-US" sz="4000" dirty="0" smtClean="0"/>
              <a:t> </a:t>
            </a:r>
            <a:r>
              <a:rPr lang="en-US" sz="4000" dirty="0" err="1" smtClean="0"/>
              <a:t>नियम</a:t>
            </a:r>
            <a:r>
              <a:rPr lang="en-US" sz="4000" dirty="0" smtClean="0"/>
              <a:t> 5 </a:t>
            </a:r>
            <a:r>
              <a:rPr lang="en-US" sz="4000" dirty="0" err="1" smtClean="0"/>
              <a:t>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तरतुदींनुसार</a:t>
            </a:r>
            <a:r>
              <a:rPr lang="en-US" sz="4000" dirty="0" smtClean="0"/>
              <a:t> </a:t>
            </a:r>
            <a:r>
              <a:rPr lang="en-US" sz="4000" dirty="0" err="1" smtClean="0"/>
              <a:t>त्याच्या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कुटुंबातील</a:t>
            </a:r>
            <a:r>
              <a:rPr lang="en-US" sz="4000" dirty="0" smtClean="0"/>
              <a:t> </a:t>
            </a:r>
            <a:r>
              <a:rPr lang="en-US" sz="4000" dirty="0" err="1" smtClean="0"/>
              <a:t>व्यक्तीच्या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व्यक्तींच्या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नावे</a:t>
            </a:r>
            <a:r>
              <a:rPr lang="en-US" sz="4000" dirty="0" smtClean="0"/>
              <a:t> </a:t>
            </a:r>
            <a:r>
              <a:rPr lang="en-US" sz="4000" dirty="0" err="1" smtClean="0"/>
              <a:t>नामनिर्देशन</a:t>
            </a:r>
            <a:r>
              <a:rPr lang="en-US" sz="4000" dirty="0" smtClean="0"/>
              <a:t> </a:t>
            </a:r>
            <a:r>
              <a:rPr lang="en-US" sz="4000" dirty="0" err="1" smtClean="0"/>
              <a:t>केले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असेल</a:t>
            </a:r>
            <a:r>
              <a:rPr lang="en-US" sz="4000" dirty="0" smtClean="0"/>
              <a:t> </a:t>
            </a:r>
            <a:r>
              <a:rPr lang="en-US" sz="4000" dirty="0" err="1" smtClean="0"/>
              <a:t>तर</a:t>
            </a:r>
            <a:r>
              <a:rPr lang="en-US" sz="4000" dirty="0" smtClean="0"/>
              <a:t> </a:t>
            </a:r>
            <a:r>
              <a:rPr lang="en-US" sz="4000" dirty="0" err="1" smtClean="0"/>
              <a:t>निधीमधील</a:t>
            </a:r>
            <a:r>
              <a:rPr lang="en-US" sz="4000" dirty="0" smtClean="0"/>
              <a:t> </a:t>
            </a:r>
            <a:r>
              <a:rPr lang="en-US" sz="4000" dirty="0" err="1" smtClean="0"/>
              <a:t>त्याच्या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खात्यावरील</a:t>
            </a:r>
            <a:r>
              <a:rPr lang="en-US" sz="4000" dirty="0" smtClean="0"/>
              <a:t> </a:t>
            </a:r>
            <a:r>
              <a:rPr lang="en-US" sz="4000" dirty="0" err="1" smtClean="0"/>
              <a:t>रक्कम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नामनिर्देशनात</a:t>
            </a:r>
            <a:r>
              <a:rPr lang="en-US" sz="4000" dirty="0" smtClean="0"/>
              <a:t> </a:t>
            </a:r>
            <a:r>
              <a:rPr lang="en-US" sz="4000" dirty="0" err="1" smtClean="0"/>
              <a:t>नमूद</a:t>
            </a:r>
            <a:r>
              <a:rPr lang="en-US" sz="4000" dirty="0" smtClean="0"/>
              <a:t> </a:t>
            </a:r>
            <a:r>
              <a:rPr lang="en-US" sz="4000" dirty="0" err="1" smtClean="0"/>
              <a:t>केलेली</a:t>
            </a:r>
            <a:r>
              <a:rPr lang="en-US" sz="4000" dirty="0" smtClean="0"/>
              <a:t> </a:t>
            </a:r>
            <a:r>
              <a:rPr lang="en-US" sz="4000" dirty="0" err="1" smtClean="0"/>
              <a:t>अंशत</a:t>
            </a:r>
            <a:r>
              <a:rPr lang="en-US" sz="4000" dirty="0" smtClean="0"/>
              <a:t>: </a:t>
            </a:r>
            <a:r>
              <a:rPr lang="en-US" sz="4000" dirty="0" err="1" smtClean="0"/>
              <a:t>रक्कम</a:t>
            </a:r>
            <a:r>
              <a:rPr lang="en-US" sz="4000" dirty="0" smtClean="0"/>
              <a:t> </a:t>
            </a:r>
            <a:r>
              <a:rPr lang="en-US" sz="4000" dirty="0" err="1" smtClean="0"/>
              <a:t>नामनिर्देशित</a:t>
            </a:r>
            <a:r>
              <a:rPr lang="en-US" sz="4000" dirty="0" smtClean="0"/>
              <a:t> </a:t>
            </a:r>
            <a:r>
              <a:rPr lang="en-US" sz="4000" dirty="0" err="1" smtClean="0"/>
              <a:t>व्यक्तीला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व्यक्तींना</a:t>
            </a:r>
            <a:r>
              <a:rPr lang="en-US" sz="4000" dirty="0" smtClean="0"/>
              <a:t>, </a:t>
            </a:r>
            <a:r>
              <a:rPr lang="en-US" sz="4000" dirty="0" err="1" smtClean="0"/>
              <a:t>नामनिर्देशनात</a:t>
            </a:r>
            <a:r>
              <a:rPr lang="en-US" sz="4000" dirty="0" smtClean="0"/>
              <a:t> </a:t>
            </a:r>
            <a:r>
              <a:rPr lang="en-US" sz="4000" dirty="0" err="1" smtClean="0"/>
              <a:t>विनिर्दिष्ट</a:t>
            </a:r>
            <a:r>
              <a:rPr lang="en-US" sz="4000" dirty="0" smtClean="0"/>
              <a:t> </a:t>
            </a:r>
            <a:r>
              <a:rPr lang="en-US" sz="4000" dirty="0" err="1" smtClean="0"/>
              <a:t>केलेल्या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प्रमाणात</a:t>
            </a:r>
            <a:r>
              <a:rPr lang="en-US" sz="4000" dirty="0" smtClean="0"/>
              <a:t> </a:t>
            </a:r>
            <a:r>
              <a:rPr lang="en-US" sz="4000" dirty="0" err="1" smtClean="0"/>
              <a:t>दिली</a:t>
            </a:r>
            <a:r>
              <a:rPr lang="en-US" sz="4000" dirty="0" smtClean="0"/>
              <a:t> </a:t>
            </a:r>
            <a:r>
              <a:rPr lang="en-US" sz="4000" dirty="0" err="1" smtClean="0"/>
              <a:t>जाईल</a:t>
            </a:r>
            <a:r>
              <a:rPr lang="en-US" sz="4000" dirty="0" smtClean="0"/>
              <a:t>.</a:t>
            </a:r>
          </a:p>
          <a:p>
            <a:pPr algn="just">
              <a:lnSpc>
                <a:spcPct val="120000"/>
              </a:lnSpc>
              <a:buNone/>
            </a:pPr>
            <a:endParaRPr lang="en-US" sz="4000" dirty="0" smtClean="0"/>
          </a:p>
          <a:p>
            <a:pPr algn="just">
              <a:lnSpc>
                <a:spcPct val="120000"/>
              </a:lnSpc>
            </a:pPr>
            <a:r>
              <a:rPr lang="en-US" sz="4000" dirty="0" smtClean="0"/>
              <a:t>(2) </a:t>
            </a:r>
            <a:r>
              <a:rPr lang="en-US" sz="4000" dirty="0" err="1" smtClean="0"/>
              <a:t>वर्गणीदाराच्या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वर्गणीचे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असे</a:t>
            </a:r>
            <a:r>
              <a:rPr lang="en-US" sz="4000" dirty="0" smtClean="0"/>
              <a:t> </a:t>
            </a:r>
            <a:r>
              <a:rPr lang="en-US" sz="4000" dirty="0" err="1" smtClean="0"/>
              <a:t>कोणतेही</a:t>
            </a:r>
            <a:r>
              <a:rPr lang="en-US" sz="4000" dirty="0" smtClean="0"/>
              <a:t> </a:t>
            </a:r>
            <a:r>
              <a:rPr lang="en-US" sz="4000" dirty="0" err="1" smtClean="0"/>
              <a:t>नामनिर्देशन</a:t>
            </a:r>
            <a:r>
              <a:rPr lang="en-US" sz="4000" dirty="0" smtClean="0"/>
              <a:t> </a:t>
            </a:r>
            <a:r>
              <a:rPr lang="en-US" sz="4000" dirty="0" err="1" smtClean="0"/>
              <a:t>कुटुंबातील</a:t>
            </a:r>
            <a:r>
              <a:rPr lang="en-US" sz="4000" dirty="0" smtClean="0"/>
              <a:t> </a:t>
            </a:r>
            <a:r>
              <a:rPr lang="en-US" sz="4000" dirty="0" err="1" smtClean="0"/>
              <a:t>कोणत्याही</a:t>
            </a:r>
            <a:r>
              <a:rPr lang="en-US" sz="4000" dirty="0" smtClean="0"/>
              <a:t> </a:t>
            </a:r>
            <a:r>
              <a:rPr lang="en-US" sz="4000" dirty="0" err="1" smtClean="0"/>
              <a:t>व्यक्तीच्या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व्यक्तींच्या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नावे</a:t>
            </a:r>
            <a:r>
              <a:rPr lang="en-US" sz="4000" dirty="0" smtClean="0"/>
              <a:t> </a:t>
            </a:r>
            <a:r>
              <a:rPr lang="en-US" sz="4000" dirty="0" err="1" smtClean="0"/>
              <a:t>करण्यात</a:t>
            </a:r>
            <a:r>
              <a:rPr lang="en-US" sz="4000" dirty="0" smtClean="0"/>
              <a:t> </a:t>
            </a:r>
            <a:r>
              <a:rPr lang="en-US" sz="4000" dirty="0" err="1" smtClean="0"/>
              <a:t>आले</a:t>
            </a:r>
            <a:r>
              <a:rPr lang="en-US" sz="4000" dirty="0" smtClean="0"/>
              <a:t> </a:t>
            </a:r>
            <a:r>
              <a:rPr lang="en-US" sz="4000" dirty="0" err="1" smtClean="0"/>
              <a:t>नसेल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असे</a:t>
            </a:r>
            <a:r>
              <a:rPr lang="en-US" sz="4000" dirty="0" smtClean="0"/>
              <a:t> </a:t>
            </a:r>
            <a:r>
              <a:rPr lang="en-US" sz="4000" dirty="0" err="1" smtClean="0"/>
              <a:t>नामनिर्देशन</a:t>
            </a:r>
            <a:r>
              <a:rPr lang="en-US" sz="4000" dirty="0" smtClean="0"/>
              <a:t> </a:t>
            </a:r>
            <a:r>
              <a:rPr lang="en-US" sz="4000" dirty="0" err="1" smtClean="0"/>
              <a:t>त्याच्या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निधीवरील</a:t>
            </a:r>
            <a:r>
              <a:rPr lang="en-US" sz="4000" dirty="0" smtClean="0"/>
              <a:t> </a:t>
            </a:r>
            <a:r>
              <a:rPr lang="en-US" sz="4000" dirty="0" err="1" smtClean="0"/>
              <a:t>खात्यातील</a:t>
            </a:r>
            <a:r>
              <a:rPr lang="en-US" sz="4000" dirty="0" smtClean="0"/>
              <a:t> </a:t>
            </a:r>
            <a:r>
              <a:rPr lang="en-US" sz="4000" dirty="0" err="1" smtClean="0"/>
              <a:t>रकमेच्या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काही</a:t>
            </a:r>
            <a:r>
              <a:rPr lang="en-US" sz="4000" dirty="0" smtClean="0"/>
              <a:t> </a:t>
            </a:r>
            <a:r>
              <a:rPr lang="en-US" sz="4000" dirty="0" err="1" smtClean="0"/>
              <a:t>भागापुरतेच</a:t>
            </a:r>
            <a:r>
              <a:rPr lang="en-US" sz="4000" dirty="0" smtClean="0"/>
              <a:t> </a:t>
            </a:r>
            <a:r>
              <a:rPr lang="en-US" sz="4000" dirty="0" err="1" smtClean="0"/>
              <a:t>मर्यादित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असेल</a:t>
            </a:r>
            <a:r>
              <a:rPr lang="en-US" sz="4000" dirty="0" smtClean="0"/>
              <a:t> </a:t>
            </a:r>
            <a:r>
              <a:rPr lang="en-US" sz="4000" dirty="0" err="1" smtClean="0"/>
              <a:t>तर</a:t>
            </a:r>
            <a:r>
              <a:rPr lang="en-US" sz="4000" dirty="0" smtClean="0"/>
              <a:t>, </a:t>
            </a:r>
            <a:r>
              <a:rPr lang="en-US" sz="4000" dirty="0" err="1" smtClean="0"/>
              <a:t>प्रकरणपरत्वे</a:t>
            </a:r>
            <a:r>
              <a:rPr lang="en-US" sz="4000" dirty="0" smtClean="0"/>
              <a:t>, </a:t>
            </a:r>
            <a:r>
              <a:rPr lang="en-US" sz="4000" dirty="0" err="1" smtClean="0"/>
              <a:t>संपूर्ण</a:t>
            </a:r>
            <a:r>
              <a:rPr lang="en-US" sz="4000" dirty="0" smtClean="0"/>
              <a:t> </a:t>
            </a:r>
            <a:r>
              <a:rPr lang="en-US" sz="4000" dirty="0" err="1" smtClean="0"/>
              <a:t>रक्कम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नामनिर्देशनाशी</a:t>
            </a:r>
            <a:r>
              <a:rPr lang="en-US" sz="4000" dirty="0" smtClean="0"/>
              <a:t> </a:t>
            </a:r>
            <a:r>
              <a:rPr lang="en-US" sz="4000" dirty="0" err="1" smtClean="0"/>
              <a:t>संबंधित</a:t>
            </a:r>
            <a:r>
              <a:rPr lang="en-US" sz="4000" dirty="0" smtClean="0"/>
              <a:t> </a:t>
            </a:r>
            <a:r>
              <a:rPr lang="en-US" sz="4000" dirty="0" err="1" smtClean="0"/>
              <a:t>नसेल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असा</a:t>
            </a:r>
            <a:r>
              <a:rPr lang="en-US" sz="4000" dirty="0" smtClean="0"/>
              <a:t> </a:t>
            </a:r>
            <a:r>
              <a:rPr lang="en-US" sz="4000" dirty="0" err="1" smtClean="0"/>
              <a:t>तिचा</a:t>
            </a:r>
            <a:r>
              <a:rPr lang="en-US" sz="4000" dirty="0" smtClean="0"/>
              <a:t> </a:t>
            </a:r>
            <a:r>
              <a:rPr lang="en-US" sz="4000" dirty="0" err="1" smtClean="0"/>
              <a:t>भाग</a:t>
            </a:r>
            <a:r>
              <a:rPr lang="en-US" sz="4000" dirty="0" smtClean="0"/>
              <a:t>, </a:t>
            </a:r>
            <a:r>
              <a:rPr lang="en-US" sz="4000" dirty="0" err="1" smtClean="0"/>
              <a:t>कुटुंबातील</a:t>
            </a:r>
            <a:r>
              <a:rPr lang="en-US" sz="4000" dirty="0" smtClean="0"/>
              <a:t> </a:t>
            </a:r>
            <a:r>
              <a:rPr lang="en-US" sz="4000" dirty="0" err="1" smtClean="0"/>
              <a:t>व्यक्तीशिवाय</a:t>
            </a:r>
            <a:r>
              <a:rPr lang="en-US" sz="4000" dirty="0" smtClean="0"/>
              <a:t> </a:t>
            </a:r>
            <a:r>
              <a:rPr lang="en-US" sz="4000" dirty="0" err="1" smtClean="0"/>
              <a:t>इतर</a:t>
            </a:r>
            <a:r>
              <a:rPr lang="en-US" sz="4000" dirty="0" smtClean="0"/>
              <a:t> </a:t>
            </a:r>
            <a:r>
              <a:rPr lang="en-US" sz="4000" dirty="0" err="1" smtClean="0"/>
              <a:t>कोणत्याही</a:t>
            </a:r>
            <a:r>
              <a:rPr lang="en-US" sz="4000" dirty="0" smtClean="0"/>
              <a:t> </a:t>
            </a:r>
            <a:r>
              <a:rPr lang="en-US" sz="4000" dirty="0" err="1" smtClean="0"/>
              <a:t>व्यक्तीच्या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किंवा</a:t>
            </a:r>
            <a:r>
              <a:rPr lang="en-US" sz="4000" dirty="0" smtClean="0"/>
              <a:t> </a:t>
            </a:r>
            <a:r>
              <a:rPr lang="en-US" sz="4000" dirty="0" err="1" smtClean="0"/>
              <a:t>व्यक्तींच्या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नावे</a:t>
            </a:r>
            <a:r>
              <a:rPr lang="en-US" sz="4000" dirty="0" smtClean="0"/>
              <a:t> </a:t>
            </a:r>
            <a:r>
              <a:rPr lang="en-US" sz="4000" dirty="0" err="1" smtClean="0"/>
              <a:t>एखादे</a:t>
            </a:r>
            <a:r>
              <a:rPr lang="en-US" sz="4000" dirty="0" smtClean="0"/>
              <a:t> </a:t>
            </a:r>
            <a:r>
              <a:rPr lang="en-US" sz="4000" dirty="0" err="1" smtClean="0"/>
              <a:t>नामनिर्देशन</a:t>
            </a:r>
            <a:r>
              <a:rPr lang="en-US" sz="4000" dirty="0" smtClean="0"/>
              <a:t> </a:t>
            </a:r>
            <a:r>
              <a:rPr lang="en-US" sz="4000" dirty="0" err="1" smtClean="0"/>
              <a:t>केलेले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असले</a:t>
            </a:r>
            <a:r>
              <a:rPr lang="en-US" sz="4000" dirty="0" smtClean="0"/>
              <a:t> </a:t>
            </a:r>
            <a:r>
              <a:rPr lang="en-US" sz="4000" dirty="0" err="1" smtClean="0"/>
              <a:t>तरीही</a:t>
            </a:r>
            <a:r>
              <a:rPr lang="en-US" sz="4000" dirty="0" smtClean="0"/>
              <a:t> </a:t>
            </a:r>
            <a:r>
              <a:rPr lang="en-US" sz="4000" dirty="0" err="1" smtClean="0"/>
              <a:t>कुटुंबातील</a:t>
            </a:r>
            <a:r>
              <a:rPr lang="en-US" sz="4000" dirty="0" smtClean="0"/>
              <a:t> </a:t>
            </a:r>
            <a:r>
              <a:rPr lang="en-US" sz="4000" dirty="0" err="1" smtClean="0"/>
              <a:t>व्यक्तीना</a:t>
            </a:r>
            <a:r>
              <a:rPr lang="en-US" sz="4000" dirty="0" smtClean="0"/>
              <a:t> </a:t>
            </a:r>
            <a:r>
              <a:rPr lang="en-US" sz="4000" dirty="0" err="1" smtClean="0"/>
              <a:t>सम</a:t>
            </a:r>
            <a:r>
              <a:rPr lang="en-US" sz="4000" dirty="0" smtClean="0"/>
              <a:t> </a:t>
            </a:r>
            <a:r>
              <a:rPr lang="en-US" sz="4000" dirty="0" err="1" smtClean="0"/>
              <a:t>प्रमाणात</a:t>
            </a:r>
            <a:r>
              <a:rPr lang="en-US" sz="4000" dirty="0" smtClean="0"/>
              <a:t> </a:t>
            </a:r>
            <a:r>
              <a:rPr lang="en-US" sz="4000" dirty="0" err="1" smtClean="0"/>
              <a:t>देय</a:t>
            </a:r>
            <a:r>
              <a:rPr lang="en-US" sz="4000" dirty="0" smtClean="0"/>
              <a:t> </a:t>
            </a:r>
            <a:r>
              <a:rPr lang="en-US" sz="4000" dirty="0" err="1" smtClean="0"/>
              <a:t>होईल</a:t>
            </a:r>
            <a:r>
              <a:rPr lang="en-US" sz="4000" dirty="0" smtClean="0"/>
              <a:t> : </a:t>
            </a:r>
            <a:endParaRPr lang="en-US" sz="4000" dirty="0" smtClean="0"/>
          </a:p>
          <a:p>
            <a:pPr algn="just">
              <a:lnSpc>
                <a:spcPct val="120000"/>
              </a:lnSpc>
            </a:pPr>
            <a:endParaRPr lang="en-US" sz="4000" dirty="0" smtClean="0"/>
          </a:p>
          <a:p>
            <a:pPr algn="just">
              <a:lnSpc>
                <a:spcPct val="120000"/>
              </a:lnSpc>
            </a:pPr>
            <a:r>
              <a:rPr lang="en-US" sz="4000" dirty="0" err="1" smtClean="0"/>
              <a:t>परंतु</a:t>
            </a:r>
            <a:r>
              <a:rPr lang="en-US" sz="4000" dirty="0" smtClean="0"/>
              <a:t> </a:t>
            </a:r>
            <a:r>
              <a:rPr lang="en-US" sz="4000" dirty="0" err="1" smtClean="0"/>
              <a:t>पुढील</a:t>
            </a:r>
            <a:r>
              <a:rPr lang="en-US" sz="4000" dirty="0" smtClean="0"/>
              <a:t> </a:t>
            </a:r>
            <a:r>
              <a:rPr lang="en-US" sz="4000" dirty="0" err="1" smtClean="0"/>
              <a:t>खंड</a:t>
            </a:r>
            <a:r>
              <a:rPr lang="en-US" sz="4000" dirty="0" smtClean="0"/>
              <a:t> (1), (2), (3) व (4) </a:t>
            </a:r>
            <a:r>
              <a:rPr lang="en-US" sz="4000" dirty="0" err="1" smtClean="0"/>
              <a:t>मध्ये</a:t>
            </a:r>
            <a:r>
              <a:rPr lang="en-US" sz="4000" dirty="0" smtClean="0"/>
              <a:t> </a:t>
            </a:r>
            <a:r>
              <a:rPr lang="en-US" sz="4000" dirty="0" err="1" smtClean="0"/>
              <a:t>विनिर्दिष्ट</a:t>
            </a:r>
            <a:r>
              <a:rPr lang="en-US" sz="4000" dirty="0" smtClean="0"/>
              <a:t> </a:t>
            </a:r>
            <a:r>
              <a:rPr lang="en-US" sz="4000" dirty="0" err="1" smtClean="0"/>
              <a:t>केलेल्या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व्यक्तींव्यतिरिक्त</a:t>
            </a:r>
            <a:r>
              <a:rPr lang="en-US" sz="4000" dirty="0" smtClean="0"/>
              <a:t> </a:t>
            </a:r>
            <a:r>
              <a:rPr lang="en-US" sz="4000" dirty="0" err="1" smtClean="0"/>
              <a:t>अन्य</a:t>
            </a:r>
            <a:r>
              <a:rPr lang="en-US" sz="4000" dirty="0" smtClean="0"/>
              <a:t> </a:t>
            </a:r>
            <a:r>
              <a:rPr lang="en-US" sz="4000" dirty="0" err="1" smtClean="0"/>
              <a:t>व्यक्ती</a:t>
            </a:r>
            <a:r>
              <a:rPr lang="en-US" sz="4000" dirty="0" smtClean="0"/>
              <a:t> </a:t>
            </a:r>
            <a:r>
              <a:rPr lang="en-US" sz="4000" dirty="0" err="1" smtClean="0"/>
              <a:t>कुटुंबात</a:t>
            </a:r>
            <a:r>
              <a:rPr lang="en-US" sz="4000" dirty="0" smtClean="0"/>
              <a:t> </a:t>
            </a:r>
            <a:r>
              <a:rPr lang="en-US" sz="4000" dirty="0" err="1" smtClean="0"/>
              <a:t>असतील</a:t>
            </a:r>
            <a:r>
              <a:rPr lang="en-US" sz="4000" dirty="0" smtClean="0"/>
              <a:t> </a:t>
            </a:r>
            <a:r>
              <a:rPr lang="en-US" sz="4000" dirty="0" err="1" smtClean="0"/>
              <a:t>तर</a:t>
            </a:r>
            <a:r>
              <a:rPr lang="en-US" sz="4000" dirty="0" smtClean="0"/>
              <a:t>.---</a:t>
            </a:r>
          </a:p>
          <a:p>
            <a:pPr algn="just">
              <a:lnSpc>
                <a:spcPct val="120000"/>
              </a:lnSpc>
            </a:pPr>
            <a:r>
              <a:rPr lang="en-US" sz="4000" dirty="0" smtClean="0"/>
              <a:t>(1) </a:t>
            </a:r>
            <a:r>
              <a:rPr lang="en-US" sz="4000" dirty="0" err="1" smtClean="0"/>
              <a:t>कायदेशीरदृष्ट्या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सज्ञान</a:t>
            </a:r>
            <a:r>
              <a:rPr lang="en-US" sz="4000" dirty="0" smtClean="0"/>
              <a:t> </a:t>
            </a:r>
            <a:r>
              <a:rPr lang="en-US" sz="4000" dirty="0" err="1" smtClean="0"/>
              <a:t>झालेले</a:t>
            </a:r>
            <a:r>
              <a:rPr lang="en-US" sz="4000" dirty="0" smtClean="0"/>
              <a:t> </a:t>
            </a:r>
            <a:r>
              <a:rPr lang="en-US" sz="4000" dirty="0" err="1" smtClean="0"/>
              <a:t>मुलगे</a:t>
            </a:r>
            <a:r>
              <a:rPr lang="en-US" sz="4000" dirty="0" smtClean="0"/>
              <a:t>,</a:t>
            </a:r>
          </a:p>
          <a:p>
            <a:pPr algn="just">
              <a:lnSpc>
                <a:spcPct val="120000"/>
              </a:lnSpc>
            </a:pPr>
            <a:r>
              <a:rPr lang="en-US" sz="4000" dirty="0" smtClean="0"/>
              <a:t>(2) </a:t>
            </a:r>
            <a:r>
              <a:rPr lang="en-US" sz="4000" dirty="0" err="1" smtClean="0"/>
              <a:t>मयत</a:t>
            </a:r>
            <a:r>
              <a:rPr lang="en-US" sz="4000" dirty="0" smtClean="0"/>
              <a:t> </a:t>
            </a:r>
            <a:r>
              <a:rPr lang="en-US" sz="4000" dirty="0" err="1" smtClean="0"/>
              <a:t>मुलांचे</a:t>
            </a:r>
            <a:r>
              <a:rPr lang="en-US" sz="4000" dirty="0" smtClean="0"/>
              <a:t> </a:t>
            </a:r>
            <a:r>
              <a:rPr lang="en-US" sz="4000" dirty="0" err="1" smtClean="0"/>
              <a:t>कायदेशीरदृष्ट्या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सज्ञान</a:t>
            </a:r>
            <a:r>
              <a:rPr lang="en-US" sz="4000" dirty="0" smtClean="0"/>
              <a:t> </a:t>
            </a:r>
            <a:r>
              <a:rPr lang="en-US" sz="4000" dirty="0" err="1" smtClean="0"/>
              <a:t>झालेले</a:t>
            </a:r>
            <a:r>
              <a:rPr lang="en-US" sz="4000" dirty="0" smtClean="0"/>
              <a:t> </a:t>
            </a:r>
            <a:r>
              <a:rPr lang="en-US" sz="4000" dirty="0" err="1" smtClean="0"/>
              <a:t>मुलगे</a:t>
            </a:r>
            <a:r>
              <a:rPr lang="en-US" sz="4000" dirty="0" smtClean="0"/>
              <a:t>,</a:t>
            </a:r>
          </a:p>
          <a:p>
            <a:pPr algn="just">
              <a:lnSpc>
                <a:spcPct val="120000"/>
              </a:lnSpc>
            </a:pPr>
            <a:r>
              <a:rPr lang="en-US" sz="4000" dirty="0" smtClean="0"/>
              <a:t>(3) </a:t>
            </a:r>
            <a:r>
              <a:rPr lang="en-US" sz="4000" dirty="0" err="1" smtClean="0"/>
              <a:t>ज्यांचे</a:t>
            </a:r>
            <a:r>
              <a:rPr lang="en-US" sz="4000" dirty="0" smtClean="0"/>
              <a:t> </a:t>
            </a:r>
            <a:r>
              <a:rPr lang="en-US" sz="4000" dirty="0" err="1" smtClean="0"/>
              <a:t>पती</a:t>
            </a:r>
            <a:r>
              <a:rPr lang="en-US" sz="4000" dirty="0" smtClean="0"/>
              <a:t> </a:t>
            </a:r>
            <a:r>
              <a:rPr lang="en-US" sz="4000" dirty="0" err="1" smtClean="0"/>
              <a:t>हयात</a:t>
            </a:r>
            <a:r>
              <a:rPr lang="en-US" sz="4000" dirty="0" smtClean="0"/>
              <a:t> </a:t>
            </a:r>
            <a:r>
              <a:rPr lang="en-US" sz="4000" dirty="0" err="1" smtClean="0"/>
              <a:t>आहेत</a:t>
            </a:r>
            <a:r>
              <a:rPr lang="en-US" sz="4000" dirty="0" smtClean="0"/>
              <a:t> </a:t>
            </a:r>
            <a:r>
              <a:rPr lang="en-US" sz="4000" dirty="0" err="1" smtClean="0"/>
              <a:t>अशा</a:t>
            </a:r>
            <a:r>
              <a:rPr lang="en-US" sz="4000" dirty="0" smtClean="0"/>
              <a:t> </a:t>
            </a:r>
            <a:r>
              <a:rPr lang="en-US" sz="4000" dirty="0" err="1" smtClean="0"/>
              <a:t>विवाहित</a:t>
            </a:r>
            <a:r>
              <a:rPr lang="en-US" sz="4000" dirty="0" smtClean="0"/>
              <a:t> </a:t>
            </a:r>
            <a:r>
              <a:rPr lang="en-US" sz="4000" dirty="0" err="1" smtClean="0"/>
              <a:t>मुली</a:t>
            </a:r>
            <a:r>
              <a:rPr lang="en-US" sz="4000" dirty="0" smtClean="0"/>
              <a:t>,</a:t>
            </a:r>
          </a:p>
          <a:p>
            <a:pPr algn="just">
              <a:lnSpc>
                <a:spcPct val="120000"/>
              </a:lnSpc>
            </a:pPr>
            <a:r>
              <a:rPr lang="en-US" sz="4000" dirty="0" smtClean="0"/>
              <a:t>(4) </a:t>
            </a:r>
            <a:r>
              <a:rPr lang="en-US" sz="4000" dirty="0" err="1" smtClean="0"/>
              <a:t>मयत</a:t>
            </a:r>
            <a:r>
              <a:rPr lang="en-US" sz="4000" dirty="0" smtClean="0"/>
              <a:t> </a:t>
            </a:r>
            <a:r>
              <a:rPr lang="en-US" sz="4000" dirty="0" err="1" smtClean="0"/>
              <a:t>मुलाच्या</a:t>
            </a:r>
            <a:r>
              <a:rPr lang="en-US" sz="4000" dirty="0" smtClean="0"/>
              <a:t> </a:t>
            </a:r>
            <a:r>
              <a:rPr lang="en-US" sz="4000" dirty="0" err="1" smtClean="0"/>
              <a:t>ज्यांचे</a:t>
            </a:r>
            <a:r>
              <a:rPr lang="en-US" sz="4000" dirty="0" smtClean="0"/>
              <a:t> </a:t>
            </a:r>
            <a:r>
              <a:rPr lang="en-US" sz="4000" dirty="0" err="1" smtClean="0"/>
              <a:t>पती</a:t>
            </a:r>
            <a:r>
              <a:rPr lang="en-US" sz="4000" dirty="0" smtClean="0"/>
              <a:t> </a:t>
            </a:r>
            <a:r>
              <a:rPr lang="en-US" sz="4000" dirty="0" err="1" smtClean="0"/>
              <a:t>हयात</a:t>
            </a:r>
            <a:r>
              <a:rPr lang="en-US" sz="4000" dirty="0" smtClean="0"/>
              <a:t> </a:t>
            </a:r>
            <a:r>
              <a:rPr lang="en-US" sz="4000" dirty="0" err="1" smtClean="0"/>
              <a:t>आहेत</a:t>
            </a:r>
            <a:r>
              <a:rPr lang="en-US" sz="4000" dirty="0" smtClean="0"/>
              <a:t> </a:t>
            </a:r>
            <a:r>
              <a:rPr lang="en-US" sz="4000" dirty="0" err="1" smtClean="0"/>
              <a:t>अशा</a:t>
            </a:r>
            <a:r>
              <a:rPr lang="en-US" sz="4000" dirty="0" smtClean="0"/>
              <a:t>, </a:t>
            </a:r>
            <a:r>
              <a:rPr lang="en-US" sz="4000" dirty="0" err="1" smtClean="0"/>
              <a:t>विवाहित</a:t>
            </a:r>
            <a:r>
              <a:rPr lang="en-US" sz="4000" dirty="0" smtClean="0"/>
              <a:t> </a:t>
            </a:r>
            <a:r>
              <a:rPr lang="en-US" sz="4000" dirty="0" err="1" smtClean="0"/>
              <a:t>मुली</a:t>
            </a:r>
            <a:r>
              <a:rPr lang="en-US" sz="4000" dirty="0" smtClean="0"/>
              <a:t>,</a:t>
            </a:r>
          </a:p>
          <a:p>
            <a:r>
              <a:rPr lang="en-US" sz="4000" dirty="0" smtClean="0"/>
              <a:t> 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254000"/>
            <a:ext cx="7315200" cy="584200"/>
          </a:xfrm>
        </p:spPr>
        <p:txBody>
          <a:bodyPr>
            <a:normAutofit fontScale="90000"/>
          </a:bodyPr>
          <a:lstStyle/>
          <a:p>
            <a:pPr algn="ctr"/>
            <a:r>
              <a:rPr lang="mr-IN" sz="4800" dirty="0" smtClean="0"/>
              <a:t>म.स.भ.नि.नि.नियम,१९९८</a:t>
            </a:r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53536"/>
            <a:ext cx="6934200" cy="813264"/>
          </a:xfrm>
        </p:spPr>
        <p:txBody>
          <a:bodyPr anchor="t"/>
          <a:lstStyle/>
          <a:p>
            <a:pPr algn="ctr"/>
            <a:r>
              <a:rPr lang="mr-IN" sz="4400" dirty="0" smtClean="0"/>
              <a:t>म.स.भ.नि.नि.नियम,१९९८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8915400" cy="5181600"/>
          </a:xfrm>
        </p:spPr>
        <p:txBody>
          <a:bodyPr anchor="ctr">
            <a:normAutofit fontScale="25000" lnSpcReduction="20000"/>
          </a:bodyPr>
          <a:lstStyle/>
          <a:p>
            <a:r>
              <a:rPr lang="en-US" sz="7200" b="1" dirty="0" smtClean="0"/>
              <a:t>30. </a:t>
            </a:r>
            <a:r>
              <a:rPr lang="en-US" sz="7200" b="1" dirty="0" err="1" smtClean="0"/>
              <a:t>ठेव</a:t>
            </a:r>
            <a:r>
              <a:rPr lang="en-US" sz="7200" b="1" dirty="0" smtClean="0"/>
              <a:t> </a:t>
            </a:r>
            <a:r>
              <a:rPr lang="en-US" sz="7200" b="1" dirty="0" err="1" smtClean="0"/>
              <a:t>संलग्न</a:t>
            </a:r>
            <a:r>
              <a:rPr lang="en-US" sz="7200" b="1" dirty="0" smtClean="0"/>
              <a:t> </a:t>
            </a:r>
            <a:r>
              <a:rPr lang="en-US" sz="7200" b="1" dirty="0" err="1" smtClean="0"/>
              <a:t>विमा</a:t>
            </a:r>
            <a:r>
              <a:rPr lang="en-US" sz="7200" b="1" dirty="0" smtClean="0"/>
              <a:t> </a:t>
            </a:r>
            <a:r>
              <a:rPr lang="en-US" sz="7200" b="1" dirty="0" err="1" smtClean="0"/>
              <a:t>योजना</a:t>
            </a:r>
            <a:r>
              <a:rPr lang="en-US" sz="7200" b="1" dirty="0" smtClean="0"/>
              <a:t>.---- </a:t>
            </a:r>
            <a:endParaRPr lang="en-US" sz="7200" b="1" dirty="0" smtClean="0"/>
          </a:p>
          <a:p>
            <a:pPr algn="just">
              <a:lnSpc>
                <a:spcPct val="120000"/>
              </a:lnSpc>
              <a:buNone/>
            </a:pPr>
            <a:r>
              <a:rPr lang="en-US" sz="7200" b="1" dirty="0" smtClean="0"/>
              <a:t> </a:t>
            </a:r>
            <a:r>
              <a:rPr lang="en-US" sz="7200" b="1" dirty="0" smtClean="0"/>
              <a:t>    </a:t>
            </a:r>
            <a:r>
              <a:rPr lang="en-US" sz="7200" dirty="0" err="1" smtClean="0"/>
              <a:t>वर्गणीदाराच्या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मृत्यूनंतर</a:t>
            </a:r>
            <a:r>
              <a:rPr lang="en-US" sz="7200" dirty="0" smtClean="0"/>
              <a:t>, </a:t>
            </a:r>
            <a:r>
              <a:rPr lang="en-US" sz="7200" dirty="0" err="1" smtClean="0"/>
              <a:t>वर्गणीदाराच्या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खाती</a:t>
            </a:r>
            <a:r>
              <a:rPr lang="en-US" sz="7200" dirty="0" smtClean="0"/>
              <a:t> </a:t>
            </a:r>
            <a:r>
              <a:rPr lang="en-US" sz="7200" dirty="0" err="1" smtClean="0"/>
              <a:t>जमा</a:t>
            </a:r>
            <a:r>
              <a:rPr lang="en-US" sz="7200" dirty="0" smtClean="0"/>
              <a:t> </a:t>
            </a:r>
            <a:r>
              <a:rPr lang="en-US" sz="7200" dirty="0" err="1" smtClean="0"/>
              <a:t>असलेली</a:t>
            </a:r>
            <a:r>
              <a:rPr lang="en-US" sz="7200" dirty="0" smtClean="0"/>
              <a:t> </a:t>
            </a:r>
            <a:r>
              <a:rPr lang="en-US" sz="7200" dirty="0" err="1" smtClean="0"/>
              <a:t>रक्कम</a:t>
            </a:r>
            <a:r>
              <a:rPr lang="en-US" sz="7200" dirty="0" smtClean="0"/>
              <a:t> </a:t>
            </a:r>
            <a:r>
              <a:rPr lang="en-US" sz="7200" dirty="0" err="1" smtClean="0"/>
              <a:t>मिळण्याचा</a:t>
            </a:r>
            <a:r>
              <a:rPr lang="en-US" sz="7200" dirty="0" smtClean="0"/>
              <a:t> </a:t>
            </a:r>
            <a:r>
              <a:rPr lang="en-US" sz="7200" dirty="0" err="1" smtClean="0"/>
              <a:t>हक्क</a:t>
            </a:r>
            <a:r>
              <a:rPr lang="en-US" sz="7200" dirty="0" smtClean="0"/>
              <a:t> </a:t>
            </a:r>
            <a:r>
              <a:rPr lang="en-US" sz="7200" dirty="0" err="1" smtClean="0"/>
              <a:t>असलेल्या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व्यक्तीस</a:t>
            </a:r>
            <a:r>
              <a:rPr lang="en-US" sz="7200" dirty="0" smtClean="0"/>
              <a:t>, </a:t>
            </a:r>
            <a:r>
              <a:rPr lang="en-US" sz="7200" dirty="0" err="1" smtClean="0"/>
              <a:t>लेखा</a:t>
            </a:r>
            <a:r>
              <a:rPr lang="en-US" sz="7200" dirty="0" smtClean="0"/>
              <a:t> </a:t>
            </a:r>
            <a:r>
              <a:rPr lang="en-US" sz="7200" dirty="0" err="1" smtClean="0"/>
              <a:t>अधिकारी</a:t>
            </a:r>
            <a:r>
              <a:rPr lang="en-US" sz="7200" dirty="0" smtClean="0"/>
              <a:t>, </a:t>
            </a:r>
            <a:r>
              <a:rPr lang="en-US" sz="7200" dirty="0" err="1" smtClean="0"/>
              <a:t>पुढील</a:t>
            </a:r>
            <a:r>
              <a:rPr lang="en-US" sz="7200" dirty="0" smtClean="0"/>
              <a:t> </a:t>
            </a:r>
            <a:r>
              <a:rPr lang="en-US" sz="7200" dirty="0" err="1" smtClean="0"/>
              <a:t>शर्तीस</a:t>
            </a:r>
            <a:r>
              <a:rPr lang="en-US" sz="7200" dirty="0" smtClean="0"/>
              <a:t> </a:t>
            </a:r>
            <a:r>
              <a:rPr lang="en-US" sz="7200" dirty="0" err="1" smtClean="0"/>
              <a:t>अधीन</a:t>
            </a:r>
            <a:r>
              <a:rPr lang="en-US" sz="7200" dirty="0" smtClean="0"/>
              <a:t> </a:t>
            </a:r>
            <a:r>
              <a:rPr lang="en-US" sz="7200" dirty="0" err="1" smtClean="0"/>
              <a:t>राहून</a:t>
            </a:r>
            <a:r>
              <a:rPr lang="en-US" sz="7200" dirty="0" smtClean="0"/>
              <a:t>, </a:t>
            </a:r>
            <a:r>
              <a:rPr lang="en-US" sz="7200" dirty="0" err="1" smtClean="0"/>
              <a:t>अशा</a:t>
            </a:r>
            <a:r>
              <a:rPr lang="en-US" sz="7200" dirty="0" smtClean="0"/>
              <a:t> </a:t>
            </a:r>
            <a:r>
              <a:rPr lang="en-US" sz="7200" dirty="0" err="1" smtClean="0"/>
              <a:t>वर्गणीदाराच्या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मृत्यूच्या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लगतपूर्वीच्या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तीन</a:t>
            </a:r>
            <a:r>
              <a:rPr lang="en-US" sz="7200" dirty="0" smtClean="0"/>
              <a:t> </a:t>
            </a:r>
            <a:r>
              <a:rPr lang="en-US" sz="7200" dirty="0" err="1" smtClean="0"/>
              <a:t>वर्षामध्ये</a:t>
            </a:r>
            <a:r>
              <a:rPr lang="en-US" sz="7200" dirty="0" smtClean="0"/>
              <a:t> </a:t>
            </a:r>
            <a:r>
              <a:rPr lang="en-US" sz="7200" dirty="0" err="1" smtClean="0"/>
              <a:t>त्याच्या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खाती</a:t>
            </a:r>
            <a:r>
              <a:rPr lang="en-US" sz="7200" dirty="0" smtClean="0"/>
              <a:t> </a:t>
            </a:r>
            <a:r>
              <a:rPr lang="en-US" sz="7200" dirty="0" err="1" smtClean="0"/>
              <a:t>शिल्लक</a:t>
            </a:r>
            <a:r>
              <a:rPr lang="en-US" sz="7200" dirty="0" smtClean="0"/>
              <a:t> </a:t>
            </a:r>
            <a:r>
              <a:rPr lang="en-US" sz="7200" dirty="0" err="1" smtClean="0"/>
              <a:t>असलेल्या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सरासरी</a:t>
            </a:r>
            <a:r>
              <a:rPr lang="en-US" sz="7200" dirty="0" smtClean="0"/>
              <a:t> </a:t>
            </a:r>
            <a:r>
              <a:rPr lang="en-US" sz="7200" dirty="0" err="1" smtClean="0"/>
              <a:t>वर्गणीच्या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रकमेएवढी</a:t>
            </a:r>
            <a:r>
              <a:rPr lang="en-US" sz="7200" dirty="0" smtClean="0"/>
              <a:t> </a:t>
            </a:r>
            <a:r>
              <a:rPr lang="en-US" sz="7200" dirty="0" err="1" smtClean="0"/>
              <a:t>अतिरिक्त</a:t>
            </a:r>
            <a:r>
              <a:rPr lang="en-US" sz="7200" dirty="0" smtClean="0"/>
              <a:t> </a:t>
            </a:r>
            <a:r>
              <a:rPr lang="en-US" sz="7200" dirty="0" err="1" smtClean="0"/>
              <a:t>रक्कम</a:t>
            </a:r>
            <a:r>
              <a:rPr lang="en-US" sz="7200" dirty="0" smtClean="0"/>
              <a:t> </a:t>
            </a:r>
            <a:r>
              <a:rPr lang="en-US" sz="7200" dirty="0" err="1" smtClean="0"/>
              <a:t>मिळण्यास</a:t>
            </a:r>
            <a:r>
              <a:rPr lang="en-US" sz="7200" dirty="0" smtClean="0"/>
              <a:t> </a:t>
            </a:r>
            <a:r>
              <a:rPr lang="en-US" sz="7200" dirty="0" err="1" smtClean="0"/>
              <a:t>प्राधिकृत</a:t>
            </a:r>
            <a:r>
              <a:rPr lang="en-US" sz="7200" dirty="0" smtClean="0"/>
              <a:t> </a:t>
            </a:r>
            <a:r>
              <a:rPr lang="en-US" sz="7200" dirty="0" err="1" smtClean="0"/>
              <a:t>करील</a:t>
            </a:r>
            <a:r>
              <a:rPr lang="en-US" sz="7200" dirty="0" smtClean="0"/>
              <a:t>. </a:t>
            </a:r>
            <a:r>
              <a:rPr lang="en-US" sz="7200" dirty="0" err="1" smtClean="0"/>
              <a:t>त्या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शर्ती</a:t>
            </a:r>
            <a:r>
              <a:rPr lang="en-US" sz="7200" dirty="0" smtClean="0"/>
              <a:t> </a:t>
            </a:r>
            <a:r>
              <a:rPr lang="en-US" sz="7200" dirty="0" err="1" smtClean="0"/>
              <a:t>अशा</a:t>
            </a:r>
            <a:r>
              <a:rPr lang="en-US" sz="7200" dirty="0" smtClean="0"/>
              <a:t>.----</a:t>
            </a:r>
            <a:endParaRPr lang="en-US" sz="7200" dirty="0" smtClean="0"/>
          </a:p>
          <a:p>
            <a:pPr algn="just">
              <a:lnSpc>
                <a:spcPct val="120000"/>
              </a:lnSpc>
            </a:pPr>
            <a:r>
              <a:rPr lang="en-US" sz="7200" b="1" dirty="0" smtClean="0"/>
              <a:t>2</a:t>
            </a:r>
            <a:r>
              <a:rPr lang="en-US" sz="7200" dirty="0" smtClean="0"/>
              <a:t>(+) </a:t>
            </a:r>
            <a:r>
              <a:rPr lang="en-US" sz="7200" dirty="0" err="1" smtClean="0"/>
              <a:t>अशा</a:t>
            </a:r>
            <a:r>
              <a:rPr lang="en-US" sz="7200" dirty="0" smtClean="0"/>
              <a:t> </a:t>
            </a:r>
            <a:r>
              <a:rPr lang="en-US" sz="7200" dirty="0" err="1" smtClean="0"/>
              <a:t>वर्गणीदाराच्या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खाती</a:t>
            </a:r>
            <a:r>
              <a:rPr lang="en-US" sz="7200" dirty="0" smtClean="0"/>
              <a:t> </a:t>
            </a:r>
            <a:r>
              <a:rPr lang="en-US" sz="7200" dirty="0" err="1" smtClean="0"/>
              <a:t>जमा</a:t>
            </a:r>
            <a:r>
              <a:rPr lang="en-US" sz="7200" dirty="0" smtClean="0"/>
              <a:t> </a:t>
            </a:r>
            <a:r>
              <a:rPr lang="en-US" sz="7200" dirty="0" err="1" smtClean="0"/>
              <a:t>असलेली</a:t>
            </a:r>
            <a:r>
              <a:rPr lang="en-US" sz="7200" dirty="0" smtClean="0"/>
              <a:t> </a:t>
            </a:r>
            <a:r>
              <a:rPr lang="en-US" sz="7200" dirty="0" err="1" smtClean="0"/>
              <a:t>वर्गणीची</a:t>
            </a:r>
            <a:r>
              <a:rPr lang="en-US" sz="7200" dirty="0" smtClean="0"/>
              <a:t> </a:t>
            </a:r>
            <a:r>
              <a:rPr lang="en-US" sz="7200" dirty="0" err="1" smtClean="0"/>
              <a:t>रक्कम</a:t>
            </a:r>
            <a:r>
              <a:rPr lang="en-US" sz="7200" dirty="0" smtClean="0"/>
              <a:t>, </a:t>
            </a:r>
            <a:r>
              <a:rPr lang="en-US" sz="7200" dirty="0" err="1" smtClean="0"/>
              <a:t>त्याच्या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मृत्यूच्या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निकटपूर्वीच्या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तीन</a:t>
            </a:r>
            <a:r>
              <a:rPr lang="en-US" sz="7200" dirty="0" smtClean="0"/>
              <a:t> </a:t>
            </a:r>
            <a:r>
              <a:rPr lang="en-US" sz="7200" dirty="0" err="1" smtClean="0"/>
              <a:t>वर्षांमध्ये</a:t>
            </a:r>
            <a:r>
              <a:rPr lang="en-US" sz="7200" dirty="0" smtClean="0"/>
              <a:t> </a:t>
            </a:r>
            <a:r>
              <a:rPr lang="en-US" sz="7200" dirty="0" err="1" smtClean="0"/>
              <a:t>कोणत्याही</a:t>
            </a:r>
            <a:r>
              <a:rPr lang="en-US" sz="7200" dirty="0" smtClean="0"/>
              <a:t> </a:t>
            </a:r>
            <a:r>
              <a:rPr lang="en-US" sz="7200" dirty="0" err="1" smtClean="0"/>
              <a:t>वेळी</a:t>
            </a:r>
            <a:r>
              <a:rPr lang="en-US" sz="7200" dirty="0" smtClean="0"/>
              <a:t> </a:t>
            </a:r>
            <a:r>
              <a:rPr lang="en-US" sz="7200" dirty="0" err="1" smtClean="0"/>
              <a:t>पुढील</a:t>
            </a:r>
            <a:r>
              <a:rPr lang="en-US" sz="7200" dirty="0" smtClean="0"/>
              <a:t> </a:t>
            </a:r>
            <a:r>
              <a:rPr lang="en-US" sz="7200" dirty="0" err="1" smtClean="0"/>
              <a:t>मर्यादेपेक्षा</a:t>
            </a:r>
            <a:r>
              <a:rPr lang="en-US" sz="7200" dirty="0" smtClean="0"/>
              <a:t> </a:t>
            </a:r>
            <a:r>
              <a:rPr lang="en-US" sz="7200" dirty="0" err="1" smtClean="0"/>
              <a:t>कमी</a:t>
            </a:r>
            <a:r>
              <a:rPr lang="en-US" sz="7200" dirty="0" smtClean="0"/>
              <a:t> </a:t>
            </a:r>
            <a:r>
              <a:rPr lang="en-US" sz="7200" dirty="0" err="1" smtClean="0"/>
              <a:t>असता</a:t>
            </a:r>
            <a:r>
              <a:rPr lang="en-US" sz="7200" dirty="0" smtClean="0"/>
              <a:t> </a:t>
            </a:r>
            <a:r>
              <a:rPr lang="en-US" sz="7200" dirty="0" err="1" smtClean="0"/>
              <a:t>कामा</a:t>
            </a:r>
            <a:r>
              <a:rPr lang="en-US" sz="7200" dirty="0" smtClean="0"/>
              <a:t> </a:t>
            </a:r>
            <a:r>
              <a:rPr lang="en-US" sz="7200" dirty="0" err="1" smtClean="0"/>
              <a:t>नये</a:t>
            </a:r>
            <a:r>
              <a:rPr lang="en-US" sz="7200" dirty="0" smtClean="0"/>
              <a:t>, </a:t>
            </a:r>
            <a:r>
              <a:rPr lang="en-US" sz="7200" dirty="0" err="1" smtClean="0"/>
              <a:t>त्या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मर्यादा</a:t>
            </a:r>
            <a:r>
              <a:rPr lang="en-US" sz="7200" dirty="0" smtClean="0"/>
              <a:t> </a:t>
            </a:r>
            <a:r>
              <a:rPr lang="en-US" sz="7200" dirty="0" err="1" smtClean="0"/>
              <a:t>अशा</a:t>
            </a:r>
            <a:r>
              <a:rPr lang="en-US" sz="7200" dirty="0" smtClean="0"/>
              <a:t> </a:t>
            </a:r>
            <a:r>
              <a:rPr lang="en-US" sz="7200" dirty="0" smtClean="0"/>
              <a:t>:---</a:t>
            </a:r>
          </a:p>
          <a:p>
            <a:pPr algn="just">
              <a:lnSpc>
                <a:spcPct val="120000"/>
              </a:lnSpc>
            </a:pPr>
            <a:endParaRPr lang="en-US" sz="5600" dirty="0" smtClean="0"/>
          </a:p>
          <a:p>
            <a:pPr algn="just">
              <a:lnSpc>
                <a:spcPct val="120000"/>
              </a:lnSpc>
            </a:pPr>
            <a:r>
              <a:rPr lang="en-US" sz="7200" dirty="0" smtClean="0"/>
              <a:t>(</a:t>
            </a:r>
            <a:r>
              <a:rPr lang="en-US" sz="7200" dirty="0" err="1" smtClean="0"/>
              <a:t>एक</a:t>
            </a:r>
            <a:r>
              <a:rPr lang="en-US" sz="7200" dirty="0" smtClean="0"/>
              <a:t>) </a:t>
            </a:r>
            <a:r>
              <a:rPr lang="en-US" sz="7200" dirty="0" err="1" smtClean="0"/>
              <a:t>महाराष्ट्र</a:t>
            </a:r>
            <a:r>
              <a:rPr lang="en-US" sz="7200" dirty="0" smtClean="0"/>
              <a:t> </a:t>
            </a:r>
            <a:r>
              <a:rPr lang="en-US" sz="7200" dirty="0" err="1" smtClean="0"/>
              <a:t>नागरी</a:t>
            </a:r>
            <a:r>
              <a:rPr lang="en-US" sz="7200" dirty="0" smtClean="0"/>
              <a:t> </a:t>
            </a:r>
            <a:r>
              <a:rPr lang="en-US" sz="7200" dirty="0" err="1" smtClean="0"/>
              <a:t>सेवा</a:t>
            </a:r>
            <a:r>
              <a:rPr lang="en-US" sz="7200" dirty="0" smtClean="0"/>
              <a:t> (</a:t>
            </a:r>
            <a:r>
              <a:rPr lang="en-US" sz="7200" dirty="0" err="1" smtClean="0"/>
              <a:t>सुधारित</a:t>
            </a:r>
            <a:r>
              <a:rPr lang="en-US" sz="7200" dirty="0" smtClean="0"/>
              <a:t> </a:t>
            </a:r>
            <a:r>
              <a:rPr lang="en-US" sz="7200" dirty="0" err="1" smtClean="0"/>
              <a:t>वेतन</a:t>
            </a:r>
            <a:r>
              <a:rPr lang="en-US" sz="7200" dirty="0" smtClean="0"/>
              <a:t>) </a:t>
            </a:r>
            <a:r>
              <a:rPr lang="en-US" sz="7200" dirty="0" err="1" smtClean="0"/>
              <a:t>नियम</a:t>
            </a:r>
            <a:r>
              <a:rPr lang="en-US" sz="7200" dirty="0" smtClean="0"/>
              <a:t>, 2009 </a:t>
            </a:r>
            <a:r>
              <a:rPr lang="en-US" sz="7200" dirty="0" err="1" smtClean="0"/>
              <a:t>अन्वये</a:t>
            </a:r>
            <a:r>
              <a:rPr lang="en-US" sz="7200" dirty="0" smtClean="0"/>
              <a:t> वेतनश्रेणी-2 (</a:t>
            </a:r>
            <a:r>
              <a:rPr lang="en-US" sz="7200" dirty="0" err="1" smtClean="0"/>
              <a:t>रुपये</a:t>
            </a:r>
            <a:r>
              <a:rPr lang="en-US" sz="7200" dirty="0" smtClean="0"/>
              <a:t> 9,300-34,800) </a:t>
            </a:r>
            <a:r>
              <a:rPr lang="en-US" sz="7200" dirty="0" err="1" smtClean="0"/>
              <a:t>मधील</a:t>
            </a:r>
            <a:r>
              <a:rPr lang="en-US" sz="7200" dirty="0" smtClean="0"/>
              <a:t> </a:t>
            </a:r>
            <a:r>
              <a:rPr lang="en-US" sz="7200" dirty="0" err="1" smtClean="0"/>
              <a:t>किंवा</a:t>
            </a:r>
            <a:r>
              <a:rPr lang="en-US" sz="7200" dirty="0" smtClean="0"/>
              <a:t> </a:t>
            </a:r>
            <a:r>
              <a:rPr lang="en-US" sz="7200" dirty="0" err="1" smtClean="0"/>
              <a:t>त्यापेक्षा</a:t>
            </a:r>
            <a:r>
              <a:rPr lang="en-US" sz="7200" dirty="0" smtClean="0"/>
              <a:t> </a:t>
            </a:r>
            <a:r>
              <a:rPr lang="en-US" sz="7200" dirty="0" err="1" smtClean="0"/>
              <a:t>अधिक</a:t>
            </a:r>
            <a:r>
              <a:rPr lang="en-US" sz="7200" dirty="0" smtClean="0"/>
              <a:t> </a:t>
            </a:r>
            <a:r>
              <a:rPr lang="en-US" sz="7200" dirty="0" err="1" smtClean="0"/>
              <a:t>वेतनश्रेणी</a:t>
            </a:r>
            <a:r>
              <a:rPr lang="en-US" sz="7200" dirty="0" smtClean="0"/>
              <a:t> </a:t>
            </a:r>
            <a:r>
              <a:rPr lang="en-US" sz="7200" dirty="0" err="1" smtClean="0"/>
              <a:t>असलेले</a:t>
            </a:r>
            <a:r>
              <a:rPr lang="en-US" sz="7200" dirty="0" smtClean="0"/>
              <a:t> </a:t>
            </a:r>
            <a:r>
              <a:rPr lang="en-US" sz="7200" dirty="0" err="1" smtClean="0"/>
              <a:t>पद</a:t>
            </a:r>
            <a:r>
              <a:rPr lang="en-US" sz="7200" dirty="0" smtClean="0"/>
              <a:t> </a:t>
            </a:r>
            <a:r>
              <a:rPr lang="en-US" sz="7200" dirty="0" err="1" smtClean="0"/>
              <a:t>धारण</a:t>
            </a:r>
            <a:r>
              <a:rPr lang="en-US" sz="7200" dirty="0" smtClean="0"/>
              <a:t> </a:t>
            </a:r>
            <a:r>
              <a:rPr lang="en-US" sz="7200" dirty="0" err="1" smtClean="0"/>
              <a:t>करणा-या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आणि</a:t>
            </a:r>
            <a:r>
              <a:rPr lang="en-US" sz="7200" dirty="0" smtClean="0"/>
              <a:t> </a:t>
            </a:r>
            <a:r>
              <a:rPr lang="en-US" sz="7200" dirty="0" err="1" smtClean="0"/>
              <a:t>प्रति</a:t>
            </a:r>
            <a:r>
              <a:rPr lang="en-US" sz="7200" dirty="0" smtClean="0"/>
              <a:t> </a:t>
            </a:r>
            <a:r>
              <a:rPr lang="en-US" sz="7200" dirty="0" err="1" smtClean="0"/>
              <a:t>महिना</a:t>
            </a:r>
            <a:r>
              <a:rPr lang="en-US" sz="7200" dirty="0" smtClean="0"/>
              <a:t> </a:t>
            </a:r>
            <a:r>
              <a:rPr lang="en-US" sz="7200" dirty="0" err="1" smtClean="0"/>
              <a:t>रुपये</a:t>
            </a:r>
            <a:r>
              <a:rPr lang="en-US" sz="7200" dirty="0" smtClean="0"/>
              <a:t> 4,800 </a:t>
            </a:r>
            <a:r>
              <a:rPr lang="en-US" sz="7200" dirty="0" err="1" smtClean="0"/>
              <a:t>किंवा</a:t>
            </a:r>
            <a:r>
              <a:rPr lang="en-US" sz="7200" dirty="0" smtClean="0"/>
              <a:t> </a:t>
            </a:r>
            <a:r>
              <a:rPr lang="en-US" sz="7200" dirty="0" err="1" smtClean="0"/>
              <a:t>त्यापेक्षा</a:t>
            </a:r>
            <a:r>
              <a:rPr lang="en-US" sz="7200" dirty="0" smtClean="0"/>
              <a:t> </a:t>
            </a:r>
            <a:r>
              <a:rPr lang="en-US" sz="7200" dirty="0" err="1" smtClean="0"/>
              <a:t>अधिक</a:t>
            </a:r>
            <a:r>
              <a:rPr lang="en-US" sz="7200" dirty="0" smtClean="0"/>
              <a:t> </a:t>
            </a:r>
            <a:r>
              <a:rPr lang="en-US" sz="7200" dirty="0" err="1" smtClean="0"/>
              <a:t>श्रेणीवेतन</a:t>
            </a:r>
            <a:r>
              <a:rPr lang="en-US" sz="7200" dirty="0" smtClean="0"/>
              <a:t> </a:t>
            </a:r>
            <a:r>
              <a:rPr lang="en-US" sz="7200" dirty="0" err="1" smtClean="0"/>
              <a:t>आहरित</a:t>
            </a:r>
            <a:r>
              <a:rPr lang="en-US" sz="7200" dirty="0" smtClean="0"/>
              <a:t> </a:t>
            </a:r>
            <a:r>
              <a:rPr lang="en-US" sz="7200" dirty="0" err="1" smtClean="0"/>
              <a:t>करणा-या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वर्गणीदारांच्या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बाबतीत</a:t>
            </a:r>
            <a:r>
              <a:rPr lang="en-US" sz="7200" dirty="0" smtClean="0"/>
              <a:t> </a:t>
            </a:r>
            <a:r>
              <a:rPr lang="en-US" sz="7200" dirty="0" err="1" smtClean="0"/>
              <a:t>रुपये</a:t>
            </a:r>
            <a:r>
              <a:rPr lang="en-US" sz="7200" dirty="0" smtClean="0"/>
              <a:t> 25,000</a:t>
            </a:r>
            <a:r>
              <a:rPr lang="en-US" sz="7200" dirty="0" smtClean="0"/>
              <a:t>;</a:t>
            </a:r>
          </a:p>
          <a:p>
            <a:pPr algn="just">
              <a:lnSpc>
                <a:spcPct val="120000"/>
              </a:lnSpc>
            </a:pPr>
            <a:endParaRPr lang="en-US" sz="4400" dirty="0" smtClean="0"/>
          </a:p>
          <a:p>
            <a:pPr algn="just">
              <a:lnSpc>
                <a:spcPct val="120000"/>
              </a:lnSpc>
            </a:pPr>
            <a:r>
              <a:rPr lang="en-US" sz="7200" dirty="0" smtClean="0"/>
              <a:t>(</a:t>
            </a:r>
            <a:r>
              <a:rPr lang="en-US" sz="7200" dirty="0" err="1" smtClean="0"/>
              <a:t>दोन</a:t>
            </a:r>
            <a:r>
              <a:rPr lang="en-US" sz="7200" dirty="0" smtClean="0"/>
              <a:t>) </a:t>
            </a:r>
            <a:r>
              <a:rPr lang="en-US" sz="7200" dirty="0" err="1" smtClean="0"/>
              <a:t>महाराष्ट्र</a:t>
            </a:r>
            <a:r>
              <a:rPr lang="en-US" sz="7200" dirty="0" smtClean="0"/>
              <a:t> </a:t>
            </a:r>
            <a:r>
              <a:rPr lang="en-US" sz="7200" dirty="0" err="1" smtClean="0"/>
              <a:t>नागरी</a:t>
            </a:r>
            <a:r>
              <a:rPr lang="en-US" sz="7200" dirty="0" smtClean="0"/>
              <a:t> </a:t>
            </a:r>
            <a:r>
              <a:rPr lang="en-US" sz="7200" dirty="0" err="1" smtClean="0"/>
              <a:t>सेवा</a:t>
            </a:r>
            <a:r>
              <a:rPr lang="en-US" sz="7200" dirty="0" smtClean="0"/>
              <a:t> (</a:t>
            </a:r>
            <a:r>
              <a:rPr lang="en-US" sz="7200" dirty="0" err="1" smtClean="0"/>
              <a:t>सुधारित</a:t>
            </a:r>
            <a:r>
              <a:rPr lang="en-US" sz="7200" dirty="0" smtClean="0"/>
              <a:t> </a:t>
            </a:r>
            <a:r>
              <a:rPr lang="en-US" sz="7200" dirty="0" err="1" smtClean="0"/>
              <a:t>वेतन</a:t>
            </a:r>
            <a:r>
              <a:rPr lang="en-US" sz="7200" dirty="0" smtClean="0"/>
              <a:t>) </a:t>
            </a:r>
            <a:r>
              <a:rPr lang="en-US" sz="7200" dirty="0" err="1" smtClean="0"/>
              <a:t>नियम</a:t>
            </a:r>
            <a:r>
              <a:rPr lang="en-US" sz="7200" dirty="0" smtClean="0"/>
              <a:t>, 2009 </a:t>
            </a:r>
            <a:r>
              <a:rPr lang="en-US" sz="7200" dirty="0" err="1" smtClean="0"/>
              <a:t>अन्वये</a:t>
            </a:r>
            <a:r>
              <a:rPr lang="en-US" sz="7200" dirty="0" smtClean="0"/>
              <a:t>, वेतनश्रेणी-2 (</a:t>
            </a:r>
            <a:r>
              <a:rPr lang="en-US" sz="7200" dirty="0" err="1" smtClean="0"/>
              <a:t>रुपये</a:t>
            </a:r>
            <a:r>
              <a:rPr lang="en-US" sz="7200" dirty="0" smtClean="0"/>
              <a:t> 9,300-34,800) </a:t>
            </a:r>
            <a:r>
              <a:rPr lang="en-US" sz="7200" dirty="0" err="1" smtClean="0"/>
              <a:t>मधील</a:t>
            </a:r>
            <a:r>
              <a:rPr lang="en-US" sz="7200" dirty="0" smtClean="0"/>
              <a:t> </a:t>
            </a:r>
            <a:r>
              <a:rPr lang="en-US" sz="7200" dirty="0" err="1" smtClean="0"/>
              <a:t>पद</a:t>
            </a:r>
            <a:r>
              <a:rPr lang="en-US" sz="7200" dirty="0" smtClean="0"/>
              <a:t> </a:t>
            </a:r>
            <a:r>
              <a:rPr lang="en-US" sz="7200" dirty="0" err="1" smtClean="0"/>
              <a:t>धारण</a:t>
            </a:r>
            <a:r>
              <a:rPr lang="en-US" sz="7200" dirty="0" smtClean="0"/>
              <a:t> </a:t>
            </a:r>
            <a:r>
              <a:rPr lang="en-US" sz="7200" dirty="0" err="1" smtClean="0"/>
              <a:t>करणा-या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आणि</a:t>
            </a:r>
            <a:r>
              <a:rPr lang="en-US" sz="7200" dirty="0" smtClean="0"/>
              <a:t> </a:t>
            </a:r>
            <a:r>
              <a:rPr lang="en-US" sz="7200" dirty="0" err="1" smtClean="0"/>
              <a:t>प्रति</a:t>
            </a:r>
            <a:r>
              <a:rPr lang="en-US" sz="7200" dirty="0" smtClean="0"/>
              <a:t> </a:t>
            </a:r>
            <a:r>
              <a:rPr lang="en-US" sz="7200" dirty="0" err="1" smtClean="0"/>
              <a:t>महिना</a:t>
            </a:r>
            <a:r>
              <a:rPr lang="en-US" sz="7200" dirty="0" smtClean="0"/>
              <a:t> </a:t>
            </a:r>
            <a:r>
              <a:rPr lang="en-US" sz="7200" dirty="0" err="1" smtClean="0"/>
              <a:t>रुपये</a:t>
            </a:r>
            <a:r>
              <a:rPr lang="en-US" sz="7200" dirty="0" smtClean="0"/>
              <a:t> 4200 </a:t>
            </a:r>
            <a:r>
              <a:rPr lang="en-US" sz="7200" dirty="0" err="1" smtClean="0"/>
              <a:t>किंवा</a:t>
            </a:r>
            <a:r>
              <a:rPr lang="en-US" sz="7200" dirty="0" smtClean="0"/>
              <a:t> </a:t>
            </a:r>
            <a:r>
              <a:rPr lang="en-US" sz="7200" dirty="0" err="1" smtClean="0"/>
              <a:t>त्यापेक्षा</a:t>
            </a:r>
            <a:r>
              <a:rPr lang="en-US" sz="7200" dirty="0" smtClean="0"/>
              <a:t> </a:t>
            </a:r>
            <a:r>
              <a:rPr lang="en-US" sz="7200" dirty="0" err="1" smtClean="0"/>
              <a:t>अधिक</a:t>
            </a:r>
            <a:r>
              <a:rPr lang="en-US" sz="7200" dirty="0" smtClean="0"/>
              <a:t>, </a:t>
            </a:r>
            <a:r>
              <a:rPr lang="en-US" sz="7200" dirty="0" err="1" smtClean="0"/>
              <a:t>परंतु</a:t>
            </a:r>
            <a:r>
              <a:rPr lang="en-US" sz="7200" dirty="0" smtClean="0"/>
              <a:t> </a:t>
            </a:r>
            <a:r>
              <a:rPr lang="en-US" sz="7200" dirty="0" err="1" smtClean="0"/>
              <a:t>रुपये</a:t>
            </a:r>
            <a:r>
              <a:rPr lang="en-US" sz="7200" dirty="0" smtClean="0"/>
              <a:t> 4,800 </a:t>
            </a:r>
            <a:r>
              <a:rPr lang="en-US" sz="7200" dirty="0" err="1" smtClean="0"/>
              <a:t>पेक्षा</a:t>
            </a:r>
            <a:r>
              <a:rPr lang="en-US" sz="7200" dirty="0" smtClean="0"/>
              <a:t> </a:t>
            </a:r>
            <a:r>
              <a:rPr lang="en-US" sz="7200" dirty="0" err="1" smtClean="0"/>
              <a:t>कमी</a:t>
            </a:r>
            <a:r>
              <a:rPr lang="en-US" sz="7200" dirty="0" smtClean="0"/>
              <a:t> </a:t>
            </a:r>
            <a:r>
              <a:rPr lang="en-US" sz="7200" dirty="0" err="1" smtClean="0"/>
              <a:t>श्रेणीवेतन</a:t>
            </a:r>
            <a:r>
              <a:rPr lang="en-US" sz="7200" dirty="0" smtClean="0"/>
              <a:t> </a:t>
            </a:r>
            <a:r>
              <a:rPr lang="en-US" sz="7200" dirty="0" err="1" smtClean="0"/>
              <a:t>आहरित</a:t>
            </a:r>
            <a:r>
              <a:rPr lang="en-US" sz="7200" dirty="0" smtClean="0"/>
              <a:t> </a:t>
            </a:r>
            <a:r>
              <a:rPr lang="en-US" sz="7200" dirty="0" err="1" smtClean="0"/>
              <a:t>करणा-या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वर्गणीदारांच्या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बाबतीत</a:t>
            </a:r>
            <a:r>
              <a:rPr lang="en-US" sz="7200" dirty="0" smtClean="0"/>
              <a:t> </a:t>
            </a:r>
            <a:r>
              <a:rPr lang="en-US" sz="7200" dirty="0" err="1" smtClean="0"/>
              <a:t>रुपये</a:t>
            </a:r>
            <a:r>
              <a:rPr lang="en-US" sz="7200" dirty="0" smtClean="0"/>
              <a:t> 15,000</a:t>
            </a:r>
            <a:r>
              <a:rPr lang="en-US" sz="7200" dirty="0" smtClean="0"/>
              <a:t>;</a:t>
            </a:r>
          </a:p>
          <a:p>
            <a:pPr algn="just">
              <a:lnSpc>
                <a:spcPct val="120000"/>
              </a:lnSpc>
            </a:pPr>
            <a:endParaRPr lang="en-US" sz="4400" dirty="0" smtClean="0"/>
          </a:p>
          <a:p>
            <a:pPr algn="just">
              <a:lnSpc>
                <a:spcPct val="120000"/>
              </a:lnSpc>
            </a:pPr>
            <a:r>
              <a:rPr lang="en-US" sz="7200" dirty="0" smtClean="0"/>
              <a:t>(</a:t>
            </a:r>
            <a:r>
              <a:rPr lang="en-US" sz="7200" dirty="0" err="1" smtClean="0"/>
              <a:t>तीन</a:t>
            </a:r>
            <a:r>
              <a:rPr lang="en-US" sz="7200" dirty="0" smtClean="0"/>
              <a:t>) </a:t>
            </a:r>
            <a:r>
              <a:rPr lang="en-US" sz="7200" dirty="0" err="1" smtClean="0"/>
              <a:t>महाराष्ट्र</a:t>
            </a:r>
            <a:r>
              <a:rPr lang="en-US" sz="7200" dirty="0" smtClean="0"/>
              <a:t> </a:t>
            </a:r>
            <a:r>
              <a:rPr lang="en-US" sz="7200" dirty="0" err="1" smtClean="0"/>
              <a:t>नागरी</a:t>
            </a:r>
            <a:r>
              <a:rPr lang="en-US" sz="7200" dirty="0" smtClean="0"/>
              <a:t> </a:t>
            </a:r>
            <a:r>
              <a:rPr lang="en-US" sz="7200" dirty="0" err="1" smtClean="0"/>
              <a:t>सेवा</a:t>
            </a:r>
            <a:r>
              <a:rPr lang="en-US" sz="7200" dirty="0" smtClean="0"/>
              <a:t> (</a:t>
            </a:r>
            <a:r>
              <a:rPr lang="en-US" sz="7200" dirty="0" err="1" smtClean="0"/>
              <a:t>सुधारित</a:t>
            </a:r>
            <a:r>
              <a:rPr lang="en-US" sz="7200" dirty="0" smtClean="0"/>
              <a:t> </a:t>
            </a:r>
            <a:r>
              <a:rPr lang="en-US" sz="7200" dirty="0" err="1" smtClean="0"/>
              <a:t>वेतन</a:t>
            </a:r>
            <a:r>
              <a:rPr lang="en-US" sz="7200" dirty="0" smtClean="0"/>
              <a:t>) </a:t>
            </a:r>
            <a:r>
              <a:rPr lang="en-US" sz="7200" dirty="0" err="1" smtClean="0"/>
              <a:t>नियम</a:t>
            </a:r>
            <a:r>
              <a:rPr lang="en-US" sz="7200" dirty="0" smtClean="0"/>
              <a:t>, 2009 </a:t>
            </a:r>
            <a:r>
              <a:rPr lang="en-US" sz="7200" dirty="0" err="1" smtClean="0"/>
              <a:t>अन्वये</a:t>
            </a:r>
            <a:r>
              <a:rPr lang="en-US" sz="7200" dirty="0" smtClean="0"/>
              <a:t>, वेतनश्रेणी-2, वेतनश्रेणी-1, </a:t>
            </a:r>
            <a:r>
              <a:rPr lang="en-US" sz="7200" dirty="0" err="1" smtClean="0"/>
              <a:t>वेतनश्रेणी</a:t>
            </a:r>
            <a:r>
              <a:rPr lang="en-US" sz="7200" dirty="0" smtClean="0"/>
              <a:t> 1 </a:t>
            </a:r>
            <a:r>
              <a:rPr lang="en-US" sz="7200" dirty="0" err="1" smtClean="0"/>
              <a:t>एस</a:t>
            </a:r>
            <a:r>
              <a:rPr lang="en-US" sz="7200" dirty="0" smtClean="0"/>
              <a:t> (</a:t>
            </a:r>
            <a:r>
              <a:rPr lang="en-US" sz="7200" dirty="0" err="1" smtClean="0"/>
              <a:t>रुपये</a:t>
            </a:r>
            <a:r>
              <a:rPr lang="en-US" sz="7200" dirty="0" smtClean="0"/>
              <a:t> 4,440-7440) </a:t>
            </a:r>
            <a:r>
              <a:rPr lang="en-US" sz="7200" dirty="0" err="1" smtClean="0"/>
              <a:t>मधील</a:t>
            </a:r>
            <a:r>
              <a:rPr lang="en-US" sz="7200" dirty="0" smtClean="0"/>
              <a:t> </a:t>
            </a:r>
            <a:r>
              <a:rPr lang="en-US" sz="7200" dirty="0" err="1" smtClean="0"/>
              <a:t>पद</a:t>
            </a:r>
            <a:r>
              <a:rPr lang="en-US" sz="7200" dirty="0" smtClean="0"/>
              <a:t> </a:t>
            </a:r>
            <a:r>
              <a:rPr lang="en-US" sz="7200" dirty="0" err="1" smtClean="0"/>
              <a:t>धारण</a:t>
            </a:r>
            <a:r>
              <a:rPr lang="en-US" sz="7200" dirty="0" smtClean="0"/>
              <a:t> </a:t>
            </a:r>
            <a:r>
              <a:rPr lang="en-US" sz="7200" dirty="0" err="1" smtClean="0"/>
              <a:t>करणा-या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आणि</a:t>
            </a:r>
            <a:r>
              <a:rPr lang="en-US" sz="7200" dirty="0" smtClean="0"/>
              <a:t> </a:t>
            </a:r>
            <a:r>
              <a:rPr lang="en-US" sz="7200" dirty="0" err="1" smtClean="0"/>
              <a:t>प्रति</a:t>
            </a:r>
            <a:r>
              <a:rPr lang="en-US" sz="7200" dirty="0" smtClean="0"/>
              <a:t> </a:t>
            </a:r>
            <a:r>
              <a:rPr lang="en-US" sz="7200" dirty="0" err="1" smtClean="0"/>
              <a:t>महिना</a:t>
            </a:r>
            <a:r>
              <a:rPr lang="en-US" sz="7200" dirty="0" smtClean="0"/>
              <a:t> </a:t>
            </a:r>
            <a:r>
              <a:rPr lang="en-US" sz="7200" dirty="0" err="1" smtClean="0"/>
              <a:t>रुपये</a:t>
            </a:r>
            <a:r>
              <a:rPr lang="en-US" sz="7200" dirty="0" smtClean="0"/>
              <a:t> 1400 </a:t>
            </a:r>
            <a:r>
              <a:rPr lang="en-US" sz="7200" dirty="0" err="1" smtClean="0"/>
              <a:t>किंवा</a:t>
            </a:r>
            <a:r>
              <a:rPr lang="en-US" sz="7200" dirty="0" smtClean="0"/>
              <a:t> </a:t>
            </a:r>
            <a:r>
              <a:rPr lang="en-US" sz="7200" dirty="0" err="1" smtClean="0"/>
              <a:t>त्यापेक्षा</a:t>
            </a:r>
            <a:r>
              <a:rPr lang="en-US" sz="7200" dirty="0" smtClean="0"/>
              <a:t> </a:t>
            </a:r>
            <a:r>
              <a:rPr lang="en-US" sz="7200" dirty="0" err="1" smtClean="0"/>
              <a:t>अधिक</a:t>
            </a:r>
            <a:r>
              <a:rPr lang="en-US" sz="7200" dirty="0" smtClean="0"/>
              <a:t>, </a:t>
            </a:r>
            <a:r>
              <a:rPr lang="en-US" sz="7200" dirty="0" err="1" smtClean="0"/>
              <a:t>परंतु</a:t>
            </a:r>
            <a:r>
              <a:rPr lang="en-US" sz="7200" dirty="0" smtClean="0"/>
              <a:t> </a:t>
            </a:r>
            <a:r>
              <a:rPr lang="en-US" sz="7200" dirty="0" err="1" smtClean="0"/>
              <a:t>रुपये</a:t>
            </a:r>
            <a:r>
              <a:rPr lang="en-US" sz="7200" dirty="0" smtClean="0"/>
              <a:t> 4,200 </a:t>
            </a:r>
            <a:r>
              <a:rPr lang="en-US" sz="7200" dirty="0" err="1" smtClean="0"/>
              <a:t>पेक्षा</a:t>
            </a:r>
            <a:r>
              <a:rPr lang="en-US" sz="7200" dirty="0" smtClean="0"/>
              <a:t> </a:t>
            </a:r>
            <a:r>
              <a:rPr lang="en-US" sz="7200" dirty="0" err="1" smtClean="0"/>
              <a:t>कमी</a:t>
            </a:r>
            <a:r>
              <a:rPr lang="en-US" sz="7200" dirty="0" smtClean="0"/>
              <a:t> </a:t>
            </a:r>
            <a:r>
              <a:rPr lang="en-US" sz="7200" dirty="0" err="1" smtClean="0"/>
              <a:t>श्रेणीवेतन</a:t>
            </a:r>
            <a:r>
              <a:rPr lang="en-US" sz="7200" dirty="0" smtClean="0"/>
              <a:t> </a:t>
            </a:r>
            <a:r>
              <a:rPr lang="en-US" sz="7200" dirty="0" err="1" smtClean="0"/>
              <a:t>आहरित</a:t>
            </a:r>
            <a:r>
              <a:rPr lang="en-US" sz="7200" dirty="0" smtClean="0"/>
              <a:t> </a:t>
            </a:r>
            <a:r>
              <a:rPr lang="en-US" sz="7200" dirty="0" err="1" smtClean="0"/>
              <a:t>करणा-या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वर्गणीदारांच्या</a:t>
            </a:r>
            <a:r>
              <a:rPr lang="en-US" sz="7200" dirty="0" smtClean="0"/>
              <a:t> </a:t>
            </a:r>
            <a:r>
              <a:rPr lang="en-US" sz="7200" dirty="0" err="1" smtClean="0"/>
              <a:t>बाबतीत</a:t>
            </a:r>
            <a:r>
              <a:rPr lang="en-US" sz="7200" dirty="0" smtClean="0"/>
              <a:t> </a:t>
            </a:r>
            <a:r>
              <a:rPr lang="en-US" sz="7200" dirty="0" err="1" smtClean="0"/>
              <a:t>रुपये</a:t>
            </a:r>
            <a:r>
              <a:rPr lang="en-US" sz="7200" dirty="0" smtClean="0"/>
              <a:t> 10,000;</a:t>
            </a:r>
          </a:p>
          <a:p>
            <a:pPr algn="just">
              <a:lnSpc>
                <a:spcPct val="120000"/>
              </a:lnSpc>
              <a:buNone/>
            </a:pPr>
            <a:r>
              <a:rPr lang="en-US" sz="4400" dirty="0" smtClean="0"/>
              <a:t> </a:t>
            </a:r>
          </a:p>
          <a:p>
            <a:endParaRPr lang="en-US" sz="34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53536"/>
            <a:ext cx="6934200" cy="813264"/>
          </a:xfrm>
        </p:spPr>
        <p:txBody>
          <a:bodyPr anchor="t"/>
          <a:lstStyle/>
          <a:p>
            <a:pPr algn="ctr"/>
            <a:r>
              <a:rPr lang="mr-IN" sz="4400" dirty="0" smtClean="0"/>
              <a:t>म.स.भ.नि.नि.नियम,१९९८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686800" cy="6019800"/>
          </a:xfrm>
        </p:spPr>
        <p:txBody>
          <a:bodyPr anchor="ctr">
            <a:normAutofit fontScale="55000" lnSpcReduction="20000"/>
          </a:bodyPr>
          <a:lstStyle/>
          <a:p>
            <a:pPr algn="just"/>
            <a:r>
              <a:rPr lang="en-US" dirty="0" smtClean="0"/>
              <a:t>(</a:t>
            </a:r>
            <a:r>
              <a:rPr lang="en-US" dirty="0" err="1" smtClean="0"/>
              <a:t>चार</a:t>
            </a:r>
            <a:r>
              <a:rPr lang="en-US" dirty="0" smtClean="0"/>
              <a:t>) </a:t>
            </a:r>
            <a:r>
              <a:rPr lang="en-US" dirty="0" err="1" smtClean="0"/>
              <a:t>महाराष्ट्र</a:t>
            </a:r>
            <a:r>
              <a:rPr lang="en-US" dirty="0" smtClean="0"/>
              <a:t> </a:t>
            </a:r>
            <a:r>
              <a:rPr lang="en-US" dirty="0" err="1" smtClean="0"/>
              <a:t>नागरी</a:t>
            </a:r>
            <a:r>
              <a:rPr lang="en-US" dirty="0" smtClean="0"/>
              <a:t> </a:t>
            </a:r>
            <a:r>
              <a:rPr lang="en-US" dirty="0" err="1" smtClean="0"/>
              <a:t>सेवा</a:t>
            </a:r>
            <a:r>
              <a:rPr lang="en-US" dirty="0" smtClean="0"/>
              <a:t> (</a:t>
            </a:r>
            <a:r>
              <a:rPr lang="en-US" dirty="0" err="1" smtClean="0"/>
              <a:t>सुधारित</a:t>
            </a:r>
            <a:r>
              <a:rPr lang="en-US" dirty="0" smtClean="0"/>
              <a:t> </a:t>
            </a:r>
            <a:r>
              <a:rPr lang="en-US" dirty="0" err="1" smtClean="0"/>
              <a:t>वेतन</a:t>
            </a:r>
            <a:r>
              <a:rPr lang="en-US" dirty="0" smtClean="0"/>
              <a:t>) </a:t>
            </a:r>
            <a:r>
              <a:rPr lang="en-US" dirty="0" err="1" smtClean="0"/>
              <a:t>नियम</a:t>
            </a:r>
            <a:r>
              <a:rPr lang="en-US" dirty="0" smtClean="0"/>
              <a:t>, 2009 </a:t>
            </a:r>
            <a:r>
              <a:rPr lang="en-US" dirty="0" err="1" smtClean="0"/>
              <a:t>अन्वये</a:t>
            </a:r>
            <a:r>
              <a:rPr lang="en-US" dirty="0" smtClean="0"/>
              <a:t>, वेतनश्रेणी-1 </a:t>
            </a:r>
            <a:r>
              <a:rPr lang="en-US" dirty="0" err="1" smtClean="0"/>
              <a:t>एस</a:t>
            </a:r>
            <a:r>
              <a:rPr lang="en-US" dirty="0" smtClean="0"/>
              <a:t> </a:t>
            </a:r>
            <a:r>
              <a:rPr lang="en-US" dirty="0" err="1" smtClean="0"/>
              <a:t>मधील</a:t>
            </a:r>
            <a:r>
              <a:rPr lang="en-US" dirty="0" smtClean="0"/>
              <a:t> (</a:t>
            </a:r>
            <a:r>
              <a:rPr lang="en-US" dirty="0" err="1" smtClean="0"/>
              <a:t>रुपये</a:t>
            </a:r>
            <a:r>
              <a:rPr lang="en-US" dirty="0" smtClean="0"/>
              <a:t> 4,440-7,440) </a:t>
            </a:r>
            <a:r>
              <a:rPr lang="en-US" dirty="0" err="1" smtClean="0"/>
              <a:t>पद</a:t>
            </a:r>
            <a:r>
              <a:rPr lang="en-US" dirty="0" smtClean="0"/>
              <a:t> </a:t>
            </a:r>
            <a:r>
              <a:rPr lang="en-US" dirty="0" err="1" smtClean="0"/>
              <a:t>धारण</a:t>
            </a:r>
            <a:r>
              <a:rPr lang="en-US" dirty="0" smtClean="0"/>
              <a:t> </a:t>
            </a:r>
            <a:r>
              <a:rPr lang="en-US" dirty="0" err="1" smtClean="0"/>
              <a:t>करणा-या</a:t>
            </a:r>
            <a:r>
              <a:rPr lang="en-US" dirty="0" smtClean="0"/>
              <a:t> </a:t>
            </a:r>
            <a:r>
              <a:rPr lang="en-US" dirty="0" err="1" smtClean="0"/>
              <a:t>आणि</a:t>
            </a:r>
            <a:r>
              <a:rPr lang="en-US" dirty="0" smtClean="0"/>
              <a:t> </a:t>
            </a:r>
            <a:r>
              <a:rPr lang="en-US" dirty="0" err="1" smtClean="0"/>
              <a:t>प्रति</a:t>
            </a:r>
            <a:r>
              <a:rPr lang="en-US" dirty="0" smtClean="0"/>
              <a:t> </a:t>
            </a:r>
            <a:r>
              <a:rPr lang="en-US" dirty="0" err="1" smtClean="0"/>
              <a:t>महिना</a:t>
            </a:r>
            <a:r>
              <a:rPr lang="en-US" dirty="0" smtClean="0"/>
              <a:t> </a:t>
            </a:r>
            <a:r>
              <a:rPr lang="en-US" dirty="0" err="1" smtClean="0"/>
              <a:t>रुपये</a:t>
            </a:r>
            <a:r>
              <a:rPr lang="en-US" dirty="0" smtClean="0"/>
              <a:t> 1300 </a:t>
            </a:r>
            <a:r>
              <a:rPr lang="en-US" dirty="0" err="1" smtClean="0"/>
              <a:t>किंवा</a:t>
            </a:r>
            <a:r>
              <a:rPr lang="en-US" dirty="0" smtClean="0"/>
              <a:t> </a:t>
            </a:r>
            <a:r>
              <a:rPr lang="en-US" dirty="0" err="1" smtClean="0"/>
              <a:t>त्यापेक्षा</a:t>
            </a:r>
            <a:r>
              <a:rPr lang="en-US" dirty="0" smtClean="0"/>
              <a:t> </a:t>
            </a:r>
            <a:r>
              <a:rPr lang="en-US" dirty="0" err="1" smtClean="0"/>
              <a:t>अधिक</a:t>
            </a:r>
            <a:r>
              <a:rPr lang="en-US" dirty="0" smtClean="0"/>
              <a:t>, </a:t>
            </a:r>
            <a:r>
              <a:rPr lang="en-US" dirty="0" err="1" smtClean="0"/>
              <a:t>परंतु</a:t>
            </a:r>
            <a:r>
              <a:rPr lang="en-US" dirty="0" smtClean="0"/>
              <a:t> </a:t>
            </a:r>
            <a:r>
              <a:rPr lang="en-US" dirty="0" err="1" smtClean="0"/>
              <a:t>रुपये</a:t>
            </a:r>
            <a:r>
              <a:rPr lang="en-US" dirty="0" smtClean="0"/>
              <a:t> 1,400 </a:t>
            </a:r>
            <a:r>
              <a:rPr lang="en-US" dirty="0" err="1" smtClean="0"/>
              <a:t>पेक्षा</a:t>
            </a:r>
            <a:r>
              <a:rPr lang="en-US" dirty="0" smtClean="0"/>
              <a:t> </a:t>
            </a:r>
            <a:r>
              <a:rPr lang="en-US" dirty="0" err="1" smtClean="0"/>
              <a:t>कमी</a:t>
            </a:r>
            <a:r>
              <a:rPr lang="en-US" dirty="0" smtClean="0"/>
              <a:t> </a:t>
            </a:r>
            <a:r>
              <a:rPr lang="en-US" dirty="0" err="1" smtClean="0"/>
              <a:t>श्रेणीवेतन</a:t>
            </a:r>
            <a:r>
              <a:rPr lang="en-US" dirty="0" smtClean="0"/>
              <a:t> </a:t>
            </a:r>
            <a:r>
              <a:rPr lang="en-US" dirty="0" err="1" smtClean="0"/>
              <a:t>आहरित</a:t>
            </a:r>
            <a:r>
              <a:rPr lang="en-US" dirty="0" smtClean="0"/>
              <a:t> </a:t>
            </a:r>
            <a:r>
              <a:rPr lang="en-US" dirty="0" err="1" smtClean="0"/>
              <a:t>करणा-या</a:t>
            </a:r>
            <a:r>
              <a:rPr lang="en-US" dirty="0" smtClean="0"/>
              <a:t> </a:t>
            </a:r>
            <a:r>
              <a:rPr lang="en-US" dirty="0" err="1" smtClean="0"/>
              <a:t>वर्गणीदारांच्या</a:t>
            </a:r>
            <a:r>
              <a:rPr lang="en-US" dirty="0" smtClean="0"/>
              <a:t> </a:t>
            </a:r>
            <a:r>
              <a:rPr lang="en-US" dirty="0" err="1" smtClean="0"/>
              <a:t>बाबतीत</a:t>
            </a:r>
            <a:r>
              <a:rPr lang="en-US" dirty="0" smtClean="0"/>
              <a:t> </a:t>
            </a:r>
            <a:r>
              <a:rPr lang="en-US" dirty="0" err="1" smtClean="0"/>
              <a:t>रुपये</a:t>
            </a:r>
            <a:r>
              <a:rPr lang="en-US" dirty="0" smtClean="0"/>
              <a:t> 6,000</a:t>
            </a:r>
            <a:r>
              <a:rPr lang="en-US" dirty="0" smtClean="0"/>
              <a:t>;</a:t>
            </a:r>
          </a:p>
          <a:p>
            <a:pPr algn="just">
              <a:buNone/>
            </a:pPr>
            <a:endParaRPr lang="en-US" dirty="0" smtClean="0"/>
          </a:p>
          <a:p>
            <a:pPr algn="just"/>
            <a:r>
              <a:rPr lang="en-US" dirty="0" smtClean="0"/>
              <a:t>(ब) </a:t>
            </a:r>
            <a:r>
              <a:rPr lang="en-US" dirty="0" err="1" smtClean="0"/>
              <a:t>या</a:t>
            </a:r>
            <a:r>
              <a:rPr lang="en-US" dirty="0" smtClean="0"/>
              <a:t> </a:t>
            </a:r>
            <a:r>
              <a:rPr lang="en-US" dirty="0" err="1" smtClean="0"/>
              <a:t>नियमामध्ये</a:t>
            </a:r>
            <a:r>
              <a:rPr lang="en-US" dirty="0" smtClean="0"/>
              <a:t> </a:t>
            </a:r>
            <a:r>
              <a:rPr lang="en-US" dirty="0" err="1" smtClean="0"/>
              <a:t>देय</a:t>
            </a:r>
            <a:r>
              <a:rPr lang="en-US" dirty="0" smtClean="0"/>
              <a:t> </a:t>
            </a:r>
            <a:r>
              <a:rPr lang="en-US" dirty="0" err="1" smtClean="0"/>
              <a:t>असलेली</a:t>
            </a:r>
            <a:r>
              <a:rPr lang="en-US" dirty="0" smtClean="0"/>
              <a:t> </a:t>
            </a:r>
            <a:r>
              <a:rPr lang="en-US" dirty="0" err="1" smtClean="0"/>
              <a:t>अतिरिक्त</a:t>
            </a:r>
            <a:r>
              <a:rPr lang="en-US" dirty="0" smtClean="0"/>
              <a:t> </a:t>
            </a:r>
            <a:r>
              <a:rPr lang="en-US" dirty="0" err="1" smtClean="0"/>
              <a:t>रक्कम</a:t>
            </a:r>
            <a:r>
              <a:rPr lang="en-US" dirty="0" smtClean="0"/>
              <a:t> </a:t>
            </a:r>
            <a:r>
              <a:rPr lang="en-US" dirty="0" err="1" smtClean="0"/>
              <a:t>ही</a:t>
            </a:r>
            <a:r>
              <a:rPr lang="en-US" dirty="0" smtClean="0"/>
              <a:t> </a:t>
            </a:r>
            <a:r>
              <a:rPr lang="en-US" dirty="0" err="1" smtClean="0"/>
              <a:t>रुपये</a:t>
            </a:r>
            <a:r>
              <a:rPr lang="en-US" dirty="0" smtClean="0"/>
              <a:t> 60,000 </a:t>
            </a:r>
            <a:r>
              <a:rPr lang="en-US" dirty="0" err="1" smtClean="0"/>
              <a:t>पेक्षा</a:t>
            </a:r>
            <a:r>
              <a:rPr lang="en-US" dirty="0" smtClean="0"/>
              <a:t> </a:t>
            </a:r>
            <a:r>
              <a:rPr lang="en-US" dirty="0" err="1" smtClean="0"/>
              <a:t>अधिक</a:t>
            </a:r>
            <a:r>
              <a:rPr lang="en-US" dirty="0" smtClean="0"/>
              <a:t> </a:t>
            </a:r>
            <a:r>
              <a:rPr lang="en-US" dirty="0" err="1" smtClean="0"/>
              <a:t>असणार</a:t>
            </a:r>
            <a:r>
              <a:rPr lang="en-US" dirty="0" smtClean="0"/>
              <a:t> </a:t>
            </a:r>
            <a:r>
              <a:rPr lang="en-US" dirty="0" err="1" smtClean="0"/>
              <a:t>नाही</a:t>
            </a:r>
            <a:r>
              <a:rPr lang="en-US" dirty="0" smtClean="0"/>
              <a:t>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(क) </a:t>
            </a:r>
            <a:r>
              <a:rPr lang="en-US" dirty="0" err="1" smtClean="0"/>
              <a:t>वर्गणीदाराने</a:t>
            </a:r>
            <a:r>
              <a:rPr lang="en-US" dirty="0" smtClean="0"/>
              <a:t> </a:t>
            </a:r>
            <a:r>
              <a:rPr lang="en-US" dirty="0" err="1" smtClean="0"/>
              <a:t>मृत्यूच्या</a:t>
            </a:r>
            <a:r>
              <a:rPr lang="en-US" dirty="0" smtClean="0"/>
              <a:t> </a:t>
            </a:r>
            <a:r>
              <a:rPr lang="en-US" dirty="0" err="1" smtClean="0"/>
              <a:t>वेळेपर्यन्त</a:t>
            </a:r>
            <a:r>
              <a:rPr lang="en-US" dirty="0" smtClean="0"/>
              <a:t> </a:t>
            </a:r>
            <a:r>
              <a:rPr lang="en-US" dirty="0" err="1" smtClean="0"/>
              <a:t>किमान</a:t>
            </a:r>
            <a:r>
              <a:rPr lang="en-US" dirty="0" smtClean="0"/>
              <a:t> </a:t>
            </a:r>
            <a:r>
              <a:rPr lang="en-US" dirty="0" err="1" smtClean="0"/>
              <a:t>पाच</a:t>
            </a:r>
            <a:r>
              <a:rPr lang="en-US" dirty="0" smtClean="0"/>
              <a:t> </a:t>
            </a:r>
            <a:r>
              <a:rPr lang="en-US" dirty="0" err="1" smtClean="0"/>
              <a:t>वर्षाची</a:t>
            </a:r>
            <a:r>
              <a:rPr lang="en-US" dirty="0" smtClean="0"/>
              <a:t> </a:t>
            </a:r>
            <a:r>
              <a:rPr lang="en-US" dirty="0" err="1" smtClean="0"/>
              <a:t>सेवा</a:t>
            </a:r>
            <a:r>
              <a:rPr lang="en-US" dirty="0" smtClean="0"/>
              <a:t> </a:t>
            </a:r>
            <a:r>
              <a:rPr lang="en-US" dirty="0" err="1" smtClean="0"/>
              <a:t>केलेली</a:t>
            </a:r>
            <a:r>
              <a:rPr lang="en-US" dirty="0" smtClean="0"/>
              <a:t> </a:t>
            </a:r>
            <a:r>
              <a:rPr lang="en-US" dirty="0" err="1" smtClean="0"/>
              <a:t>असली</a:t>
            </a:r>
            <a:r>
              <a:rPr lang="en-US" dirty="0" smtClean="0"/>
              <a:t> </a:t>
            </a:r>
            <a:r>
              <a:rPr lang="en-US" dirty="0" err="1" smtClean="0"/>
              <a:t>पाहिजे</a:t>
            </a:r>
            <a:r>
              <a:rPr lang="en-US" dirty="0" smtClean="0"/>
              <a:t>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(2) </a:t>
            </a:r>
            <a:r>
              <a:rPr lang="en-US" dirty="0" err="1" smtClean="0"/>
              <a:t>शासकीय</a:t>
            </a:r>
            <a:r>
              <a:rPr lang="en-US" dirty="0" smtClean="0"/>
              <a:t> </a:t>
            </a:r>
            <a:r>
              <a:rPr lang="en-US" dirty="0" err="1" smtClean="0"/>
              <a:t>कर्मचारी</a:t>
            </a:r>
            <a:r>
              <a:rPr lang="en-US" dirty="0" smtClean="0"/>
              <a:t>, </a:t>
            </a:r>
            <a:r>
              <a:rPr lang="en-US" dirty="0" err="1" smtClean="0"/>
              <a:t>त्याच्या</a:t>
            </a:r>
            <a:r>
              <a:rPr lang="en-US" dirty="0" smtClean="0"/>
              <a:t> </a:t>
            </a:r>
            <a:r>
              <a:rPr lang="en-US" dirty="0" err="1" smtClean="0"/>
              <a:t>मृत्यूच्या</a:t>
            </a:r>
            <a:r>
              <a:rPr lang="en-US" dirty="0" smtClean="0"/>
              <a:t> </a:t>
            </a:r>
            <a:r>
              <a:rPr lang="en-US" dirty="0" err="1" smtClean="0"/>
              <a:t>वेळी</a:t>
            </a:r>
            <a:r>
              <a:rPr lang="en-US" dirty="0" smtClean="0"/>
              <a:t>, </a:t>
            </a:r>
            <a:r>
              <a:rPr lang="en-US" dirty="0" err="1" smtClean="0"/>
              <a:t>ज्याच्या</a:t>
            </a:r>
            <a:r>
              <a:rPr lang="en-US" dirty="0" smtClean="0"/>
              <a:t> </a:t>
            </a:r>
            <a:r>
              <a:rPr lang="en-US" dirty="0" err="1" smtClean="0"/>
              <a:t>अधिपत्याखाली</a:t>
            </a:r>
            <a:r>
              <a:rPr lang="en-US" dirty="0" smtClean="0"/>
              <a:t> </a:t>
            </a:r>
            <a:r>
              <a:rPr lang="en-US" dirty="0" err="1" smtClean="0"/>
              <a:t>नोकरी</a:t>
            </a:r>
            <a:r>
              <a:rPr lang="en-US" dirty="0" smtClean="0"/>
              <a:t> </a:t>
            </a:r>
            <a:r>
              <a:rPr lang="en-US" dirty="0" err="1" smtClean="0"/>
              <a:t>करीत</a:t>
            </a:r>
            <a:r>
              <a:rPr lang="en-US" dirty="0" smtClean="0"/>
              <a:t> </a:t>
            </a:r>
            <a:r>
              <a:rPr lang="en-US" dirty="0" err="1" smtClean="0"/>
              <a:t>होता</a:t>
            </a:r>
            <a:r>
              <a:rPr lang="en-US" dirty="0" smtClean="0"/>
              <a:t> </a:t>
            </a:r>
            <a:r>
              <a:rPr lang="en-US" dirty="0" err="1" smtClean="0"/>
              <a:t>त्या</a:t>
            </a:r>
            <a:r>
              <a:rPr lang="en-US" dirty="0" smtClean="0"/>
              <a:t> </a:t>
            </a:r>
            <a:r>
              <a:rPr lang="en-US" dirty="0" err="1" smtClean="0"/>
              <a:t>कार्यालयाचा</a:t>
            </a:r>
            <a:r>
              <a:rPr lang="en-US" dirty="0" smtClean="0"/>
              <a:t> </a:t>
            </a:r>
            <a:r>
              <a:rPr lang="en-US" dirty="0" err="1" smtClean="0"/>
              <a:t>प्रमुख</a:t>
            </a:r>
            <a:r>
              <a:rPr lang="en-US" dirty="0" smtClean="0"/>
              <a:t>, </a:t>
            </a:r>
            <a:r>
              <a:rPr lang="en-US" dirty="0" err="1" smtClean="0"/>
              <a:t>लेखा</a:t>
            </a:r>
            <a:r>
              <a:rPr lang="en-US" dirty="0" smtClean="0"/>
              <a:t> </a:t>
            </a:r>
            <a:r>
              <a:rPr lang="en-US" dirty="0" err="1" smtClean="0"/>
              <a:t>अधिका-याकडून</a:t>
            </a:r>
            <a:r>
              <a:rPr lang="en-US" dirty="0" smtClean="0"/>
              <a:t> (</a:t>
            </a:r>
            <a:r>
              <a:rPr lang="en-US" dirty="0" err="1" smtClean="0"/>
              <a:t>वर्ग</a:t>
            </a:r>
            <a:r>
              <a:rPr lang="en-US" dirty="0" smtClean="0"/>
              <a:t> </a:t>
            </a:r>
            <a:r>
              <a:rPr lang="en-US" dirty="0" err="1" smtClean="0"/>
              <a:t>चारच्या</a:t>
            </a:r>
            <a:r>
              <a:rPr lang="en-US" dirty="0" smtClean="0"/>
              <a:t> </a:t>
            </a:r>
            <a:r>
              <a:rPr lang="en-US" dirty="0" err="1" smtClean="0"/>
              <a:t>प्रकरणात</a:t>
            </a:r>
            <a:r>
              <a:rPr lang="en-US" dirty="0" smtClean="0"/>
              <a:t> </a:t>
            </a:r>
            <a:r>
              <a:rPr lang="en-US" dirty="0" err="1" smtClean="0"/>
              <a:t>कार्यालय</a:t>
            </a:r>
            <a:r>
              <a:rPr lang="en-US" dirty="0" smtClean="0"/>
              <a:t> </a:t>
            </a:r>
            <a:r>
              <a:rPr lang="en-US" dirty="0" err="1" smtClean="0"/>
              <a:t>प्रमुखाकडून</a:t>
            </a:r>
            <a:r>
              <a:rPr lang="en-US" dirty="0" smtClean="0"/>
              <a:t> </a:t>
            </a:r>
            <a:r>
              <a:rPr lang="en-US" dirty="0" err="1" smtClean="0"/>
              <a:t>आणि</a:t>
            </a:r>
            <a:r>
              <a:rPr lang="en-US" dirty="0" smtClean="0"/>
              <a:t> </a:t>
            </a:r>
            <a:r>
              <a:rPr lang="en-US" dirty="0" err="1" smtClean="0"/>
              <a:t>अर्थसंकल्पीय</a:t>
            </a:r>
            <a:r>
              <a:rPr lang="en-US" dirty="0" smtClean="0"/>
              <a:t> </a:t>
            </a:r>
            <a:r>
              <a:rPr lang="en-US" dirty="0" err="1" smtClean="0"/>
              <a:t>अनुदानाच्या</a:t>
            </a:r>
            <a:r>
              <a:rPr lang="en-US" dirty="0" smtClean="0"/>
              <a:t> </a:t>
            </a:r>
            <a:r>
              <a:rPr lang="en-US" dirty="0" err="1" smtClean="0"/>
              <a:t>संबंधात</a:t>
            </a:r>
            <a:r>
              <a:rPr lang="en-US" dirty="0" smtClean="0"/>
              <a:t>, </a:t>
            </a:r>
            <a:r>
              <a:rPr lang="en-US" dirty="0" err="1" smtClean="0"/>
              <a:t>विभाग</a:t>
            </a:r>
            <a:r>
              <a:rPr lang="en-US" dirty="0" smtClean="0"/>
              <a:t> </a:t>
            </a:r>
            <a:r>
              <a:rPr lang="en-US" dirty="0" err="1" smtClean="0"/>
              <a:t>प्रमुखाकडून</a:t>
            </a:r>
            <a:r>
              <a:rPr lang="en-US" dirty="0" smtClean="0"/>
              <a:t>) </a:t>
            </a:r>
            <a:r>
              <a:rPr lang="en-US" dirty="0" err="1" smtClean="0"/>
              <a:t>रकमेच्या</a:t>
            </a:r>
            <a:r>
              <a:rPr lang="en-US" dirty="0" smtClean="0"/>
              <a:t> </a:t>
            </a:r>
            <a:r>
              <a:rPr lang="en-US" dirty="0" err="1" smtClean="0"/>
              <a:t>अनुज्ञयतेची</a:t>
            </a:r>
            <a:r>
              <a:rPr lang="en-US" dirty="0" smtClean="0"/>
              <a:t> </a:t>
            </a:r>
            <a:r>
              <a:rPr lang="en-US" dirty="0" err="1" smtClean="0"/>
              <a:t>खात्री</a:t>
            </a:r>
            <a:r>
              <a:rPr lang="en-US" dirty="0" smtClean="0"/>
              <a:t> </a:t>
            </a:r>
            <a:r>
              <a:rPr lang="en-US" dirty="0" err="1" smtClean="0"/>
              <a:t>करून</a:t>
            </a:r>
            <a:r>
              <a:rPr lang="en-US" dirty="0" smtClean="0"/>
              <a:t> </a:t>
            </a:r>
            <a:r>
              <a:rPr lang="en-US" dirty="0" err="1" smtClean="0"/>
              <a:t>घेतल्यानंतर</a:t>
            </a:r>
            <a:r>
              <a:rPr lang="en-US" dirty="0" smtClean="0"/>
              <a:t>, </a:t>
            </a:r>
            <a:r>
              <a:rPr lang="en-US" dirty="0" err="1" smtClean="0"/>
              <a:t>पोट-कलम</a:t>
            </a:r>
            <a:r>
              <a:rPr lang="en-US" dirty="0" smtClean="0"/>
              <a:t> (1) </a:t>
            </a:r>
            <a:r>
              <a:rPr lang="en-US" dirty="0" err="1" smtClean="0"/>
              <a:t>अन्वये</a:t>
            </a:r>
            <a:r>
              <a:rPr lang="en-US" dirty="0" smtClean="0"/>
              <a:t> </a:t>
            </a:r>
            <a:r>
              <a:rPr lang="en-US" dirty="0" err="1" smtClean="0"/>
              <a:t>देय</a:t>
            </a:r>
            <a:r>
              <a:rPr lang="en-US" dirty="0" smtClean="0"/>
              <a:t> </a:t>
            </a:r>
            <a:r>
              <a:rPr lang="en-US" dirty="0" err="1" smtClean="0"/>
              <a:t>रकमेचे</a:t>
            </a:r>
            <a:r>
              <a:rPr lang="en-US" dirty="0" smtClean="0"/>
              <a:t> </a:t>
            </a:r>
            <a:r>
              <a:rPr lang="en-US" dirty="0" err="1" smtClean="0"/>
              <a:t>प्रदान</a:t>
            </a:r>
            <a:r>
              <a:rPr lang="en-US" dirty="0" smtClean="0"/>
              <a:t> </a:t>
            </a:r>
            <a:r>
              <a:rPr lang="en-US" dirty="0" err="1" smtClean="0"/>
              <a:t>करील</a:t>
            </a:r>
            <a:r>
              <a:rPr lang="en-US" dirty="0" smtClean="0"/>
              <a:t>.</a:t>
            </a:r>
          </a:p>
          <a:p>
            <a:pPr algn="just">
              <a:buNone/>
            </a:pPr>
            <a:endParaRPr lang="en-US" dirty="0" smtClean="0"/>
          </a:p>
          <a:p>
            <a:pPr algn="just"/>
            <a:r>
              <a:rPr lang="en-US" dirty="0" smtClean="0"/>
              <a:t>(3) </a:t>
            </a:r>
            <a:r>
              <a:rPr lang="en-US" dirty="0" err="1" smtClean="0"/>
              <a:t>वर्गणीदाराने</a:t>
            </a:r>
            <a:r>
              <a:rPr lang="en-US" dirty="0" smtClean="0"/>
              <a:t> </a:t>
            </a:r>
            <a:r>
              <a:rPr lang="en-US" dirty="0" err="1" smtClean="0"/>
              <a:t>त्याच्या</a:t>
            </a:r>
            <a:r>
              <a:rPr lang="en-US" dirty="0" smtClean="0"/>
              <a:t> </a:t>
            </a:r>
            <a:r>
              <a:rPr lang="en-US" dirty="0" err="1" smtClean="0"/>
              <a:t>मृत्यूच्या</a:t>
            </a:r>
            <a:r>
              <a:rPr lang="en-US" dirty="0" smtClean="0"/>
              <a:t> </a:t>
            </a:r>
            <a:r>
              <a:rPr lang="en-US" dirty="0" err="1" smtClean="0"/>
              <a:t>लगतपूर्वीच्या</a:t>
            </a:r>
            <a:r>
              <a:rPr lang="en-US" dirty="0" smtClean="0"/>
              <a:t> 36 </a:t>
            </a:r>
            <a:r>
              <a:rPr lang="en-US" dirty="0" err="1" smtClean="0"/>
              <a:t>महिन्यांच्या</a:t>
            </a:r>
            <a:r>
              <a:rPr lang="en-US" dirty="0" smtClean="0"/>
              <a:t> </a:t>
            </a:r>
            <a:r>
              <a:rPr lang="en-US" dirty="0" err="1" smtClean="0"/>
              <a:t>कालावधीत</a:t>
            </a:r>
            <a:r>
              <a:rPr lang="en-US" dirty="0" smtClean="0"/>
              <a:t> </a:t>
            </a:r>
            <a:r>
              <a:rPr lang="en-US" dirty="0" err="1" smtClean="0"/>
              <a:t>निरनिराळ्या</a:t>
            </a:r>
            <a:r>
              <a:rPr lang="en-US" dirty="0" smtClean="0"/>
              <a:t> </a:t>
            </a:r>
            <a:r>
              <a:rPr lang="en-US" dirty="0" err="1" smtClean="0"/>
              <a:t>वेतनश्रेणीची</a:t>
            </a:r>
            <a:r>
              <a:rPr lang="en-US" dirty="0" smtClean="0"/>
              <a:t> </a:t>
            </a:r>
            <a:r>
              <a:rPr lang="en-US" dirty="0" err="1" smtClean="0"/>
              <a:t>पदे</a:t>
            </a:r>
            <a:r>
              <a:rPr lang="en-US" dirty="0" smtClean="0"/>
              <a:t> </a:t>
            </a:r>
            <a:r>
              <a:rPr lang="en-US" dirty="0" err="1" smtClean="0"/>
              <a:t>धारण</a:t>
            </a:r>
            <a:r>
              <a:rPr lang="en-US" dirty="0" smtClean="0"/>
              <a:t> </a:t>
            </a:r>
            <a:r>
              <a:rPr lang="en-US" dirty="0" err="1" smtClean="0"/>
              <a:t>केली</a:t>
            </a:r>
            <a:r>
              <a:rPr lang="en-US" dirty="0" smtClean="0"/>
              <a:t> </a:t>
            </a:r>
            <a:r>
              <a:rPr lang="en-US" dirty="0" err="1" smtClean="0"/>
              <a:t>असतील</a:t>
            </a:r>
            <a:r>
              <a:rPr lang="en-US" dirty="0" smtClean="0"/>
              <a:t> </a:t>
            </a:r>
            <a:r>
              <a:rPr lang="en-US" dirty="0" err="1" smtClean="0"/>
              <a:t>तर</a:t>
            </a:r>
            <a:r>
              <a:rPr lang="en-US" dirty="0" smtClean="0"/>
              <a:t> </a:t>
            </a:r>
            <a:r>
              <a:rPr lang="en-US" dirty="0" err="1" smtClean="0"/>
              <a:t>मयत</a:t>
            </a:r>
            <a:r>
              <a:rPr lang="en-US" dirty="0" smtClean="0"/>
              <a:t> </a:t>
            </a:r>
            <a:r>
              <a:rPr lang="en-US" dirty="0" err="1" smtClean="0"/>
              <a:t>वर्गणीदाराने</a:t>
            </a:r>
            <a:r>
              <a:rPr lang="en-US" dirty="0" smtClean="0"/>
              <a:t> </a:t>
            </a:r>
            <a:r>
              <a:rPr lang="en-US" dirty="0" err="1" smtClean="0"/>
              <a:t>शेवटच्या</a:t>
            </a:r>
            <a:r>
              <a:rPr lang="en-US" dirty="0" smtClean="0"/>
              <a:t> </a:t>
            </a:r>
            <a:r>
              <a:rPr lang="en-US" dirty="0" err="1" smtClean="0"/>
              <a:t>तीन</a:t>
            </a:r>
            <a:r>
              <a:rPr lang="en-US" dirty="0" smtClean="0"/>
              <a:t> </a:t>
            </a:r>
            <a:r>
              <a:rPr lang="en-US" dirty="0" err="1" smtClean="0"/>
              <a:t>वर्षात</a:t>
            </a:r>
            <a:r>
              <a:rPr lang="en-US" dirty="0" smtClean="0"/>
              <a:t> </a:t>
            </a:r>
            <a:r>
              <a:rPr lang="en-US" dirty="0" err="1" smtClean="0"/>
              <a:t>जास्तीत</a:t>
            </a:r>
            <a:r>
              <a:rPr lang="en-US" dirty="0" smtClean="0"/>
              <a:t> </a:t>
            </a:r>
            <a:r>
              <a:rPr lang="en-US" dirty="0" err="1" smtClean="0"/>
              <a:t>जास्त</a:t>
            </a:r>
            <a:r>
              <a:rPr lang="en-US" dirty="0" smtClean="0"/>
              <a:t> </a:t>
            </a:r>
            <a:r>
              <a:rPr lang="en-US" dirty="0" err="1" smtClean="0"/>
              <a:t>काळ</a:t>
            </a:r>
            <a:r>
              <a:rPr lang="en-US" dirty="0" smtClean="0"/>
              <a:t> </a:t>
            </a:r>
            <a:r>
              <a:rPr lang="en-US" dirty="0" err="1" smtClean="0"/>
              <a:t>जे</a:t>
            </a:r>
            <a:r>
              <a:rPr lang="en-US" dirty="0" smtClean="0"/>
              <a:t> </a:t>
            </a:r>
            <a:r>
              <a:rPr lang="en-US" dirty="0" err="1" smtClean="0"/>
              <a:t>पद</a:t>
            </a:r>
            <a:r>
              <a:rPr lang="en-US" dirty="0" smtClean="0"/>
              <a:t> </a:t>
            </a:r>
            <a:r>
              <a:rPr lang="en-US" dirty="0" err="1" smtClean="0"/>
              <a:t>धारण</a:t>
            </a:r>
            <a:r>
              <a:rPr lang="en-US" dirty="0" smtClean="0"/>
              <a:t> </a:t>
            </a:r>
            <a:r>
              <a:rPr lang="en-US" dirty="0" err="1" smtClean="0"/>
              <a:t>केले</a:t>
            </a:r>
            <a:r>
              <a:rPr lang="en-US" dirty="0" smtClean="0"/>
              <a:t> </a:t>
            </a:r>
            <a:r>
              <a:rPr lang="en-US" dirty="0" err="1" smtClean="0"/>
              <a:t>असेल</a:t>
            </a:r>
            <a:r>
              <a:rPr lang="en-US" dirty="0" smtClean="0"/>
              <a:t> </a:t>
            </a:r>
            <a:r>
              <a:rPr lang="en-US" dirty="0" err="1" smtClean="0"/>
              <a:t>त्या</a:t>
            </a:r>
            <a:r>
              <a:rPr lang="en-US" dirty="0" smtClean="0"/>
              <a:t> </a:t>
            </a:r>
            <a:r>
              <a:rPr lang="en-US" dirty="0" err="1" smtClean="0"/>
              <a:t>वेतनश्रेणीशी</a:t>
            </a:r>
            <a:r>
              <a:rPr lang="en-US" dirty="0" smtClean="0"/>
              <a:t> </a:t>
            </a:r>
            <a:r>
              <a:rPr lang="en-US" dirty="0" err="1" smtClean="0"/>
              <a:t>संबंधित</a:t>
            </a:r>
            <a:r>
              <a:rPr lang="en-US" dirty="0" smtClean="0"/>
              <a:t> </a:t>
            </a:r>
            <a:r>
              <a:rPr lang="en-US" dirty="0" err="1" smtClean="0"/>
              <a:t>किमान</a:t>
            </a:r>
            <a:r>
              <a:rPr lang="en-US" dirty="0" smtClean="0"/>
              <a:t> </a:t>
            </a:r>
            <a:r>
              <a:rPr lang="en-US" dirty="0" err="1" smtClean="0"/>
              <a:t>जमा</a:t>
            </a:r>
            <a:r>
              <a:rPr lang="en-US" dirty="0" smtClean="0"/>
              <a:t> </a:t>
            </a:r>
            <a:r>
              <a:rPr lang="en-US" dirty="0" err="1" smtClean="0"/>
              <a:t>रक्कम</a:t>
            </a:r>
            <a:r>
              <a:rPr lang="en-US" dirty="0" smtClean="0"/>
              <a:t> </a:t>
            </a:r>
            <a:r>
              <a:rPr lang="en-US" dirty="0" err="1" smtClean="0"/>
              <a:t>हीच</a:t>
            </a:r>
            <a:r>
              <a:rPr lang="en-US" dirty="0" smtClean="0"/>
              <a:t> </a:t>
            </a:r>
            <a:r>
              <a:rPr lang="en-US" dirty="0" err="1" smtClean="0"/>
              <a:t>याबाबतीत</a:t>
            </a:r>
            <a:r>
              <a:rPr lang="en-US" dirty="0" smtClean="0"/>
              <a:t> </a:t>
            </a:r>
            <a:r>
              <a:rPr lang="en-US" dirty="0" err="1" smtClean="0"/>
              <a:t>समुचित</a:t>
            </a:r>
            <a:r>
              <a:rPr lang="en-US" dirty="0" smtClean="0"/>
              <a:t> </a:t>
            </a:r>
            <a:r>
              <a:rPr lang="en-US" dirty="0" err="1" smtClean="0"/>
              <a:t>किमान</a:t>
            </a:r>
            <a:r>
              <a:rPr lang="en-US" dirty="0" smtClean="0"/>
              <a:t> </a:t>
            </a:r>
            <a:r>
              <a:rPr lang="en-US" dirty="0" err="1" smtClean="0"/>
              <a:t>अर्हताकारी</a:t>
            </a:r>
            <a:r>
              <a:rPr lang="en-US" dirty="0" smtClean="0"/>
              <a:t> </a:t>
            </a:r>
            <a:r>
              <a:rPr lang="en-US" dirty="0" err="1" smtClean="0"/>
              <a:t>जमा</a:t>
            </a:r>
            <a:r>
              <a:rPr lang="en-US" dirty="0" smtClean="0"/>
              <a:t> </a:t>
            </a:r>
            <a:r>
              <a:rPr lang="en-US" dirty="0" err="1" smtClean="0"/>
              <a:t>रक्कम</a:t>
            </a:r>
            <a:r>
              <a:rPr lang="en-US" dirty="0" smtClean="0"/>
              <a:t> </a:t>
            </a:r>
            <a:r>
              <a:rPr lang="en-US" dirty="0" err="1" smtClean="0"/>
              <a:t>होय</a:t>
            </a:r>
            <a:r>
              <a:rPr lang="en-US" dirty="0" smtClean="0"/>
              <a:t>.</a:t>
            </a:r>
          </a:p>
          <a:p>
            <a:pPr algn="just"/>
            <a:endParaRPr lang="en-US" dirty="0" smtClean="0"/>
          </a:p>
          <a:p>
            <a:pPr algn="just"/>
            <a:r>
              <a:rPr lang="en-US" b="1" dirty="0" smtClean="0"/>
              <a:t>1</a:t>
            </a:r>
            <a:r>
              <a:rPr lang="en-US" dirty="0" smtClean="0"/>
              <a:t>(4) </a:t>
            </a:r>
            <a:r>
              <a:rPr lang="en-US" dirty="0" err="1" smtClean="0"/>
              <a:t>वर्गणीदाराच्या</a:t>
            </a:r>
            <a:r>
              <a:rPr lang="en-US" dirty="0" smtClean="0"/>
              <a:t> </a:t>
            </a:r>
            <a:r>
              <a:rPr lang="en-US" dirty="0" err="1" smtClean="0"/>
              <a:t>भविष्य</a:t>
            </a:r>
            <a:r>
              <a:rPr lang="en-US" dirty="0" smtClean="0"/>
              <a:t> </a:t>
            </a:r>
            <a:r>
              <a:rPr lang="en-US" dirty="0" err="1" smtClean="0"/>
              <a:t>निर्वाह</a:t>
            </a:r>
            <a:r>
              <a:rPr lang="en-US" dirty="0" smtClean="0"/>
              <a:t> </a:t>
            </a:r>
            <a:r>
              <a:rPr lang="en-US" dirty="0" err="1" smtClean="0"/>
              <a:t>निधी</a:t>
            </a:r>
            <a:r>
              <a:rPr lang="en-US" dirty="0" smtClean="0"/>
              <a:t> </a:t>
            </a:r>
            <a:r>
              <a:rPr lang="en-US" dirty="0" err="1" smtClean="0"/>
              <a:t>खात्यात</a:t>
            </a:r>
            <a:r>
              <a:rPr lang="en-US" dirty="0" smtClean="0"/>
              <a:t> </a:t>
            </a:r>
            <a:r>
              <a:rPr lang="en-US" dirty="0" err="1" smtClean="0"/>
              <a:t>जमा</a:t>
            </a:r>
            <a:r>
              <a:rPr lang="en-US" dirty="0" smtClean="0"/>
              <a:t> </a:t>
            </a:r>
            <a:r>
              <a:rPr lang="en-US" dirty="0" err="1" smtClean="0"/>
              <a:t>असलेली</a:t>
            </a:r>
            <a:r>
              <a:rPr lang="en-US" dirty="0" smtClean="0"/>
              <a:t> </a:t>
            </a:r>
            <a:r>
              <a:rPr lang="en-US" dirty="0" err="1" smtClean="0"/>
              <a:t>अंतिम</a:t>
            </a:r>
            <a:r>
              <a:rPr lang="en-US" dirty="0" smtClean="0"/>
              <a:t> </a:t>
            </a:r>
            <a:r>
              <a:rPr lang="en-US" dirty="0" err="1" smtClean="0"/>
              <a:t>शिल्लक</a:t>
            </a:r>
            <a:r>
              <a:rPr lang="en-US" dirty="0" smtClean="0"/>
              <a:t> </a:t>
            </a:r>
            <a:r>
              <a:rPr lang="en-US" dirty="0" err="1" smtClean="0"/>
              <a:t>आणि</a:t>
            </a:r>
            <a:r>
              <a:rPr lang="en-US" dirty="0" smtClean="0"/>
              <a:t> </a:t>
            </a:r>
            <a:r>
              <a:rPr lang="en-US" dirty="0" err="1" smtClean="0"/>
              <a:t>ठेव</a:t>
            </a:r>
            <a:r>
              <a:rPr lang="en-US" dirty="0" smtClean="0"/>
              <a:t> </a:t>
            </a:r>
            <a:r>
              <a:rPr lang="en-US" dirty="0" err="1" smtClean="0"/>
              <a:t>संलग्न</a:t>
            </a:r>
            <a:r>
              <a:rPr lang="en-US" dirty="0" smtClean="0"/>
              <a:t> </a:t>
            </a:r>
            <a:r>
              <a:rPr lang="en-US" dirty="0" err="1" smtClean="0"/>
              <a:t>विमा</a:t>
            </a:r>
            <a:r>
              <a:rPr lang="en-US" dirty="0" smtClean="0"/>
              <a:t> </a:t>
            </a:r>
            <a:r>
              <a:rPr lang="en-US" dirty="0" err="1" smtClean="0"/>
              <a:t>योजनेची</a:t>
            </a:r>
            <a:r>
              <a:rPr lang="en-US" dirty="0" smtClean="0"/>
              <a:t> </a:t>
            </a:r>
            <a:r>
              <a:rPr lang="en-US" dirty="0" err="1" smtClean="0"/>
              <a:t>अनुज्ञेय</a:t>
            </a:r>
            <a:r>
              <a:rPr lang="en-US" dirty="0" smtClean="0"/>
              <a:t> </a:t>
            </a:r>
            <a:r>
              <a:rPr lang="en-US" dirty="0" err="1" smtClean="0"/>
              <a:t>रक्कम</a:t>
            </a:r>
            <a:r>
              <a:rPr lang="en-US" dirty="0" smtClean="0"/>
              <a:t> </a:t>
            </a:r>
            <a:r>
              <a:rPr lang="en-US" dirty="0" err="1" smtClean="0"/>
              <a:t>मिळण्यासाठी</a:t>
            </a:r>
            <a:r>
              <a:rPr lang="en-US" dirty="0" smtClean="0"/>
              <a:t> </a:t>
            </a:r>
            <a:r>
              <a:rPr lang="en-US" dirty="0" err="1" smtClean="0"/>
              <a:t>वर्गणीदाराने</a:t>
            </a:r>
            <a:r>
              <a:rPr lang="en-US" dirty="0" smtClean="0"/>
              <a:t> </a:t>
            </a:r>
            <a:r>
              <a:rPr lang="en-US" dirty="0" err="1" smtClean="0"/>
              <a:t>नामनिर्देशित</a:t>
            </a:r>
            <a:r>
              <a:rPr lang="en-US" dirty="0" smtClean="0"/>
              <a:t> </a:t>
            </a:r>
            <a:r>
              <a:rPr lang="en-US" dirty="0" err="1" smtClean="0"/>
              <a:t>केलेल्या</a:t>
            </a:r>
            <a:r>
              <a:rPr lang="en-US" dirty="0" smtClean="0"/>
              <a:t> </a:t>
            </a:r>
            <a:r>
              <a:rPr lang="en-US" dirty="0" err="1" smtClean="0"/>
              <a:t>व्यक्तीने</a:t>
            </a:r>
            <a:r>
              <a:rPr lang="en-US" dirty="0" smtClean="0"/>
              <a:t> </a:t>
            </a:r>
            <a:r>
              <a:rPr lang="en-US" dirty="0" err="1" smtClean="0"/>
              <a:t>किवा</a:t>
            </a:r>
            <a:r>
              <a:rPr lang="en-US" dirty="0" smtClean="0"/>
              <a:t> </a:t>
            </a:r>
            <a:r>
              <a:rPr lang="en-US" dirty="0" err="1" smtClean="0"/>
              <a:t>वर्गणीदाराने</a:t>
            </a:r>
            <a:r>
              <a:rPr lang="en-US" dirty="0" smtClean="0"/>
              <a:t> </a:t>
            </a:r>
            <a:r>
              <a:rPr lang="en-US" dirty="0" err="1" smtClean="0"/>
              <a:t>नामनिर्देशित</a:t>
            </a:r>
            <a:r>
              <a:rPr lang="en-US" dirty="0" smtClean="0"/>
              <a:t> न </a:t>
            </a:r>
            <a:r>
              <a:rPr lang="en-US" dirty="0" err="1" smtClean="0"/>
              <a:t>केलेल्या</a:t>
            </a:r>
            <a:r>
              <a:rPr lang="en-US" dirty="0" smtClean="0"/>
              <a:t> </a:t>
            </a:r>
            <a:r>
              <a:rPr lang="en-US" dirty="0" err="1" smtClean="0"/>
              <a:t>अन्य</a:t>
            </a:r>
            <a:r>
              <a:rPr lang="en-US" dirty="0" smtClean="0"/>
              <a:t> </a:t>
            </a:r>
            <a:r>
              <a:rPr lang="en-US" dirty="0" err="1" smtClean="0"/>
              <a:t>मागणीदार</a:t>
            </a:r>
            <a:r>
              <a:rPr lang="en-US" dirty="0" smtClean="0"/>
              <a:t> </a:t>
            </a:r>
            <a:r>
              <a:rPr lang="en-US" dirty="0" err="1" smtClean="0"/>
              <a:t>व्यक्तीने</a:t>
            </a:r>
            <a:r>
              <a:rPr lang="en-US" dirty="0" smtClean="0"/>
              <a:t>, </a:t>
            </a:r>
            <a:r>
              <a:rPr lang="en-US" dirty="0" err="1" smtClean="0"/>
              <a:t>सादर</a:t>
            </a:r>
            <a:r>
              <a:rPr lang="en-US" dirty="0" smtClean="0"/>
              <a:t> </a:t>
            </a:r>
            <a:r>
              <a:rPr lang="en-US" dirty="0" err="1" smtClean="0"/>
              <a:t>करावयाचा</a:t>
            </a:r>
            <a:r>
              <a:rPr lang="en-US" dirty="0" smtClean="0"/>
              <a:t> </a:t>
            </a:r>
            <a:r>
              <a:rPr lang="en-US" dirty="0" err="1" smtClean="0"/>
              <a:t>अर्ज</a:t>
            </a:r>
            <a:r>
              <a:rPr lang="en-US" dirty="0" smtClean="0"/>
              <a:t> </a:t>
            </a:r>
            <a:r>
              <a:rPr lang="en-US" dirty="0" err="1" smtClean="0"/>
              <a:t>अनुसूची-एक</a:t>
            </a:r>
            <a:r>
              <a:rPr lang="en-US" dirty="0" smtClean="0"/>
              <a:t> </a:t>
            </a:r>
            <a:r>
              <a:rPr lang="en-US" dirty="0" err="1" smtClean="0"/>
              <a:t>मध्ये</a:t>
            </a:r>
            <a:r>
              <a:rPr lang="en-US" dirty="0" smtClean="0"/>
              <a:t> </a:t>
            </a:r>
            <a:r>
              <a:rPr lang="en-US" dirty="0" err="1" smtClean="0"/>
              <a:t>दिलेल्या</a:t>
            </a:r>
            <a:r>
              <a:rPr lang="en-US" dirty="0" smtClean="0"/>
              <a:t> </a:t>
            </a:r>
            <a:r>
              <a:rPr lang="en-US" dirty="0" err="1" smtClean="0"/>
              <a:t>नमुना</a:t>
            </a:r>
            <a:r>
              <a:rPr lang="en-US" dirty="0" smtClean="0"/>
              <a:t> “क” </a:t>
            </a:r>
            <a:r>
              <a:rPr lang="en-US" dirty="0" err="1" smtClean="0"/>
              <a:t>मध्ये</a:t>
            </a:r>
            <a:r>
              <a:rPr lang="en-US" dirty="0" smtClean="0"/>
              <a:t> </a:t>
            </a:r>
            <a:r>
              <a:rPr lang="en-US" dirty="0" err="1" smtClean="0"/>
              <a:t>भरून</a:t>
            </a:r>
            <a:r>
              <a:rPr lang="en-US" dirty="0" smtClean="0"/>
              <a:t> </a:t>
            </a:r>
            <a:r>
              <a:rPr lang="en-US" dirty="0" err="1" smtClean="0"/>
              <a:t>सादर</a:t>
            </a:r>
            <a:r>
              <a:rPr lang="en-US" dirty="0" smtClean="0"/>
              <a:t> </a:t>
            </a:r>
            <a:r>
              <a:rPr lang="en-US" dirty="0" err="1" smtClean="0"/>
              <a:t>करण्यात</a:t>
            </a:r>
            <a:r>
              <a:rPr lang="en-US" dirty="0" smtClean="0"/>
              <a:t> </a:t>
            </a:r>
            <a:r>
              <a:rPr lang="en-US" dirty="0" err="1" smtClean="0"/>
              <a:t>येईल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600" y="254000"/>
            <a:ext cx="7620000" cy="660400"/>
          </a:xfrm>
        </p:spPr>
        <p:txBody>
          <a:bodyPr anchor="t">
            <a:noAutofit/>
          </a:bodyPr>
          <a:lstStyle/>
          <a:p>
            <a:pPr algn="ctr"/>
            <a:r>
              <a:rPr lang="mr-IN" sz="3600" dirty="0" smtClean="0"/>
              <a:t>भविष्य निर्वाह निधी संबंधी लेखा विषयक अभिलेख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458200" cy="45720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mr-IN" dirty="0" smtClean="0"/>
              <a:t>भविष्य निर्वाह निधी अंशदान अनुसूची.</a:t>
            </a:r>
          </a:p>
          <a:p>
            <a:pPr>
              <a:lnSpc>
                <a:spcPct val="150000"/>
              </a:lnSpc>
            </a:pPr>
            <a:r>
              <a:rPr lang="mr-IN" dirty="0" smtClean="0"/>
              <a:t>दैनिक नोंदवही.</a:t>
            </a:r>
          </a:p>
          <a:p>
            <a:pPr>
              <a:lnSpc>
                <a:spcPct val="150000"/>
              </a:lnSpc>
            </a:pPr>
            <a:r>
              <a:rPr lang="mr-IN" dirty="0" smtClean="0"/>
              <a:t>खाते नोंदवही.</a:t>
            </a:r>
          </a:p>
          <a:p>
            <a:pPr>
              <a:lnSpc>
                <a:spcPct val="150000"/>
              </a:lnSpc>
            </a:pPr>
            <a:r>
              <a:rPr lang="mr-IN" dirty="0" smtClean="0"/>
              <a:t>बृहत् पत्र.</a:t>
            </a:r>
          </a:p>
          <a:p>
            <a:pPr>
              <a:lnSpc>
                <a:spcPct val="150000"/>
              </a:lnSpc>
            </a:pPr>
            <a:r>
              <a:rPr lang="mr-IN" dirty="0" smtClean="0"/>
              <a:t>अग्रिम वसुली देखरेख नोंदवही.</a:t>
            </a:r>
          </a:p>
          <a:p>
            <a:pPr>
              <a:lnSpc>
                <a:spcPct val="150000"/>
              </a:lnSpc>
            </a:pPr>
            <a:r>
              <a:rPr lang="mr-IN" dirty="0" smtClean="0"/>
              <a:t>देयक नोंदवही.</a:t>
            </a:r>
          </a:p>
          <a:p>
            <a:pPr>
              <a:lnSpc>
                <a:spcPct val="150000"/>
              </a:lnSpc>
            </a:pPr>
            <a:r>
              <a:rPr lang="mr-IN" dirty="0" smtClean="0"/>
              <a:t>कार्य विवरण.</a:t>
            </a:r>
          </a:p>
          <a:p>
            <a:pPr>
              <a:lnSpc>
                <a:spcPct val="150000"/>
              </a:lnSpc>
            </a:pPr>
            <a:r>
              <a:rPr lang="mr-IN" dirty="0" smtClean="0"/>
              <a:t>स्थायी आदेश धारिका.</a:t>
            </a:r>
          </a:p>
          <a:p>
            <a:endParaRPr lang="mr-IN" dirty="0" smtClean="0"/>
          </a:p>
          <a:p>
            <a:endParaRPr lang="mr-IN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13264"/>
          </a:xfrm>
        </p:spPr>
        <p:txBody>
          <a:bodyPr>
            <a:noAutofit/>
          </a:bodyPr>
          <a:lstStyle/>
          <a:p>
            <a:pPr algn="ctr"/>
            <a:r>
              <a:rPr lang="mr-IN" sz="3600" dirty="0" smtClean="0"/>
              <a:t>लेखा अभिलेख : महत्वाचे विहित नमुने  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142999"/>
          <a:ext cx="8229600" cy="5410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9795"/>
                <a:gridCol w="1003610"/>
                <a:gridCol w="1174595"/>
                <a:gridCol w="5181600"/>
              </a:tblGrid>
              <a:tr h="772886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अ.क्र.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क्रमांक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नियम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नोंदवहीचे नाव </a:t>
                      </a:r>
                      <a:endParaRPr lang="en-US" dirty="0"/>
                    </a:p>
                  </a:txBody>
                  <a:tcPr anchor="ctr"/>
                </a:tc>
              </a:tr>
              <a:tr h="772886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११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५०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प्राप्त धनादेश नोंदवही </a:t>
                      </a:r>
                      <a:endParaRPr lang="en-US" dirty="0"/>
                    </a:p>
                  </a:txBody>
                  <a:tcPr anchor="ctr"/>
                </a:tc>
              </a:tr>
              <a:tr h="772886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2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१२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५१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प्रदानार्थ मिळालेल्या बिलांची नोंदवही </a:t>
                      </a:r>
                      <a:endParaRPr lang="en-US" dirty="0"/>
                    </a:p>
                  </a:txBody>
                  <a:tcPr anchor="ctr"/>
                </a:tc>
              </a:tr>
              <a:tr h="772886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३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७९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२०८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वासुलीयोग्य कर्जांची / अग्रीमांची नोंदवही </a:t>
                      </a:r>
                      <a:endParaRPr lang="en-US" dirty="0"/>
                    </a:p>
                  </a:txBody>
                  <a:tcPr anchor="ctr"/>
                </a:tc>
              </a:tr>
              <a:tr h="772886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४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८७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२३१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भ.</a:t>
                      </a:r>
                      <a:r>
                        <a:rPr lang="mr-IN" baseline="0" dirty="0" smtClean="0"/>
                        <a:t> नि. नि. दैनिक पुस्तक </a:t>
                      </a:r>
                      <a:endParaRPr lang="en-US" dirty="0"/>
                    </a:p>
                  </a:txBody>
                  <a:tcPr anchor="ctr"/>
                </a:tc>
              </a:tr>
              <a:tr h="772886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५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८८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२३१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भ.</a:t>
                      </a:r>
                      <a:r>
                        <a:rPr lang="mr-IN" baseline="0" dirty="0" smtClean="0"/>
                        <a:t> नि. नि. खाते वही </a:t>
                      </a:r>
                      <a:endParaRPr lang="en-US" dirty="0"/>
                    </a:p>
                  </a:txBody>
                  <a:tcPr anchor="ctr"/>
                </a:tc>
              </a:tr>
              <a:tr h="772886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६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८९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२३१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जि.प. भ. नि. नि. चे बृहत् पत्रक 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mr-IN" dirty="0" smtClean="0"/>
              <a:t>सत्र : विषयपत्रिका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686800" cy="5105400"/>
          </a:xfrm>
        </p:spPr>
        <p:txBody>
          <a:bodyPr>
            <a:normAutofit/>
          </a:bodyPr>
          <a:lstStyle/>
          <a:p>
            <a:pPr marL="514350" indent="-514350" algn="just">
              <a:lnSpc>
                <a:spcPct val="150000"/>
              </a:lnSpc>
              <a:buFont typeface="+mj-lt"/>
              <a:buAutoNum type="arabicPeriod" startAt="6"/>
            </a:pPr>
            <a:r>
              <a:rPr lang="mr-IN" sz="3600" dirty="0" smtClean="0"/>
              <a:t>भविष्य निर्वाह निधी संबंधी विहित नमुने.</a:t>
            </a:r>
          </a:p>
          <a:p>
            <a:pPr marL="514350" indent="-514350" algn="just">
              <a:lnSpc>
                <a:spcPct val="150000"/>
              </a:lnSpc>
              <a:buFont typeface="+mj-lt"/>
              <a:buAutoNum type="arabicPeriod" startAt="6"/>
            </a:pPr>
            <a:r>
              <a:rPr lang="mr-IN" sz="3600" dirty="0" smtClean="0"/>
              <a:t>कार्यपद्धती आणि प्रकीया </a:t>
            </a:r>
          </a:p>
          <a:p>
            <a:pPr marL="514350" indent="-514350" algn="just">
              <a:lnSpc>
                <a:spcPct val="150000"/>
              </a:lnSpc>
              <a:buFont typeface="+mj-lt"/>
              <a:buAutoNum type="arabicPeriod" startAt="6"/>
            </a:pPr>
            <a:r>
              <a:rPr lang="mr-IN" sz="3600" dirty="0" smtClean="0"/>
              <a:t>लेखापरीक्षण</a:t>
            </a:r>
            <a:r>
              <a:rPr lang="en-US" sz="3600" dirty="0" smtClean="0"/>
              <a:t> </a:t>
            </a:r>
            <a:endParaRPr lang="mr-IN" sz="3600" dirty="0" smtClean="0"/>
          </a:p>
          <a:p>
            <a:pPr marL="514350" indent="-514350" algn="just">
              <a:lnSpc>
                <a:spcPct val="150000"/>
              </a:lnSpc>
              <a:buFont typeface="+mj-lt"/>
              <a:buAutoNum type="arabicPeriod" startAt="6"/>
            </a:pPr>
            <a:r>
              <a:rPr lang="mr-IN" sz="3600" dirty="0" smtClean="0"/>
              <a:t>लेखापरीक्षण अहवालाचे प्रतिवेदन</a:t>
            </a:r>
          </a:p>
          <a:p>
            <a:pPr marL="514350" indent="-514350" algn="just">
              <a:lnSpc>
                <a:spcPct val="150000"/>
              </a:lnSpc>
              <a:buFont typeface="+mj-lt"/>
              <a:buAutoNum type="arabicPeriod" startAt="6"/>
            </a:pPr>
            <a:r>
              <a:rPr lang="mr-IN" sz="3600" dirty="0" smtClean="0"/>
              <a:t>लेखापरीक्षण पश्चात अनुपालनात्मक कार्यवाही. </a:t>
            </a:r>
            <a:endParaRPr lang="en-US" sz="3600" dirty="0" smtClean="0"/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endParaRPr lang="mr-IN" sz="3600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mr-IN" dirty="0" smtClean="0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13264"/>
          </a:xfrm>
        </p:spPr>
        <p:txBody>
          <a:bodyPr>
            <a:noAutofit/>
          </a:bodyPr>
          <a:lstStyle/>
          <a:p>
            <a:pPr algn="ctr"/>
            <a:r>
              <a:rPr lang="mr-IN" sz="3600" dirty="0" smtClean="0"/>
              <a:t>लेखा अभिलेख : महत्वाचे विहित नमुने  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142999"/>
          <a:ext cx="8229600" cy="5257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9795"/>
                <a:gridCol w="1003610"/>
                <a:gridCol w="1174595"/>
                <a:gridCol w="5181600"/>
              </a:tblGrid>
              <a:tr h="803594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अ.क्र.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क्रमांक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नियम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नोंदवहीचे नाव </a:t>
                      </a:r>
                      <a:endParaRPr lang="en-US" dirty="0"/>
                    </a:p>
                  </a:txBody>
                  <a:tcPr anchor="ctr"/>
                </a:tc>
              </a:tr>
              <a:tr h="803594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७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२५ (१)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भ. नि. नि. अंशदान अनुसूची </a:t>
                      </a:r>
                      <a:endParaRPr lang="en-US" dirty="0"/>
                    </a:p>
                  </a:txBody>
                  <a:tcPr anchor="ctr"/>
                </a:tc>
              </a:tr>
              <a:tr h="803594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८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अ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५ (३)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नामनिर्देशनाचा नमुना  </a:t>
                      </a:r>
                      <a:endParaRPr lang="en-US" dirty="0"/>
                    </a:p>
                  </a:txBody>
                  <a:tcPr anchor="ctr"/>
                </a:tc>
              </a:tr>
              <a:tr h="803594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९ 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ब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२९ (३)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निधी हस्तांतरण अर्ज </a:t>
                      </a:r>
                      <a:endParaRPr lang="en-US" dirty="0"/>
                    </a:p>
                  </a:txBody>
                  <a:tcPr anchor="ctr"/>
                </a:tc>
              </a:tr>
              <a:tr h="1239830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१० 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क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mr-IN" dirty="0" smtClean="0"/>
                    </a:p>
                    <a:p>
                      <a:pPr algn="ctr"/>
                      <a:r>
                        <a:rPr lang="mr-IN" dirty="0" smtClean="0"/>
                        <a:t>३० (४)</a:t>
                      </a:r>
                      <a:br>
                        <a:rPr lang="mr-IN" dirty="0" smtClean="0"/>
                      </a:br>
                      <a:endParaRPr lang="en-US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r>
                        <a:rPr lang="mr-IN" dirty="0" smtClean="0"/>
                        <a:t>वारसाने करावयाच्या अर्जाचा नमुना </a:t>
                      </a:r>
                      <a:endParaRPr lang="en-US" dirty="0"/>
                    </a:p>
                  </a:txBody>
                  <a:tcPr anchor="ctr"/>
                </a:tc>
              </a:tr>
              <a:tr h="803594">
                <a:tc>
                  <a:txBody>
                    <a:bodyPr/>
                    <a:lstStyle/>
                    <a:p>
                      <a:pPr algn="ctr"/>
                      <a:r>
                        <a:rPr lang="mr-IN" dirty="0" smtClean="0"/>
                        <a:t>११ 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M.T.R. 52 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0" y="254000"/>
            <a:ext cx="8534400" cy="736600"/>
          </a:xfrm>
        </p:spPr>
        <p:txBody>
          <a:bodyPr anchor="t">
            <a:noAutofit/>
          </a:bodyPr>
          <a:lstStyle/>
          <a:p>
            <a:pPr algn="ctr"/>
            <a:r>
              <a:rPr lang="mr-IN" sz="3200" dirty="0" smtClean="0"/>
              <a:t>भ.नि.नि. लेखांकन  कार्यपद्धती आणि प्रक्रिया </a:t>
            </a:r>
            <a:endParaRPr lang="en-GB" sz="32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4294967295"/>
          </p:nvPr>
        </p:nvGraphicFramePr>
        <p:xfrm>
          <a:off x="304800" y="914400"/>
          <a:ext cx="86106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4294967295"/>
          </p:nvPr>
        </p:nvGraphicFramePr>
        <p:xfrm>
          <a:off x="304800" y="1143000"/>
          <a:ext cx="85344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533400" y="254000"/>
            <a:ext cx="7696200" cy="812800"/>
          </a:xfrm>
        </p:spPr>
        <p:txBody>
          <a:bodyPr anchor="t">
            <a:noAutofit/>
          </a:bodyPr>
          <a:lstStyle/>
          <a:p>
            <a:pPr algn="ctr"/>
            <a:r>
              <a:rPr lang="mr-IN" sz="2400" dirty="0" smtClean="0"/>
              <a:t>भ.नि.नि. अग्रिम / अंतिम प्रदान कार्यपद्धती आणि प्रक्रिया</a:t>
            </a:r>
            <a:r>
              <a:rPr lang="mr-IN" sz="3200" dirty="0" smtClean="0"/>
              <a:t> </a:t>
            </a:r>
            <a:endParaRPr lang="en-GB" sz="32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>
            <a:normAutofit fontScale="90000"/>
          </a:bodyPr>
          <a:lstStyle/>
          <a:p>
            <a:pPr marL="514350" indent="-514350" algn="ctr">
              <a:lnSpc>
                <a:spcPct val="150000"/>
              </a:lnSpc>
            </a:pPr>
            <a:r>
              <a:rPr lang="mr-IN" dirty="0" smtClean="0"/>
              <a:t/>
            </a:r>
            <a:br>
              <a:rPr lang="mr-IN" dirty="0" smtClean="0"/>
            </a:br>
            <a:r>
              <a:rPr lang="mr-IN" dirty="0" smtClean="0"/>
              <a:t>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mr-IN" sz="4000" dirty="0" smtClean="0"/>
              <a:t>वित्त / भ.नि.नि. विभागाचे लेखापरीक्षण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534400" cy="5105399"/>
          </a:xfrm>
        </p:spPr>
        <p:txBody>
          <a:bodyPr>
            <a:normAutofit/>
          </a:bodyPr>
          <a:lstStyle/>
          <a:p>
            <a:r>
              <a:rPr lang="mr-IN" sz="2400" dirty="0" smtClean="0">
                <a:solidFill>
                  <a:srgbClr val="00B0F0"/>
                </a:solidFill>
              </a:rPr>
              <a:t>वैधानिक लेखापरीक्षक </a:t>
            </a:r>
          </a:p>
          <a:p>
            <a:pPr marL="514350" indent="-514350">
              <a:buFont typeface="+mj-lt"/>
              <a:buAutoNum type="arabicPeriod"/>
            </a:pPr>
            <a:r>
              <a:rPr lang="mr-IN" sz="2400" dirty="0" smtClean="0"/>
              <a:t>म. जि. प. व पं. स. अधिनियम,१९६१;कलम १४२ क</a:t>
            </a:r>
          </a:p>
          <a:p>
            <a:pPr marL="514350" indent="-514350">
              <a:buNone/>
            </a:pPr>
            <a:r>
              <a:rPr lang="mr-IN" sz="2400" dirty="0" smtClean="0"/>
              <a:t>   नुसार मा. महालेखापाल, महाराष्ट्र राज्य.</a:t>
            </a:r>
          </a:p>
          <a:p>
            <a:pPr marL="514350" indent="-514350">
              <a:buFont typeface="+mj-lt"/>
              <a:buAutoNum type="arabicPeriod" startAt="2"/>
            </a:pPr>
            <a:endParaRPr lang="mr-IN" sz="2400" dirty="0" smtClean="0"/>
          </a:p>
          <a:p>
            <a:pPr marL="514350" indent="-514350">
              <a:buFont typeface="+mj-lt"/>
              <a:buAutoNum type="arabicPeriod" startAt="2"/>
            </a:pPr>
            <a:r>
              <a:rPr lang="mr-IN" sz="2400" dirty="0" smtClean="0"/>
              <a:t>म.स्था.नि.ले. अधिनियम, नुसार मा. संचालक, स्थानिक निधी लेखापरीक्षा, महाराष्ट्र राज्य. </a:t>
            </a:r>
          </a:p>
          <a:p>
            <a:pPr marL="514350" indent="-514350">
              <a:buNone/>
            </a:pPr>
            <a:endParaRPr lang="mr-IN" sz="2400" dirty="0" smtClean="0"/>
          </a:p>
          <a:p>
            <a:pPr marL="514350" indent="-514350"/>
            <a:r>
              <a:rPr lang="mr-IN" sz="2400" dirty="0" smtClean="0">
                <a:solidFill>
                  <a:srgbClr val="00B0F0"/>
                </a:solidFill>
              </a:rPr>
              <a:t>लेखापारीक्षणाचे विनियमन  :</a:t>
            </a:r>
          </a:p>
          <a:p>
            <a:pPr marL="514350" indent="-514350">
              <a:buFont typeface="+mj-lt"/>
              <a:buAutoNum type="arabicPeriod"/>
            </a:pPr>
            <a:r>
              <a:rPr lang="mr-IN" sz="2400" dirty="0" smtClean="0"/>
              <a:t>म. जि. प. व पं. स. अधिनियम,१९६१.</a:t>
            </a:r>
          </a:p>
          <a:p>
            <a:pPr marL="514350" indent="-514350">
              <a:buFont typeface="+mj-lt"/>
              <a:buAutoNum type="arabicPeriod"/>
            </a:pPr>
            <a:r>
              <a:rPr lang="mr-IN" sz="2400" dirty="0" smtClean="0"/>
              <a:t>म. जि. प. व पं. स. लेखा संहिता,१९६८.</a:t>
            </a:r>
          </a:p>
          <a:p>
            <a:pPr marL="514350" indent="-514350">
              <a:buFont typeface="+mj-lt"/>
              <a:buAutoNum type="arabicPeriod"/>
            </a:pPr>
            <a:r>
              <a:rPr lang="mr-IN" sz="2400" dirty="0" smtClean="0"/>
              <a:t>म. स्था. नि. ले. अधिनियम.</a:t>
            </a:r>
          </a:p>
          <a:p>
            <a:pPr marL="514350" indent="-514350">
              <a:buFont typeface="+mj-lt"/>
              <a:buAutoNum type="arabicPeriod"/>
            </a:pPr>
            <a:r>
              <a:rPr lang="mr-IN" sz="2400" dirty="0" smtClean="0"/>
              <a:t>स्थानिक निधी लेखापरीक्षण कार्यालयीन नियम पुस्तिका.</a:t>
            </a:r>
          </a:p>
          <a:p>
            <a:pPr marL="514350" indent="-514350">
              <a:buFont typeface="+mj-lt"/>
              <a:buAutoNum type="arabicPeriod"/>
            </a:pPr>
            <a:r>
              <a:rPr lang="mr-IN" sz="2400" dirty="0" smtClean="0"/>
              <a:t>अन्य अनुषंगिक प्रचलित शासन नियम  आणि विनियम.</a:t>
            </a:r>
          </a:p>
          <a:p>
            <a:pPr marL="514350" indent="-514350">
              <a:buFont typeface="+mj-lt"/>
              <a:buAutoNum type="arabicPeriod"/>
            </a:pPr>
            <a:endParaRPr lang="mr-IN" sz="2400" dirty="0" smtClean="0"/>
          </a:p>
          <a:p>
            <a:pPr marL="514350" indent="-514350">
              <a:buFont typeface="+mj-lt"/>
              <a:buAutoNum type="arabicPeriod"/>
            </a:pPr>
            <a:endParaRPr lang="mr-IN" sz="2400" dirty="0" smtClean="0"/>
          </a:p>
          <a:p>
            <a:pPr marL="514350" indent="-514350">
              <a:buFont typeface="+mj-lt"/>
              <a:buAutoNum type="arabicPeriod"/>
            </a:pPr>
            <a:endParaRPr lang="mr-IN" sz="2400" dirty="0" smtClean="0"/>
          </a:p>
          <a:p>
            <a:pPr marL="514350" indent="-514350">
              <a:buFont typeface="+mj-lt"/>
              <a:buAutoNum type="arabicPeriod"/>
            </a:pPr>
            <a:endParaRPr lang="mr-IN" dirty="0" smtClean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14350" indent="-514350" algn="ctr">
              <a:lnSpc>
                <a:spcPct val="150000"/>
              </a:lnSpc>
            </a:pPr>
            <a:r>
              <a:rPr lang="mr-IN" dirty="0" smtClean="0"/>
              <a:t/>
            </a:r>
            <a:br>
              <a:rPr lang="mr-IN" dirty="0" smtClean="0"/>
            </a:br>
            <a:r>
              <a:rPr lang="mr-IN" dirty="0" smtClean="0"/>
              <a:t>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mr-IN" sz="4000" dirty="0" smtClean="0"/>
              <a:t>लेखापरीक्षण प्रक्रिया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533400" indent="0">
              <a:lnSpc>
                <a:spcPct val="110000"/>
              </a:lnSpc>
            </a:pPr>
            <a:r>
              <a:rPr lang="mr-IN" sz="2400" dirty="0" smtClean="0"/>
              <a:t> सूचना </a:t>
            </a:r>
          </a:p>
          <a:p>
            <a:pPr marL="533400" indent="0">
              <a:lnSpc>
                <a:spcPct val="110000"/>
              </a:lnSpc>
            </a:pPr>
            <a:r>
              <a:rPr lang="mr-IN" sz="2400" dirty="0" smtClean="0"/>
              <a:t> प्रमाणकांचे अनुरेखन.</a:t>
            </a:r>
          </a:p>
          <a:p>
            <a:pPr marL="533400" indent="0">
              <a:lnSpc>
                <a:spcPct val="110000"/>
              </a:lnSpc>
            </a:pPr>
            <a:r>
              <a:rPr lang="mr-IN" sz="2400" dirty="0" smtClean="0"/>
              <a:t> अभिलेख तपासणी.</a:t>
            </a:r>
          </a:p>
          <a:p>
            <a:pPr marL="533400" indent="0">
              <a:lnSpc>
                <a:spcPct val="110000"/>
              </a:lnSpc>
            </a:pPr>
            <a:r>
              <a:rPr lang="mr-IN" sz="2400" dirty="0" smtClean="0"/>
              <a:t> अर्ध समास पत्र.</a:t>
            </a:r>
          </a:p>
          <a:p>
            <a:pPr marL="533400" indent="0">
              <a:lnSpc>
                <a:spcPct val="110000"/>
              </a:lnSpc>
            </a:pPr>
            <a:r>
              <a:rPr lang="mr-IN" sz="2400" dirty="0" smtClean="0"/>
              <a:t> अनुपालनावर विचार.</a:t>
            </a:r>
          </a:p>
          <a:p>
            <a:pPr marL="533400" indent="0">
              <a:lnSpc>
                <a:spcPct val="110000"/>
              </a:lnSpc>
            </a:pPr>
            <a:r>
              <a:rPr lang="mr-IN" sz="2400" dirty="0" smtClean="0"/>
              <a:t> प्रारूप परिच्छेद.</a:t>
            </a:r>
          </a:p>
          <a:p>
            <a:pPr marL="533400" indent="0">
              <a:lnSpc>
                <a:spcPct val="110000"/>
              </a:lnSpc>
            </a:pPr>
            <a:r>
              <a:rPr lang="mr-IN" sz="2400" dirty="0" smtClean="0"/>
              <a:t> परिच्छेद छाननी.  </a:t>
            </a:r>
          </a:p>
          <a:p>
            <a:pPr marL="533400" indent="0">
              <a:lnSpc>
                <a:spcPct val="110000"/>
              </a:lnSpc>
            </a:pPr>
            <a:r>
              <a:rPr lang="mr-IN" sz="2400" dirty="0" smtClean="0"/>
              <a:t> प्रारूप अहवाल.</a:t>
            </a:r>
          </a:p>
          <a:p>
            <a:pPr marL="533400" indent="0">
              <a:lnSpc>
                <a:spcPct val="110000"/>
              </a:lnSpc>
            </a:pPr>
            <a:r>
              <a:rPr lang="mr-IN" sz="2400" dirty="0" smtClean="0"/>
              <a:t> अहवाल वाचन.</a:t>
            </a:r>
          </a:p>
          <a:p>
            <a:pPr marL="533400" indent="0">
              <a:lnSpc>
                <a:spcPct val="110000"/>
              </a:lnSpc>
            </a:pPr>
            <a:r>
              <a:rPr lang="mr-IN" sz="2400" dirty="0" smtClean="0"/>
              <a:t> अहवाल अंतीमिकरण.</a:t>
            </a:r>
          </a:p>
          <a:p>
            <a:pPr marL="533400" indent="0">
              <a:lnSpc>
                <a:spcPct val="110000"/>
              </a:lnSpc>
            </a:pPr>
            <a:r>
              <a:rPr lang="mr-IN" sz="2400" dirty="0" smtClean="0"/>
              <a:t> अहवाल निर्गमन.</a:t>
            </a:r>
          </a:p>
          <a:p>
            <a:pPr marL="533400" indent="0">
              <a:buFont typeface="+mj-lt"/>
              <a:buAutoNum type="arabicPeriod"/>
            </a:pPr>
            <a:endParaRPr lang="mr-IN" sz="2400" dirty="0" smtClean="0"/>
          </a:p>
          <a:p>
            <a:pPr marL="533400" indent="0">
              <a:buFont typeface="+mj-lt"/>
              <a:buAutoNum type="arabicPeriod"/>
            </a:pPr>
            <a:endParaRPr lang="mr-IN" dirty="0" smtClean="0"/>
          </a:p>
          <a:p>
            <a:pPr marL="533400" indent="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267200" cy="4526280"/>
          </a:xfrm>
        </p:spPr>
        <p:txBody>
          <a:bodyPr>
            <a:normAutofit/>
          </a:bodyPr>
          <a:lstStyle/>
          <a:p>
            <a:r>
              <a:rPr lang="mr-IN" dirty="0" smtClean="0"/>
              <a:t> </a:t>
            </a:r>
            <a:r>
              <a:rPr lang="mr-IN" sz="2400" dirty="0" smtClean="0"/>
              <a:t>अहवाल प्राप्ती.</a:t>
            </a:r>
          </a:p>
          <a:p>
            <a:r>
              <a:rPr lang="mr-IN" sz="2400" dirty="0" smtClean="0"/>
              <a:t> प्रथम अनुपालन.</a:t>
            </a:r>
          </a:p>
          <a:p>
            <a:r>
              <a:rPr lang="mr-IN" sz="2400" dirty="0" smtClean="0"/>
              <a:t> वित्त समितीची मान्यता </a:t>
            </a:r>
          </a:p>
          <a:p>
            <a:r>
              <a:rPr lang="mr-IN" sz="2400" dirty="0" smtClean="0"/>
              <a:t> सर्वसाधारण सभेची मान्यता. </a:t>
            </a:r>
          </a:p>
          <a:p>
            <a:r>
              <a:rPr lang="mr-IN" sz="2400" dirty="0" smtClean="0"/>
              <a:t> सादरीकरण.</a:t>
            </a:r>
          </a:p>
          <a:p>
            <a:r>
              <a:rPr lang="mr-IN" sz="2400" dirty="0" smtClean="0"/>
              <a:t> छाननी व निर्णय.</a:t>
            </a:r>
          </a:p>
          <a:p>
            <a:r>
              <a:rPr lang="mr-IN" sz="2400" dirty="0" smtClean="0"/>
              <a:t> प्रथम पुढील अभिप्राय.</a:t>
            </a:r>
          </a:p>
          <a:p>
            <a:r>
              <a:rPr lang="mr-IN" sz="2400" dirty="0" smtClean="0"/>
              <a:t> भार – अधिभार</a:t>
            </a:r>
          </a:p>
          <a:p>
            <a:r>
              <a:rPr lang="mr-IN" sz="2400" dirty="0" smtClean="0"/>
              <a:t> पं.रा.पुनर्विलोकन अहवालात        </a:t>
            </a:r>
          </a:p>
          <a:p>
            <a:pPr>
              <a:buNone/>
            </a:pPr>
            <a:r>
              <a:rPr lang="mr-IN" sz="2400" dirty="0" smtClean="0"/>
              <a:t>   प्रस्तावित.  </a:t>
            </a:r>
          </a:p>
          <a:p>
            <a:r>
              <a:rPr lang="mr-IN" sz="2400" dirty="0" smtClean="0"/>
              <a:t> द्वितीय अनुपालन.</a:t>
            </a:r>
          </a:p>
          <a:p>
            <a:pPr>
              <a:buNone/>
            </a:pP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5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0"/>
                            </p:stCondLst>
                            <p:childTnLst>
                              <p:par>
                                <p:cTn id="6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0"/>
                            </p:stCondLst>
                            <p:childTnLst>
                              <p:par>
                                <p:cTn id="6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0"/>
                            </p:stCondLst>
                            <p:childTnLst>
                              <p:par>
                                <p:cTn id="7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0"/>
                            </p:stCondLst>
                            <p:childTnLst>
                              <p:par>
                                <p:cTn id="7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0"/>
                            </p:stCondLst>
                            <p:childTnLst>
                              <p:par>
                                <p:cTn id="8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0"/>
                            </p:stCondLst>
                            <p:childTnLst>
                              <p:par>
                                <p:cTn id="8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0"/>
                            </p:stCondLst>
                            <p:childTnLst>
                              <p:par>
                                <p:cTn id="9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0"/>
                            </p:stCondLst>
                            <p:childTnLst>
                              <p:par>
                                <p:cTn id="9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0"/>
                            </p:stCondLst>
                            <p:childTnLst>
                              <p:par>
                                <p:cTn id="10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0"/>
                            </p:stCondLst>
                            <p:childTnLst>
                              <p:par>
                                <p:cTn id="10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0"/>
                            </p:stCondLst>
                            <p:childTnLst>
                              <p:par>
                                <p:cTn id="1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54000"/>
            <a:ext cx="8229600" cy="812800"/>
          </a:xfrm>
        </p:spPr>
        <p:txBody>
          <a:bodyPr>
            <a:normAutofit fontScale="90000"/>
          </a:bodyPr>
          <a:lstStyle/>
          <a:p>
            <a:pPr marL="514350" indent="-514350" algn="ctr">
              <a:lnSpc>
                <a:spcPct val="150000"/>
              </a:lnSpc>
            </a:pPr>
            <a:r>
              <a:rPr lang="mr-IN" dirty="0" smtClean="0"/>
              <a:t/>
            </a:r>
            <a:br>
              <a:rPr lang="mr-IN" dirty="0" smtClean="0"/>
            </a:br>
            <a:r>
              <a:rPr lang="mr-IN" dirty="0" smtClean="0"/>
              <a:t>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mr-IN" sz="4000" dirty="0" smtClean="0"/>
              <a:t> लेखापरीक्षण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85800" y="990600"/>
            <a:ext cx="8458200" cy="5638800"/>
          </a:xfrm>
        </p:spPr>
        <p:txBody>
          <a:bodyPr>
            <a:normAutofit fontScale="92500" lnSpcReduction="10000"/>
          </a:bodyPr>
          <a:lstStyle/>
          <a:p>
            <a:pPr marL="355600" indent="-355600">
              <a:lnSpc>
                <a:spcPct val="120000"/>
              </a:lnSpc>
            </a:pPr>
            <a:r>
              <a:rPr lang="mr-IN" sz="2400" dirty="0" smtClean="0"/>
              <a:t>सहाय्यक संचालक यांच्या पथकाद्वारे लेखापरीक्षण .</a:t>
            </a:r>
          </a:p>
          <a:p>
            <a:pPr marL="355600" indent="-355600">
              <a:lnSpc>
                <a:spcPct val="120000"/>
              </a:lnSpc>
            </a:pPr>
            <a:r>
              <a:rPr lang="mr-IN" sz="2400" dirty="0" smtClean="0"/>
              <a:t>सह संचालक यांच्याद्वारे अहवाल वाचन आणि अंतीमिकरण. </a:t>
            </a:r>
          </a:p>
          <a:p>
            <a:pPr marL="355600" indent="-355600">
              <a:lnSpc>
                <a:spcPct val="120000"/>
              </a:lnSpc>
              <a:buNone/>
            </a:pPr>
            <a:endParaRPr lang="mr-IN" sz="2400" dirty="0" smtClean="0"/>
          </a:p>
          <a:p>
            <a:pPr marL="355600" indent="-355600">
              <a:lnSpc>
                <a:spcPct val="120000"/>
              </a:lnSpc>
            </a:pPr>
            <a:r>
              <a:rPr lang="mr-IN" sz="2400" dirty="0" smtClean="0"/>
              <a:t>लेखापरीक्षणाचे स्वरूप :</a:t>
            </a:r>
          </a:p>
          <a:p>
            <a:pPr marL="901700" indent="0">
              <a:lnSpc>
                <a:spcPct val="110000"/>
              </a:lnSpc>
              <a:buFont typeface="+mj-lt"/>
              <a:buAutoNum type="arabicPeriod"/>
            </a:pPr>
            <a:r>
              <a:rPr lang="mr-IN" sz="2400" dirty="0" smtClean="0"/>
              <a:t> औचीत्यिक लेखापरीक्षण. ()</a:t>
            </a:r>
          </a:p>
          <a:p>
            <a:pPr marL="901700" indent="0">
              <a:lnSpc>
                <a:spcPct val="110000"/>
              </a:lnSpc>
              <a:buFont typeface="+mj-lt"/>
              <a:buAutoNum type="arabicPeriod"/>
            </a:pPr>
            <a:r>
              <a:rPr lang="mr-IN" sz="2400" dirty="0" smtClean="0"/>
              <a:t> विनियमात्मक लेखापरीक्षण.</a:t>
            </a:r>
          </a:p>
          <a:p>
            <a:pPr marL="901700" indent="0">
              <a:lnSpc>
                <a:spcPct val="110000"/>
              </a:lnSpc>
              <a:buFont typeface="+mj-lt"/>
              <a:buAutoNum type="arabicPeriod"/>
            </a:pPr>
            <a:r>
              <a:rPr lang="mr-IN" sz="2400" dirty="0" smtClean="0"/>
              <a:t> अनुपालनात्मक लेखापरीक्षण.</a:t>
            </a:r>
          </a:p>
          <a:p>
            <a:pPr marL="901700" indent="0">
              <a:lnSpc>
                <a:spcPct val="110000"/>
              </a:lnSpc>
              <a:buFont typeface="+mj-lt"/>
              <a:buAutoNum type="arabicPeriod"/>
            </a:pPr>
            <a:r>
              <a:rPr lang="mr-IN" sz="2400" dirty="0" smtClean="0"/>
              <a:t> वैधानिक लेखापरीक्षण.</a:t>
            </a:r>
          </a:p>
          <a:p>
            <a:pPr marL="901700" indent="0">
              <a:buNone/>
            </a:pPr>
            <a:endParaRPr lang="mr-IN" sz="2400" dirty="0" smtClean="0"/>
          </a:p>
          <a:p>
            <a:pPr marL="355600" indent="-355600">
              <a:lnSpc>
                <a:spcPct val="110000"/>
              </a:lnSpc>
            </a:pPr>
            <a:r>
              <a:rPr lang="mr-IN" sz="2400" dirty="0" smtClean="0"/>
              <a:t>लेखा परीक्षणाचा आधार :</a:t>
            </a:r>
          </a:p>
          <a:p>
            <a:pPr marL="901700" indent="266700">
              <a:lnSpc>
                <a:spcPct val="110000"/>
              </a:lnSpc>
              <a:buFont typeface="+mj-lt"/>
              <a:buAutoNum type="arabicPeriod"/>
            </a:pPr>
            <a:r>
              <a:rPr lang="mr-IN" sz="2400" dirty="0" smtClean="0"/>
              <a:t>प्रदानाची प्रमाणके.</a:t>
            </a:r>
          </a:p>
          <a:p>
            <a:pPr marL="901700" indent="266700">
              <a:lnSpc>
                <a:spcPct val="110000"/>
              </a:lnSpc>
              <a:buFont typeface="+mj-lt"/>
              <a:buAutoNum type="arabicPeriod"/>
            </a:pPr>
            <a:r>
              <a:rPr lang="mr-IN" sz="2400" dirty="0" smtClean="0"/>
              <a:t>प्रकरणाची धारिका.</a:t>
            </a:r>
          </a:p>
          <a:p>
            <a:pPr marL="901700" indent="266700">
              <a:lnSpc>
                <a:spcPct val="110000"/>
              </a:lnSpc>
              <a:buFont typeface="+mj-lt"/>
              <a:buAutoNum type="arabicPeriod"/>
            </a:pPr>
            <a:r>
              <a:rPr lang="mr-IN" sz="2400" dirty="0" smtClean="0"/>
              <a:t>सांख्यिकीय विवरणपत्रे.</a:t>
            </a:r>
          </a:p>
          <a:p>
            <a:pPr marL="901700" indent="266700">
              <a:lnSpc>
                <a:spcPct val="110000"/>
              </a:lnSpc>
              <a:buFont typeface="+mj-lt"/>
              <a:buAutoNum type="arabicPeriod"/>
            </a:pPr>
            <a:r>
              <a:rPr lang="mr-IN" sz="2400" dirty="0" smtClean="0"/>
              <a:t>अ. स. पत्राचे अनुपालन.</a:t>
            </a:r>
          </a:p>
          <a:p>
            <a:pPr marL="901700" indent="266700">
              <a:lnSpc>
                <a:spcPct val="110000"/>
              </a:lnSpc>
              <a:buFont typeface="+mj-lt"/>
              <a:buAutoNum type="arabicPeriod"/>
            </a:pPr>
            <a:r>
              <a:rPr lang="mr-IN" sz="2400" dirty="0" smtClean="0"/>
              <a:t>अधिकची माहिती.</a:t>
            </a:r>
          </a:p>
          <a:p>
            <a:pPr marL="901700" indent="266700">
              <a:lnSpc>
                <a:spcPct val="110000"/>
              </a:lnSpc>
              <a:buFont typeface="+mj-lt"/>
              <a:buAutoNum type="arabicPeriod"/>
            </a:pPr>
            <a:r>
              <a:rPr lang="mr-IN" sz="2400" dirty="0" smtClean="0"/>
              <a:t>मेज प्रभारी / अधिकारी यांचे समवेत चर्चा. </a:t>
            </a:r>
          </a:p>
          <a:p>
            <a:pPr marL="457200" indent="-457200">
              <a:buNone/>
            </a:pPr>
            <a:endParaRPr lang="mr-IN" sz="2400" dirty="0" smtClean="0"/>
          </a:p>
          <a:p>
            <a:pPr marL="990600" indent="-457200">
              <a:buFont typeface="+mj-lt"/>
              <a:buAutoNum type="arabicPeriod"/>
            </a:pPr>
            <a:endParaRPr lang="mr-I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0"/>
                            </p:stCondLst>
                            <p:childTnLst>
                              <p:par>
                                <p:cTn id="3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0"/>
                            </p:stCondLst>
                            <p:childTnLst>
                              <p:par>
                                <p:cTn id="4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0"/>
                            </p:stCondLst>
                            <p:childTnLst>
                              <p:par>
                                <p:cTn id="4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000"/>
                            </p:stCondLst>
                            <p:childTnLst>
                              <p:par>
                                <p:cTn id="5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0"/>
                            </p:stCondLst>
                            <p:childTnLst>
                              <p:par>
                                <p:cTn id="5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3000"/>
                            </p:stCondLst>
                            <p:childTnLst>
                              <p:par>
                                <p:cTn id="6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3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6000"/>
                            </p:stCondLst>
                            <p:childTnLst>
                              <p:par>
                                <p:cTn id="6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9000"/>
                            </p:stCondLst>
                            <p:childTnLst>
                              <p:par>
                                <p:cTn id="7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3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3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89464"/>
          </a:xfrm>
        </p:spPr>
        <p:txBody>
          <a:bodyPr anchor="t"/>
          <a:lstStyle/>
          <a:p>
            <a:pPr algn="ctr"/>
            <a:r>
              <a:rPr lang="mr-IN" dirty="0" smtClean="0"/>
              <a:t>लेखापरीक्षण अहवाल प्रतिवेदन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r-IN" dirty="0" smtClean="0"/>
              <a:t>मुख पृष्ठ </a:t>
            </a:r>
          </a:p>
          <a:p>
            <a:r>
              <a:rPr lang="mr-IN" dirty="0" smtClean="0"/>
              <a:t>अधिस्वीकृती प्रमाणपत्र</a:t>
            </a:r>
          </a:p>
          <a:p>
            <a:r>
              <a:rPr lang="mr-IN" dirty="0" smtClean="0"/>
              <a:t>अनुक्रमणिका</a:t>
            </a:r>
          </a:p>
          <a:p>
            <a:r>
              <a:rPr lang="mr-IN" dirty="0" smtClean="0"/>
              <a:t>भाग- एक</a:t>
            </a:r>
          </a:p>
          <a:p>
            <a:r>
              <a:rPr lang="mr-IN" dirty="0" smtClean="0"/>
              <a:t>भाग दोन </a:t>
            </a:r>
          </a:p>
          <a:p>
            <a:r>
              <a:rPr lang="mr-IN" dirty="0" smtClean="0"/>
              <a:t>समारोप</a:t>
            </a:r>
          </a:p>
          <a:p>
            <a:r>
              <a:rPr lang="mr-IN" dirty="0" smtClean="0"/>
              <a:t>पृष्टांकन</a:t>
            </a:r>
          </a:p>
          <a:p>
            <a:r>
              <a:rPr lang="mr-IN" dirty="0" smtClean="0"/>
              <a:t>विवरणपत्रे</a:t>
            </a:r>
          </a:p>
          <a:p>
            <a:r>
              <a:rPr lang="mr-IN" dirty="0" smtClean="0"/>
              <a:t>सह्पत्रे  </a:t>
            </a:r>
            <a:endParaRPr 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ctr"/>
            <a:r>
              <a:rPr lang="mr-IN" dirty="0" smtClean="0"/>
              <a:t>लेखा परीक्षण परिच्छेद लेखन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r-IN" dirty="0" smtClean="0"/>
              <a:t>शीर्षक </a:t>
            </a:r>
          </a:p>
          <a:p>
            <a:r>
              <a:rPr lang="mr-IN" dirty="0" smtClean="0"/>
              <a:t>प्रास्ताविक </a:t>
            </a:r>
          </a:p>
          <a:p>
            <a:r>
              <a:rPr lang="mr-IN" dirty="0" smtClean="0"/>
              <a:t>सारांश</a:t>
            </a:r>
          </a:p>
          <a:p>
            <a:r>
              <a:rPr lang="mr-IN" dirty="0" smtClean="0"/>
              <a:t>अनियमितता वर्णन </a:t>
            </a:r>
          </a:p>
          <a:p>
            <a:r>
              <a:rPr lang="mr-IN" dirty="0" smtClean="0"/>
              <a:t>लेखापरीक्षक संकेतांक </a:t>
            </a:r>
          </a:p>
          <a:p>
            <a:pPr>
              <a:buNone/>
            </a:pPr>
            <a:r>
              <a:rPr lang="mr-IN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r-IN" dirty="0" smtClean="0"/>
              <a:t>लेखापरीक्षण परिच्छेदाचे गुणधर्म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4983163"/>
          </a:xfrm>
        </p:spPr>
        <p:txBody>
          <a:bodyPr>
            <a:normAutofit lnSpcReduction="10000"/>
          </a:bodyPr>
          <a:lstStyle/>
          <a:p>
            <a:r>
              <a:rPr lang="mr-IN" dirty="0" smtClean="0"/>
              <a:t>परिच्छेद कसा असावा :</a:t>
            </a:r>
          </a:p>
          <a:p>
            <a:r>
              <a:rPr lang="mr-IN" dirty="0" smtClean="0"/>
              <a:t>वस्तुनिष्ठ</a:t>
            </a:r>
          </a:p>
          <a:p>
            <a:r>
              <a:rPr lang="mr-IN" dirty="0" smtClean="0"/>
              <a:t>निश्चित / ठोस </a:t>
            </a:r>
          </a:p>
          <a:p>
            <a:r>
              <a:rPr lang="mr-IN" dirty="0" smtClean="0"/>
              <a:t>प्राधिकारयुक्त </a:t>
            </a:r>
          </a:p>
          <a:p>
            <a:r>
              <a:rPr lang="mr-IN" dirty="0" smtClean="0"/>
              <a:t>स्पष्ट </a:t>
            </a:r>
          </a:p>
          <a:p>
            <a:r>
              <a:rPr lang="mr-IN" dirty="0" smtClean="0"/>
              <a:t>वसुली दर्शक</a:t>
            </a:r>
          </a:p>
          <a:p>
            <a:r>
              <a:rPr lang="mr-IN" dirty="0" smtClean="0"/>
              <a:t>परिपूर्ण </a:t>
            </a:r>
          </a:p>
          <a:p>
            <a:r>
              <a:rPr lang="mr-IN" dirty="0" smtClean="0"/>
              <a:t>संयुक्तिक</a:t>
            </a:r>
          </a:p>
          <a:p>
            <a:r>
              <a:rPr lang="mr-IN" dirty="0" smtClean="0"/>
              <a:t>दिशादर्शक </a:t>
            </a:r>
          </a:p>
          <a:p>
            <a:r>
              <a:rPr lang="mr-IN" dirty="0" smtClean="0"/>
              <a:t>तर्कशुद्ध  </a:t>
            </a:r>
          </a:p>
          <a:p>
            <a:r>
              <a:rPr lang="mr-IN" dirty="0" smtClean="0"/>
              <a:t>अभिनिवेश / दुराग्रह मुक्त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r-IN" dirty="0" smtClean="0"/>
              <a:t>लेखापरीक्षण परिच्छेदाचे गुणधर्म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4983163"/>
          </a:xfrm>
        </p:spPr>
        <p:txBody>
          <a:bodyPr>
            <a:normAutofit fontScale="92500" lnSpcReduction="20000"/>
          </a:bodyPr>
          <a:lstStyle/>
          <a:p>
            <a:r>
              <a:rPr lang="mr-IN" dirty="0" smtClean="0"/>
              <a:t>परिच्छेद कसा नसावा :</a:t>
            </a:r>
          </a:p>
          <a:p>
            <a:r>
              <a:rPr lang="mr-IN" dirty="0" smtClean="0"/>
              <a:t>पूर्वग्रहयुक्त </a:t>
            </a:r>
          </a:p>
          <a:p>
            <a:r>
              <a:rPr lang="mr-IN" dirty="0" smtClean="0"/>
              <a:t>संदिग्ध </a:t>
            </a:r>
          </a:p>
          <a:p>
            <a:r>
              <a:rPr lang="mr-IN" dirty="0" smtClean="0"/>
              <a:t>अधिकारातीक्रमण करणारा </a:t>
            </a:r>
          </a:p>
          <a:p>
            <a:r>
              <a:rPr lang="mr-IN" dirty="0" smtClean="0"/>
              <a:t>आदेश / निर्देश / सूचना देणारा </a:t>
            </a:r>
          </a:p>
          <a:p>
            <a:r>
              <a:rPr lang="mr-IN" dirty="0" smtClean="0"/>
              <a:t>अंदाजित </a:t>
            </a:r>
          </a:p>
          <a:p>
            <a:r>
              <a:rPr lang="mr-IN" dirty="0" smtClean="0"/>
              <a:t>काल्पनिक </a:t>
            </a:r>
          </a:p>
          <a:p>
            <a:r>
              <a:rPr lang="mr-IN" dirty="0" smtClean="0"/>
              <a:t>विपर्यस्त </a:t>
            </a:r>
          </a:p>
          <a:p>
            <a:r>
              <a:rPr lang="mr-IN" dirty="0" smtClean="0"/>
              <a:t>दिशाभूल करणारा </a:t>
            </a:r>
          </a:p>
          <a:p>
            <a:r>
              <a:rPr lang="mr-IN" dirty="0" smtClean="0"/>
              <a:t>असंबद्ध </a:t>
            </a:r>
          </a:p>
          <a:p>
            <a:r>
              <a:rPr lang="mr-IN" dirty="0" smtClean="0"/>
              <a:t>अयोग्य </a:t>
            </a:r>
          </a:p>
          <a:p>
            <a:r>
              <a:rPr lang="mr-IN" dirty="0" smtClean="0"/>
              <a:t>एकतर्फी / एकांगी 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143000"/>
          </a:xfrm>
        </p:spPr>
        <p:txBody>
          <a:bodyPr>
            <a:normAutofit fontScale="90000"/>
          </a:bodyPr>
          <a:lstStyle/>
          <a:p>
            <a:pPr marL="514350" indent="-514350" algn="ctr">
              <a:lnSpc>
                <a:spcPct val="150000"/>
              </a:lnSpc>
            </a:pPr>
            <a:r>
              <a:rPr lang="mr-IN" sz="4400" i="1" dirty="0" smtClean="0"/>
              <a:t>भविष्य निर्वाह निधी विभाग : संरचना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mr-IN" dirty="0" smtClean="0"/>
          </a:p>
          <a:p>
            <a:pPr algn="ctr"/>
            <a:r>
              <a:rPr lang="mr-IN" sz="4000" dirty="0" smtClean="0"/>
              <a:t> कार्य </a:t>
            </a:r>
            <a:r>
              <a:rPr lang="mr-IN" sz="4000" dirty="0" smtClean="0">
                <a:hlinkClick r:id="rId3" action="ppaction://hlinksldjump"/>
              </a:rPr>
              <a:t>विभागणी</a:t>
            </a:r>
            <a:r>
              <a:rPr lang="mr-IN" sz="4000" dirty="0" smtClean="0"/>
              <a:t>  </a:t>
            </a:r>
          </a:p>
          <a:p>
            <a:pPr algn="ctr">
              <a:buNone/>
            </a:pPr>
            <a:endParaRPr lang="mr-IN" sz="4000" dirty="0" smtClean="0"/>
          </a:p>
          <a:p>
            <a:pPr algn="ctr"/>
            <a:r>
              <a:rPr lang="mr-IN" sz="4000" dirty="0" smtClean="0"/>
              <a:t> कार्यरत </a:t>
            </a:r>
            <a:r>
              <a:rPr lang="mr-IN" sz="4000" dirty="0" smtClean="0">
                <a:hlinkClick r:id="rId4" action="ppaction://hlinksldjump"/>
              </a:rPr>
              <a:t>मनुष्यबळ</a:t>
            </a:r>
            <a:r>
              <a:rPr lang="mr-IN" sz="4000" dirty="0" smtClean="0"/>
              <a:t>  </a:t>
            </a:r>
          </a:p>
          <a:p>
            <a:pPr algn="ctr">
              <a:buNone/>
            </a:pPr>
            <a:r>
              <a:rPr lang="mr-IN" sz="4000" dirty="0" smtClean="0"/>
              <a:t> </a:t>
            </a:r>
          </a:p>
          <a:p>
            <a:pPr algn="ctr"/>
            <a:r>
              <a:rPr lang="mr-IN" sz="4000" dirty="0" smtClean="0"/>
              <a:t> </a:t>
            </a:r>
            <a:r>
              <a:rPr lang="mr-IN" sz="4000" dirty="0" smtClean="0">
                <a:hlinkClick r:id="rId5" action="ppaction://hlinksldjump"/>
              </a:rPr>
              <a:t>पदानुक्रम</a:t>
            </a:r>
            <a:endParaRPr lang="mr-IN" sz="4000" dirty="0" smtClean="0"/>
          </a:p>
          <a:p>
            <a:pPr algn="ctr">
              <a:buNone/>
            </a:pPr>
            <a:r>
              <a:rPr lang="mr-IN" sz="4000" dirty="0" smtClean="0"/>
              <a:t> </a:t>
            </a:r>
          </a:p>
          <a:p>
            <a:pPr algn="ctr">
              <a:buNone/>
            </a:pPr>
            <a:endParaRPr lang="mr-IN" dirty="0" smtClean="0"/>
          </a:p>
          <a:p>
            <a:pPr algn="ctr"/>
            <a:endParaRPr lang="en-US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000"/>
                            </p:stCondLst>
                            <p:childTnLst>
                              <p:par>
                                <p:cTn id="32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0"/>
                            </p:stCondLst>
                            <p:childTnLst>
                              <p:par>
                                <p:cTn id="37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3000"/>
                            </p:stCondLst>
                            <p:childTnLst>
                              <p:par>
                                <p:cTn id="42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89464"/>
          </a:xfrm>
        </p:spPr>
        <p:txBody>
          <a:bodyPr anchor="t">
            <a:normAutofit/>
          </a:bodyPr>
          <a:lstStyle/>
          <a:p>
            <a:pPr algn="ctr"/>
            <a:r>
              <a:rPr lang="mr-IN" dirty="0" smtClean="0"/>
              <a:t>अह्वाल निर्गती पश्चात कार्यवाही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46237"/>
            <a:ext cx="8610600" cy="4526280"/>
          </a:xfrm>
        </p:spPr>
        <p:txBody>
          <a:bodyPr/>
          <a:lstStyle/>
          <a:p>
            <a:r>
              <a:rPr lang="mr-IN" dirty="0" smtClean="0"/>
              <a:t>कलम ८ नुसार निर्गती </a:t>
            </a:r>
          </a:p>
          <a:p>
            <a:r>
              <a:rPr lang="mr-IN" dirty="0" smtClean="0"/>
              <a:t>कलम १० नुसार प्राधीकरणाकडून कार्यवाही </a:t>
            </a:r>
          </a:p>
          <a:p>
            <a:r>
              <a:rPr lang="mr-IN" dirty="0" smtClean="0"/>
              <a:t>कलम १०(१) नुसार प्रथम अनुपालन </a:t>
            </a:r>
          </a:p>
          <a:p>
            <a:r>
              <a:rPr lang="mr-IN" dirty="0" smtClean="0"/>
              <a:t>कलम १०(२) नुसार स्वीकृती/फेर ले.प./अस्वीकृती </a:t>
            </a:r>
          </a:p>
          <a:p>
            <a:r>
              <a:rPr lang="mr-IN" dirty="0" smtClean="0"/>
              <a:t>कलम १०(३) नुसार प्रथम पुढील अभिप्राय </a:t>
            </a:r>
          </a:p>
          <a:p>
            <a:r>
              <a:rPr lang="mr-IN" dirty="0" smtClean="0"/>
              <a:t>कलम १०(३) नुसार भार अधिभार </a:t>
            </a:r>
          </a:p>
          <a:p>
            <a:r>
              <a:rPr lang="mr-IN" dirty="0" smtClean="0"/>
              <a:t>कलम १०(४) नुसार प्रशासन अहवालात प्रसिद्धी </a:t>
            </a:r>
          </a:p>
          <a:p>
            <a:r>
              <a:rPr lang="mr-IN" dirty="0" smtClean="0"/>
              <a:t>कलम १०(४) नुसार स्थानिक वर्तमानपत्रात प्रसिद्धी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4000" y="254000"/>
            <a:ext cx="6477000" cy="3098800"/>
          </a:xfrm>
        </p:spPr>
        <p:txBody>
          <a:bodyPr anchor="ctr">
            <a:normAutofit/>
          </a:bodyPr>
          <a:lstStyle/>
          <a:p>
            <a:pPr algn="ctr"/>
            <a:r>
              <a:rPr lang="mr-IN" sz="5400" dirty="0" smtClean="0"/>
              <a:t>मन:पूर्वक धन्यवाद !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62000" y="3581400"/>
            <a:ext cx="7467600" cy="2057400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mr-IN" sz="6000" dirty="0" smtClean="0"/>
              <a:t>हार्दिक शुभेच्छा !!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mr-IN" sz="3600" dirty="0" smtClean="0"/>
              <a:t>भविष्य निर्वाह निधी विभागांतर्गत कार्य </a:t>
            </a:r>
            <a:r>
              <a:rPr lang="mr-IN" sz="3600" dirty="0" smtClean="0">
                <a:hlinkClick r:id="rId3" action="ppaction://hlinksldjump"/>
              </a:rPr>
              <a:t>विभागणी</a:t>
            </a:r>
            <a:r>
              <a:rPr lang="mr-IN" sz="3600" dirty="0" smtClean="0"/>
              <a:t> 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646238"/>
          <a:ext cx="8610600" cy="4983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37064"/>
          </a:xfrm>
        </p:spPr>
        <p:txBody>
          <a:bodyPr>
            <a:normAutofit/>
          </a:bodyPr>
          <a:lstStyle/>
          <a:p>
            <a:pPr algn="ctr"/>
            <a:r>
              <a:rPr lang="mr-IN" sz="4000" dirty="0" smtClean="0"/>
              <a:t>भ. नि. नि. विभाग कार्यरत </a:t>
            </a:r>
            <a:r>
              <a:rPr lang="mr-IN" sz="4000" dirty="0" smtClean="0">
                <a:hlinkClick r:id="rId3" action="ppaction://hlinksldjump"/>
              </a:rPr>
              <a:t>मनुष्यबळ</a:t>
            </a:r>
            <a:r>
              <a:rPr lang="mr-IN" sz="4000" dirty="0" smtClean="0"/>
              <a:t>  </a:t>
            </a:r>
            <a:endParaRPr lang="en-US" sz="40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305800" cy="4948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4846"/>
                <a:gridCol w="5111262"/>
                <a:gridCol w="2129692"/>
              </a:tblGrid>
              <a:tr h="494867"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अ.क्र.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पदनाम 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सांख्या </a:t>
                      </a:r>
                      <a:endParaRPr lang="en-US" sz="2400" dirty="0"/>
                    </a:p>
                  </a:txBody>
                  <a:tcPr anchor="ctr"/>
                </a:tc>
              </a:tr>
              <a:tr h="494867"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१ 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mr-IN" sz="2400" dirty="0" smtClean="0"/>
                        <a:t>मुख्य लेखा  व वित्त अधिकारी 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१ </a:t>
                      </a:r>
                      <a:endParaRPr lang="en-US" sz="2400" dirty="0"/>
                    </a:p>
                  </a:txBody>
                  <a:tcPr anchor="ctr"/>
                </a:tc>
              </a:tr>
              <a:tr h="494867"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२ 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r-IN" sz="2400" dirty="0" smtClean="0"/>
                        <a:t>उप मुख्य लेखा  व वित्त अधिकारी </a:t>
                      </a:r>
                      <a:endParaRPr lang="en-US" sz="2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१ </a:t>
                      </a:r>
                      <a:endParaRPr lang="en-US" sz="2400" dirty="0"/>
                    </a:p>
                  </a:txBody>
                  <a:tcPr anchor="ctr"/>
                </a:tc>
              </a:tr>
              <a:tr h="494867"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३ 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mr-IN" sz="2400" dirty="0" smtClean="0"/>
                        <a:t>लेखा अधिकारी 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१  </a:t>
                      </a:r>
                      <a:endParaRPr lang="en-US" sz="2400" dirty="0"/>
                    </a:p>
                  </a:txBody>
                  <a:tcPr anchor="ctr"/>
                </a:tc>
              </a:tr>
              <a:tr h="494867"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४ 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r-IN" sz="2400" dirty="0" smtClean="0"/>
                        <a:t>सहाय्यक लेखा अधिकारी </a:t>
                      </a:r>
                      <a:endParaRPr lang="en-US" sz="2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१ </a:t>
                      </a:r>
                      <a:endParaRPr lang="en-US" sz="2400" dirty="0"/>
                    </a:p>
                  </a:txBody>
                  <a:tcPr anchor="ctr"/>
                </a:tc>
              </a:tr>
              <a:tr h="494867"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५ 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mr-IN" sz="2400" dirty="0" smtClean="0"/>
                        <a:t>वरिष्ठ सहय्य्यक 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२ </a:t>
                      </a:r>
                      <a:endParaRPr lang="en-US" sz="2400" dirty="0"/>
                    </a:p>
                  </a:txBody>
                  <a:tcPr anchor="ctr"/>
                </a:tc>
              </a:tr>
              <a:tr h="494867"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६ 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mr-IN" sz="2400" dirty="0" smtClean="0"/>
                        <a:t>कनिष्ठ सहाय्यक 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८ </a:t>
                      </a:r>
                      <a:endParaRPr lang="en-US" sz="2400" dirty="0"/>
                    </a:p>
                  </a:txBody>
                  <a:tcPr anchor="ctr"/>
                </a:tc>
              </a:tr>
              <a:tr h="494867"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७ 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mr-IN" sz="2400" dirty="0" smtClean="0"/>
                        <a:t>वाहन चालक 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२ </a:t>
                      </a:r>
                      <a:endParaRPr lang="en-US" sz="2400" dirty="0"/>
                    </a:p>
                  </a:txBody>
                  <a:tcPr anchor="ctr"/>
                </a:tc>
              </a:tr>
              <a:tr h="494867"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८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mr-IN" sz="2400" dirty="0" smtClean="0"/>
                        <a:t>परिचर  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१ </a:t>
                      </a:r>
                      <a:endParaRPr lang="en-US" sz="2400" dirty="0"/>
                    </a:p>
                  </a:txBody>
                  <a:tcPr anchor="ctr"/>
                </a:tc>
              </a:tr>
              <a:tr h="494867"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९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mr-IN" sz="2400" dirty="0" smtClean="0"/>
                        <a:t>एकूण 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mr-IN" sz="2400" dirty="0" smtClean="0"/>
                        <a:t>१५ </a:t>
                      </a:r>
                      <a:endParaRPr lang="en-US" sz="24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62000" y="0"/>
            <a:ext cx="7772400" cy="990600"/>
          </a:xfrm>
        </p:spPr>
        <p:txBody>
          <a:bodyPr anchor="t">
            <a:normAutofit/>
          </a:bodyPr>
          <a:lstStyle/>
          <a:p>
            <a:pPr algn="ctr"/>
            <a:r>
              <a:rPr lang="mr-IN" dirty="0" smtClean="0">
                <a:hlinkClick r:id="rId3" action="ppaction://hlinksldjump"/>
              </a:rPr>
              <a:t>पदानुक्रम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381000" y="990600"/>
          <a:ext cx="8458200" cy="563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254000"/>
            <a:ext cx="7696200" cy="736600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mr-IN" dirty="0" smtClean="0"/>
              <a:t>भ.नि.नि.</a:t>
            </a:r>
            <a:r>
              <a:rPr lang="en-US" dirty="0" smtClean="0"/>
              <a:t> </a:t>
            </a:r>
            <a:r>
              <a:rPr lang="mr-IN" dirty="0" smtClean="0"/>
              <a:t>विभागाची भूमिका 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4294967295"/>
          </p:nvPr>
        </p:nvGraphicFramePr>
        <p:xfrm>
          <a:off x="533400" y="1143000"/>
          <a:ext cx="83820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9C822B5-7835-427E-846B-55163EB042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>
                                            <p:graphicEl>
                                              <a:dgm id="{89C822B5-7835-427E-846B-55163EB042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953D653-26E5-4930-B205-762BD91E5A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>
                                            <p:graphicEl>
                                              <a:dgm id="{1953D653-26E5-4930-B205-762BD91E5A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632C0DC-C086-4EEC-A1E0-48AB448CDD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graphicEl>
                                              <a:dgm id="{B632C0DC-C086-4EEC-A1E0-48AB448CDD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8F8E2DD-FA75-41F0-8148-8F57381A06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>
                                            <p:graphicEl>
                                              <a:dgm id="{A8F8E2DD-FA75-41F0-8148-8F57381A06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7FDD055-D015-4B73-8E2C-DC42430C1B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">
                                            <p:graphicEl>
                                              <a:dgm id="{07FDD055-D015-4B73-8E2C-DC42430C1B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E3BDE43-98EC-45A5-A501-E1963A0E3C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>
                                            <p:graphicEl>
                                              <a:dgm id="{0E3BDE43-98EC-45A5-A501-E1963A0E3C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22559BD-A40E-419C-8850-965D396089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">
                                            <p:graphicEl>
                                              <a:dgm id="{922559BD-A40E-419C-8850-965D396089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8C196E5-7216-4C74-A728-502A138062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">
                                            <p:graphicEl>
                                              <a:dgm id="{48C196E5-7216-4C74-A728-502A138062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5232906-D4DA-4A55-8CA1-388B066FB2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7">
                                            <p:graphicEl>
                                              <a:dgm id="{25232906-D4DA-4A55-8CA1-388B066FB2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Graphic spid="7" grpId="0">
        <p:bldSub>
          <a:bldDgm bld="lvl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54000"/>
            <a:ext cx="8229600" cy="1143000"/>
          </a:xfrm>
        </p:spPr>
        <p:txBody>
          <a:bodyPr anchor="t">
            <a:normAutofit fontScale="90000"/>
          </a:bodyPr>
          <a:lstStyle/>
          <a:p>
            <a:pPr marL="514350" indent="-514350" algn="ctr">
              <a:lnSpc>
                <a:spcPct val="150000"/>
              </a:lnSpc>
            </a:pPr>
            <a:r>
              <a:rPr lang="mr-IN" sz="3600" dirty="0" smtClean="0"/>
              <a:t>भ.नि.नि. विभाग : कार्य </a:t>
            </a:r>
            <a:r>
              <a:rPr lang="mr-IN" dirty="0" smtClean="0"/>
              <a:t/>
            </a:r>
            <a:br>
              <a:rPr lang="mr-IN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US" sz="4400" dirty="0"/>
          </a:p>
        </p:txBody>
      </p:sp>
      <p:sp>
        <p:nvSpPr>
          <p:cNvPr id="6" name="Content Placeholder 5"/>
          <p:cNvSpPr>
            <a:spLocks noGrp="1"/>
          </p:cNvSpPr>
          <p:nvPr>
            <p:ph idx="4294967295"/>
          </p:nvPr>
        </p:nvSpPr>
        <p:spPr>
          <a:xfrm>
            <a:off x="457200" y="1066800"/>
            <a:ext cx="8686800" cy="548640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mr-IN" sz="9600" dirty="0" smtClean="0"/>
              <a:t>भ. नि.नि. अंशदाता नोंदणी.</a:t>
            </a:r>
          </a:p>
          <a:p>
            <a:pPr>
              <a:lnSpc>
                <a:spcPct val="120000"/>
              </a:lnSpc>
            </a:pPr>
            <a:endParaRPr lang="mr-IN" sz="9600" dirty="0" smtClean="0"/>
          </a:p>
          <a:p>
            <a:pPr>
              <a:lnSpc>
                <a:spcPct val="120000"/>
              </a:lnSpc>
            </a:pPr>
            <a:r>
              <a:rPr lang="mr-IN" sz="9600" dirty="0" smtClean="0"/>
              <a:t>अंशदात्यांच्या वैयक्तिक लेख्यांचे संकलन व लेखांकन.</a:t>
            </a:r>
          </a:p>
          <a:p>
            <a:pPr>
              <a:lnSpc>
                <a:spcPct val="120000"/>
              </a:lnSpc>
              <a:buNone/>
            </a:pPr>
            <a:endParaRPr lang="mr-IN" sz="9600" dirty="0" smtClean="0"/>
          </a:p>
          <a:p>
            <a:pPr>
              <a:lnSpc>
                <a:spcPct val="120000"/>
              </a:lnSpc>
            </a:pPr>
            <a:r>
              <a:rPr lang="mr-IN" sz="9600" dirty="0" smtClean="0"/>
              <a:t>अभिलेखांची अभिरक्षा.</a:t>
            </a:r>
          </a:p>
          <a:p>
            <a:pPr>
              <a:lnSpc>
                <a:spcPct val="120000"/>
              </a:lnSpc>
              <a:buNone/>
            </a:pPr>
            <a:endParaRPr lang="mr-IN" sz="9600" dirty="0" smtClean="0"/>
          </a:p>
          <a:p>
            <a:pPr>
              <a:lnSpc>
                <a:spcPct val="120000"/>
              </a:lnSpc>
            </a:pPr>
            <a:r>
              <a:rPr lang="mr-IN" sz="9600" dirty="0" smtClean="0"/>
              <a:t>परतावा / ना परतावा अग्रीम प्रकरणांची निर्गती.</a:t>
            </a:r>
          </a:p>
          <a:p>
            <a:pPr>
              <a:lnSpc>
                <a:spcPct val="120000"/>
              </a:lnSpc>
            </a:pPr>
            <a:endParaRPr lang="mr-IN" sz="9600" dirty="0" smtClean="0"/>
          </a:p>
          <a:p>
            <a:pPr>
              <a:lnSpc>
                <a:spcPct val="120000"/>
              </a:lnSpc>
            </a:pPr>
            <a:r>
              <a:rPr lang="mr-IN" sz="9600" dirty="0" smtClean="0"/>
              <a:t>अंतिम प्रदान प्रकरणांची निर्गती.</a:t>
            </a:r>
          </a:p>
          <a:p>
            <a:pPr>
              <a:lnSpc>
                <a:spcPct val="120000"/>
              </a:lnSpc>
            </a:pPr>
            <a:endParaRPr lang="mr-IN" sz="9600" dirty="0" smtClean="0"/>
          </a:p>
          <a:p>
            <a:pPr>
              <a:lnSpc>
                <a:spcPct val="120000"/>
              </a:lnSpc>
            </a:pPr>
            <a:r>
              <a:rPr lang="mr-IN" sz="9600" dirty="0" smtClean="0"/>
              <a:t>परतावा अग्रिम वसुलीवर देखरेख.</a:t>
            </a:r>
          </a:p>
          <a:p>
            <a:pPr>
              <a:lnSpc>
                <a:spcPct val="120000"/>
              </a:lnSpc>
            </a:pPr>
            <a:endParaRPr lang="mr-IN" sz="9600" dirty="0" smtClean="0"/>
          </a:p>
          <a:p>
            <a:pPr>
              <a:lnSpc>
                <a:spcPct val="120000"/>
              </a:lnSpc>
            </a:pPr>
            <a:r>
              <a:rPr lang="mr-IN" sz="9600" dirty="0" smtClean="0"/>
              <a:t>नामनिर्देशन </a:t>
            </a:r>
          </a:p>
          <a:p>
            <a:pPr>
              <a:lnSpc>
                <a:spcPct val="120000"/>
              </a:lnSpc>
            </a:pPr>
            <a:endParaRPr lang="mr-IN" sz="9600" dirty="0" smtClean="0"/>
          </a:p>
          <a:p>
            <a:pPr>
              <a:lnSpc>
                <a:spcPct val="120000"/>
              </a:lnSpc>
            </a:pPr>
            <a:r>
              <a:rPr lang="mr-IN" sz="9600" dirty="0" smtClean="0"/>
              <a:t>तक्रार निवारण </a:t>
            </a:r>
          </a:p>
          <a:p>
            <a:pPr>
              <a:lnSpc>
                <a:spcPct val="120000"/>
              </a:lnSpc>
            </a:pPr>
            <a:endParaRPr lang="mr-IN" sz="9600" dirty="0" smtClean="0"/>
          </a:p>
          <a:p>
            <a:pPr>
              <a:lnSpc>
                <a:spcPct val="120000"/>
              </a:lnSpc>
            </a:pPr>
            <a:endParaRPr lang="mr-IN" sz="9600" dirty="0" smtClean="0"/>
          </a:p>
          <a:p>
            <a:endParaRPr lang="mr-IN" dirty="0" smtClean="0"/>
          </a:p>
          <a:p>
            <a:pPr>
              <a:buNone/>
            </a:pPr>
            <a:r>
              <a:rPr lang="mr-IN" dirty="0" smtClean="0"/>
              <a:t>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254000"/>
            <a:ext cx="7315200" cy="812800"/>
          </a:xfrm>
        </p:spPr>
        <p:txBody>
          <a:bodyPr anchor="t">
            <a:normAutofit fontScale="90000"/>
          </a:bodyPr>
          <a:lstStyle/>
          <a:p>
            <a:pPr algn="ctr"/>
            <a:r>
              <a:rPr lang="mr-IN" sz="4800" dirty="0" smtClean="0"/>
              <a:t>भ.नि.नि. विभाग : कर्तव्ये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85800" y="1371600"/>
            <a:ext cx="8458200" cy="5486400"/>
          </a:xfrm>
        </p:spPr>
        <p:txBody>
          <a:bodyPr>
            <a:normAutofit fontScale="77500" lnSpcReduction="20000"/>
          </a:bodyPr>
          <a:lstStyle/>
          <a:p>
            <a:r>
              <a:rPr lang="mr-IN" dirty="0" smtClean="0"/>
              <a:t>कोषागार कामकाज : आहरण व संवितरण</a:t>
            </a:r>
          </a:p>
          <a:p>
            <a:endParaRPr lang="mr-IN" dirty="0" smtClean="0"/>
          </a:p>
          <a:p>
            <a:r>
              <a:rPr lang="mr-IN" dirty="0" smtClean="0"/>
              <a:t>ताळमेळ.</a:t>
            </a:r>
          </a:p>
          <a:p>
            <a:endParaRPr lang="mr-IN" dirty="0" smtClean="0"/>
          </a:p>
          <a:p>
            <a:r>
              <a:rPr lang="mr-IN" dirty="0" smtClean="0"/>
              <a:t>व्याज परिगणाना </a:t>
            </a:r>
          </a:p>
          <a:p>
            <a:endParaRPr lang="mr-IN" dirty="0" smtClean="0"/>
          </a:p>
          <a:p>
            <a:r>
              <a:rPr lang="mr-IN" dirty="0" smtClean="0"/>
              <a:t>व्याज अनुदानाचे अर्थसंकल्पन.</a:t>
            </a:r>
          </a:p>
          <a:p>
            <a:endParaRPr lang="mr-IN" dirty="0" smtClean="0"/>
          </a:p>
          <a:p>
            <a:r>
              <a:rPr lang="mr-IN" dirty="0" smtClean="0"/>
              <a:t>अंतर्गत लेखापरीक्षण </a:t>
            </a:r>
          </a:p>
          <a:p>
            <a:endParaRPr lang="mr-IN" dirty="0" smtClean="0"/>
          </a:p>
          <a:p>
            <a:r>
              <a:rPr lang="mr-IN" dirty="0" smtClean="0"/>
              <a:t>लेखापरीक्षण / निरीक्षण संबंधी अनुपालन.</a:t>
            </a:r>
          </a:p>
          <a:p>
            <a:endParaRPr lang="mr-IN" dirty="0" smtClean="0"/>
          </a:p>
          <a:p>
            <a:r>
              <a:rPr lang="mr-IN" dirty="0" smtClean="0"/>
              <a:t>माहितीचा अधिकार.</a:t>
            </a:r>
          </a:p>
          <a:p>
            <a:pPr>
              <a:buNone/>
            </a:pPr>
            <a:endParaRPr lang="mr-IN" dirty="0" smtClean="0"/>
          </a:p>
          <a:p>
            <a:r>
              <a:rPr lang="mr-IN" dirty="0" smtClean="0"/>
              <a:t>ठेव संलग्न विमा  योजनेंतर्गत प्रकरणांची निर्गती.</a:t>
            </a:r>
          </a:p>
          <a:p>
            <a:endParaRPr lang="mr-IN" dirty="0" smtClean="0"/>
          </a:p>
          <a:p>
            <a:r>
              <a:rPr lang="mr-IN" dirty="0" smtClean="0"/>
              <a:t>वैयक्तिक निधी हस्तांतरण  प्रकरणांची निर्गती.</a:t>
            </a:r>
          </a:p>
          <a:p>
            <a:pPr>
              <a:buNone/>
            </a:pPr>
            <a:endParaRPr lang="mr-IN" dirty="0" smtClean="0"/>
          </a:p>
          <a:p>
            <a:endParaRPr lang="mr-IN" dirty="0" smtClean="0"/>
          </a:p>
          <a:p>
            <a:endParaRPr lang="mr-IN" dirty="0" smtClean="0"/>
          </a:p>
          <a:p>
            <a:endParaRPr lang="mr-IN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3400" y="228600"/>
            <a:ext cx="8077200" cy="762000"/>
          </a:xfrm>
        </p:spPr>
        <p:txBody>
          <a:bodyPr anchor="ctr">
            <a:normAutofit fontScale="90000"/>
          </a:bodyPr>
          <a:lstStyle/>
          <a:p>
            <a:pPr marL="514350" indent="-514350" algn="ctr">
              <a:lnSpc>
                <a:spcPct val="150000"/>
              </a:lnSpc>
            </a:pPr>
            <a:r>
              <a:rPr lang="mr-IN" sz="4000" dirty="0" smtClean="0"/>
              <a:t>भ.नि.नि. विभाग : जबाबदा-या   </a:t>
            </a:r>
            <a:endParaRPr lang="en-US" sz="44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066800"/>
            <a:ext cx="8763000" cy="56388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mr-IN" sz="2000" dirty="0" smtClean="0"/>
              <a:t> </a:t>
            </a:r>
          </a:p>
          <a:p>
            <a:pPr>
              <a:lnSpc>
                <a:spcPct val="110000"/>
              </a:lnSpc>
            </a:pPr>
            <a:r>
              <a:rPr lang="mr-IN" sz="2800" dirty="0" smtClean="0"/>
              <a:t>आहरण व संवितरणाचे कामकाज पार पाडणे. </a:t>
            </a:r>
          </a:p>
          <a:p>
            <a:pPr>
              <a:lnSpc>
                <a:spcPct val="110000"/>
              </a:lnSpc>
            </a:pPr>
            <a:endParaRPr lang="mr-IN" sz="2800" dirty="0" smtClean="0"/>
          </a:p>
          <a:p>
            <a:pPr>
              <a:lnSpc>
                <a:spcPct val="110000"/>
              </a:lnSpc>
            </a:pPr>
            <a:r>
              <a:rPr lang="mr-IN" sz="2800" dirty="0" smtClean="0"/>
              <a:t>प्रारंभिक लेखापरीक्षण करणे.</a:t>
            </a:r>
          </a:p>
          <a:p>
            <a:pPr>
              <a:lnSpc>
                <a:spcPct val="110000"/>
              </a:lnSpc>
            </a:pPr>
            <a:endParaRPr lang="mr-IN" sz="2800" dirty="0" smtClean="0"/>
          </a:p>
          <a:p>
            <a:pPr>
              <a:lnSpc>
                <a:spcPct val="110000"/>
              </a:lnSpc>
            </a:pPr>
            <a:r>
              <a:rPr lang="mr-IN" sz="2800" dirty="0" smtClean="0"/>
              <a:t>निधीचे अचूक व नियमित हिशेब ठेवणे.</a:t>
            </a:r>
          </a:p>
          <a:p>
            <a:pPr>
              <a:lnSpc>
                <a:spcPct val="110000"/>
              </a:lnSpc>
            </a:pPr>
            <a:endParaRPr lang="mr-IN" sz="2800" dirty="0" smtClean="0"/>
          </a:p>
          <a:p>
            <a:pPr>
              <a:lnSpc>
                <a:spcPct val="110000"/>
              </a:lnSpc>
            </a:pPr>
            <a:r>
              <a:rPr lang="mr-IN" sz="2800" dirty="0" smtClean="0"/>
              <a:t>अंशदात्यांच्या हितसंबंधांचे संवर्धन आणि संरक्षण करणे.</a:t>
            </a:r>
          </a:p>
          <a:p>
            <a:endParaRPr lang="mr-IN" sz="2800" dirty="0" smtClean="0"/>
          </a:p>
          <a:p>
            <a:r>
              <a:rPr lang="mr-IN" sz="2800" dirty="0" smtClean="0"/>
              <a:t>प्रचलित शासन, विनियम, दिशानिर्देशांचे काटेकोर अनुपालन.</a:t>
            </a:r>
          </a:p>
          <a:p>
            <a:endParaRPr lang="mr-IN" sz="2800" dirty="0" smtClean="0"/>
          </a:p>
          <a:p>
            <a:r>
              <a:rPr lang="mr-IN" sz="2800" dirty="0" smtClean="0"/>
              <a:t>विहित कार्यपद्धतीचा तंतोतंत अवलंब.</a:t>
            </a:r>
          </a:p>
          <a:p>
            <a:endParaRPr lang="mr-IN" sz="2800" dirty="0" smtClean="0"/>
          </a:p>
          <a:p>
            <a:r>
              <a:rPr lang="mr-IN" sz="2800" dirty="0" smtClean="0"/>
              <a:t>संभाव्य अनियमिततांकडे वेळीच लक्ष्यवेधन / प्रतिबंध.</a:t>
            </a:r>
          </a:p>
          <a:p>
            <a:pPr>
              <a:lnSpc>
                <a:spcPct val="110000"/>
              </a:lnSpc>
            </a:pPr>
            <a:endParaRPr lang="mr-IN" sz="2800" dirty="0" smtClean="0"/>
          </a:p>
          <a:p>
            <a:pPr>
              <a:buNone/>
            </a:pPr>
            <a:endParaRPr lang="en-GB" sz="20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770</TotalTime>
  <Words>5180</Words>
  <Application>Microsoft Office PowerPoint</Application>
  <PresentationFormat>On-screen Show (4:3)</PresentationFormat>
  <Paragraphs>838</Paragraphs>
  <Slides>54</Slides>
  <Notes>54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Foundry</vt:lpstr>
      <vt:lpstr>सु स्वा ग त् म !</vt:lpstr>
      <vt:lpstr>जिल्हा परिषद विभाग </vt:lpstr>
      <vt:lpstr>सत्र : विषयपत्रिका </vt:lpstr>
      <vt:lpstr>सत्र : विषयपत्रिका </vt:lpstr>
      <vt:lpstr>भविष्य निर्वाह निधी विभाग : संरचना </vt:lpstr>
      <vt:lpstr>भ.नि.नि. विभागाची भूमिका </vt:lpstr>
      <vt:lpstr>भ.नि.नि. विभाग : कार्य        </vt:lpstr>
      <vt:lpstr>भ.नि.नि. विभाग : कर्तव्ये </vt:lpstr>
      <vt:lpstr>भ.नि.नि. विभाग : जबाबदा-या   </vt:lpstr>
      <vt:lpstr>म.जि.प. व पं.स. लेखा संहिता, १९६८</vt:lpstr>
      <vt:lpstr>म.जि.प. व पं.स. लेखा संहिता, १९६८</vt:lpstr>
      <vt:lpstr>म.जि.प. व पं.स. लेखा संहिता, १९६८</vt:lpstr>
      <vt:lpstr>म.जि.प. व पं.स. लेखा संहिता, १९६८</vt:lpstr>
      <vt:lpstr>म.जि.प. व पं.स. लेखा संहिता, १९६८</vt:lpstr>
      <vt:lpstr>म.जि.प. व पं.स. लेखा संहिता, १९६८</vt:lpstr>
      <vt:lpstr>म.जि.प. व पं.स. लेखा संहिता, १९६८</vt:lpstr>
      <vt:lpstr>म. स. भ. नि. नि. नियम, १९९८</vt:lpstr>
      <vt:lpstr>म. स. भ. नि. नि. नियम, १९९८</vt:lpstr>
      <vt:lpstr>म. स. भ. नि. नि. नियम, १९९८</vt:lpstr>
      <vt:lpstr>म.स.भ.नि.नि.नियम,१९९८ </vt:lpstr>
      <vt:lpstr>म.स.भ.नि.नि.नियम,१९९८</vt:lpstr>
      <vt:lpstr>म.स.भ.नि.नि.नियम,१९९८</vt:lpstr>
      <vt:lpstr>म.स.भ.नि.नि.नियम,१९९८</vt:lpstr>
      <vt:lpstr>म.स.भ.नि.नि.नियम,१९९८</vt:lpstr>
      <vt:lpstr>म.स.भ.नि.नि.नियम,१९९८</vt:lpstr>
      <vt:lpstr>म.स.भ.नि.नि.नियम,१९९८</vt:lpstr>
      <vt:lpstr>म.स.भ.नि.नि.नियम,१९९८</vt:lpstr>
      <vt:lpstr>म.स.भ.नि.नि.नियम,१९९८</vt:lpstr>
      <vt:lpstr>म.स.भ.नि.नि.नियम,१९९८</vt:lpstr>
      <vt:lpstr>म.स.भ.नि.नि.नियम,१९९८</vt:lpstr>
      <vt:lpstr>म.स.भ.नि.नि.नियम,१९९८</vt:lpstr>
      <vt:lpstr>म.स.भ.नि.नि.नियम,१९९८</vt:lpstr>
      <vt:lpstr>म.स.भ.नि.नि.नियम,१९९८</vt:lpstr>
      <vt:lpstr>म.स.भ.नि.नि.नियम,१९९८</vt:lpstr>
      <vt:lpstr>म.स.भ.नि.नि.नियम,१९९८</vt:lpstr>
      <vt:lpstr>म.स.भ.नि.नि.नियम,१९९८</vt:lpstr>
      <vt:lpstr>म.स.भ.नि.नि.नियम,१९९८</vt:lpstr>
      <vt:lpstr>भविष्य निर्वाह निधी संबंधी लेखा विषयक अभिलेख</vt:lpstr>
      <vt:lpstr>लेखा अभिलेख : महत्वाचे विहित नमुने  </vt:lpstr>
      <vt:lpstr>लेखा अभिलेख : महत्वाचे विहित नमुने  </vt:lpstr>
      <vt:lpstr>भ.नि.नि. लेखांकन  कार्यपद्धती आणि प्रक्रिया </vt:lpstr>
      <vt:lpstr>भ.नि.नि. अग्रिम / अंतिम प्रदान कार्यपद्धती आणि प्रक्रिया </vt:lpstr>
      <vt:lpstr>    वित्त / भ.नि.नि. विभागाचे लेखापरीक्षण </vt:lpstr>
      <vt:lpstr>    लेखापरीक्षण प्रक्रिया </vt:lpstr>
      <vt:lpstr>     लेखापरीक्षण </vt:lpstr>
      <vt:lpstr>लेखापरीक्षण अहवाल प्रतिवेदन </vt:lpstr>
      <vt:lpstr>लेखा परीक्षण परिच्छेद लेखन </vt:lpstr>
      <vt:lpstr>लेखापरीक्षण परिच्छेदाचे गुणधर्म </vt:lpstr>
      <vt:lpstr>लेखापरीक्षण परिच्छेदाचे गुणधर्म </vt:lpstr>
      <vt:lpstr>अह्वाल निर्गती पश्चात कार्यवाही </vt:lpstr>
      <vt:lpstr>मन:पूर्वक धन्यवाद !</vt:lpstr>
      <vt:lpstr>भविष्य निर्वाह निधी विभागांतर्गत कार्य विभागणी </vt:lpstr>
      <vt:lpstr>भ. नि. नि. विभाग कार्यरत मनुष्यबळ  </vt:lpstr>
      <vt:lpstr>पदानुक्रम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सु स्वा ग त् म !</dc:title>
  <dc:creator>Acer</dc:creator>
  <cp:lastModifiedBy>Acer</cp:lastModifiedBy>
  <cp:revision>63</cp:revision>
  <dcterms:created xsi:type="dcterms:W3CDTF">2006-08-16T00:00:00Z</dcterms:created>
  <dcterms:modified xsi:type="dcterms:W3CDTF">2019-11-15T05:45:31Z</dcterms:modified>
</cp:coreProperties>
</file>