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320" r:id="rId1"/>
  </p:sldMasterIdLst>
  <p:sldIdLst>
    <p:sldId id="257" r:id="rId2"/>
    <p:sldId id="335" r:id="rId3"/>
    <p:sldId id="338" r:id="rId4"/>
    <p:sldId id="358" r:id="rId5"/>
    <p:sldId id="330" r:id="rId6"/>
    <p:sldId id="357" r:id="rId7"/>
    <p:sldId id="347" r:id="rId8"/>
    <p:sldId id="352" r:id="rId9"/>
    <p:sldId id="345" r:id="rId10"/>
    <p:sldId id="346" r:id="rId11"/>
    <p:sldId id="339" r:id="rId12"/>
    <p:sldId id="343" r:id="rId13"/>
    <p:sldId id="344" r:id="rId14"/>
    <p:sldId id="341" r:id="rId15"/>
    <p:sldId id="349" r:id="rId16"/>
    <p:sldId id="348" r:id="rId17"/>
    <p:sldId id="342" r:id="rId18"/>
    <p:sldId id="325" r:id="rId19"/>
    <p:sldId id="350" r:id="rId20"/>
    <p:sldId id="355" r:id="rId21"/>
    <p:sldId id="356" r:id="rId22"/>
    <p:sldId id="354" r:id="rId23"/>
    <p:sldId id="353" r:id="rId24"/>
    <p:sldId id="332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905" autoAdjust="0"/>
    <p:restoredTop sz="94718" autoAdjust="0"/>
  </p:normalViewPr>
  <p:slideViewPr>
    <p:cSldViewPr>
      <p:cViewPr varScale="1">
        <p:scale>
          <a:sx n="110" d="100"/>
          <a:sy n="110" d="100"/>
        </p:scale>
        <p:origin x="-160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6_3">
  <dgm:title val=""/>
  <dgm:desc val=""/>
  <dgm:catLst>
    <dgm:cat type="accent6" pri="11300"/>
  </dgm:catLst>
  <dgm:styleLbl name="node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shade val="80000"/>
      </a:schemeClr>
      <a:schemeClr val="accent6">
        <a:tint val="7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/>
    <dgm:txEffectClrLst/>
  </dgm:styleLbl>
  <dgm:styleLbl name="ln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9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8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846AF7F-8839-49A5-A15E-998BC3BDCE1C}" type="doc">
      <dgm:prSet loTypeId="urn:microsoft.com/office/officeart/2005/8/layout/vList2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10F77C8D-F344-4DF2-95E4-B001471AF9B1}">
      <dgm:prSet custT="1"/>
      <dgm:spPr/>
      <dgm:t>
        <a:bodyPr/>
        <a:lstStyle/>
        <a:p>
          <a:pPr algn="ctr" rtl="0"/>
          <a:r>
            <a:rPr lang="en-US" sz="4000" b="1" dirty="0" smtClean="0"/>
            <a:t>MICROSOFT   EXCEL</a:t>
          </a:r>
          <a:endParaRPr lang="en-US" sz="4000" dirty="0"/>
        </a:p>
      </dgm:t>
    </dgm:pt>
    <dgm:pt modelId="{ECE3FBA1-7236-416D-BCF5-0639DD57AFFA}" type="parTrans" cxnId="{4FAB6F02-6E9E-4A15-985E-2E937FC39817}">
      <dgm:prSet/>
      <dgm:spPr/>
      <dgm:t>
        <a:bodyPr/>
        <a:lstStyle/>
        <a:p>
          <a:endParaRPr lang="en-US"/>
        </a:p>
      </dgm:t>
    </dgm:pt>
    <dgm:pt modelId="{CAD01BD9-F794-4E26-BEBC-2C891DE08202}" type="sibTrans" cxnId="{4FAB6F02-6E9E-4A15-985E-2E937FC39817}">
      <dgm:prSet/>
      <dgm:spPr/>
      <dgm:t>
        <a:bodyPr/>
        <a:lstStyle/>
        <a:p>
          <a:endParaRPr lang="en-US"/>
        </a:p>
      </dgm:t>
    </dgm:pt>
    <dgm:pt modelId="{0E0B572B-4BF3-4BD2-A4B0-175564FAB51D}">
      <dgm:prSet custT="1"/>
      <dgm:spPr/>
      <dgm:t>
        <a:bodyPr/>
        <a:lstStyle/>
        <a:p>
          <a:pPr algn="ctr" rtl="0"/>
          <a:r>
            <a:rPr lang="en-US" sz="7200" b="1" dirty="0" smtClean="0"/>
            <a:t>PIVOT TABLE</a:t>
          </a:r>
          <a:endParaRPr lang="en-US" sz="7200" dirty="0"/>
        </a:p>
      </dgm:t>
    </dgm:pt>
    <dgm:pt modelId="{49AF0E36-7E96-4DF1-BA82-327D7F382046}" type="parTrans" cxnId="{FD320B96-FF95-408E-A782-900ED5460DD8}">
      <dgm:prSet/>
      <dgm:spPr/>
      <dgm:t>
        <a:bodyPr/>
        <a:lstStyle/>
        <a:p>
          <a:endParaRPr lang="en-US"/>
        </a:p>
      </dgm:t>
    </dgm:pt>
    <dgm:pt modelId="{F22FC120-FACE-4E50-83EF-28057C215646}" type="sibTrans" cxnId="{FD320B96-FF95-408E-A782-900ED5460DD8}">
      <dgm:prSet/>
      <dgm:spPr/>
      <dgm:t>
        <a:bodyPr/>
        <a:lstStyle/>
        <a:p>
          <a:endParaRPr lang="en-US"/>
        </a:p>
      </dgm:t>
    </dgm:pt>
    <dgm:pt modelId="{41E91CBB-E303-4CA7-A81A-4F75B1C3F166}" type="pres">
      <dgm:prSet presAssocID="{D846AF7F-8839-49A5-A15E-998BC3BDCE1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B8B8A17-BA0C-49C1-93C0-5D875C14926A}" type="pres">
      <dgm:prSet presAssocID="{10F77C8D-F344-4DF2-95E4-B001471AF9B1}" presName="parentText" presStyleLbl="node1" presStyleIdx="0" presStyleCnt="2" custLinFactNeighborY="1268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08A40CC-BDA3-4CD5-BA2D-F953D2104C94}" type="pres">
      <dgm:prSet presAssocID="{CAD01BD9-F794-4E26-BEBC-2C891DE08202}" presName="spacer" presStyleCnt="0"/>
      <dgm:spPr/>
    </dgm:pt>
    <dgm:pt modelId="{3E1E1F1C-1A27-4E25-84D0-66BC474E9A97}" type="pres">
      <dgm:prSet presAssocID="{0E0B572B-4BF3-4BD2-A4B0-175564FAB51D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B8A4584-4F8C-45CB-9CC9-230B3E527EC0}" type="presOf" srcId="{10F77C8D-F344-4DF2-95E4-B001471AF9B1}" destId="{5B8B8A17-BA0C-49C1-93C0-5D875C14926A}" srcOrd="0" destOrd="0" presId="urn:microsoft.com/office/officeart/2005/8/layout/vList2"/>
    <dgm:cxn modelId="{FD320B96-FF95-408E-A782-900ED5460DD8}" srcId="{D846AF7F-8839-49A5-A15E-998BC3BDCE1C}" destId="{0E0B572B-4BF3-4BD2-A4B0-175564FAB51D}" srcOrd="1" destOrd="0" parTransId="{49AF0E36-7E96-4DF1-BA82-327D7F382046}" sibTransId="{F22FC120-FACE-4E50-83EF-28057C215646}"/>
    <dgm:cxn modelId="{6B41F9EE-F2E3-4951-8245-BC628DEEB5BC}" type="presOf" srcId="{D846AF7F-8839-49A5-A15E-998BC3BDCE1C}" destId="{41E91CBB-E303-4CA7-A81A-4F75B1C3F166}" srcOrd="0" destOrd="0" presId="urn:microsoft.com/office/officeart/2005/8/layout/vList2"/>
    <dgm:cxn modelId="{2CEEE1E6-6181-4BC4-B6A3-6AC80E6496ED}" type="presOf" srcId="{0E0B572B-4BF3-4BD2-A4B0-175564FAB51D}" destId="{3E1E1F1C-1A27-4E25-84D0-66BC474E9A97}" srcOrd="0" destOrd="0" presId="urn:microsoft.com/office/officeart/2005/8/layout/vList2"/>
    <dgm:cxn modelId="{4FAB6F02-6E9E-4A15-985E-2E937FC39817}" srcId="{D846AF7F-8839-49A5-A15E-998BC3BDCE1C}" destId="{10F77C8D-F344-4DF2-95E4-B001471AF9B1}" srcOrd="0" destOrd="0" parTransId="{ECE3FBA1-7236-416D-BCF5-0639DD57AFFA}" sibTransId="{CAD01BD9-F794-4E26-BEBC-2C891DE08202}"/>
    <dgm:cxn modelId="{27F92B78-FF9F-4E01-9A1A-7B1F0280E9B2}" type="presParOf" srcId="{41E91CBB-E303-4CA7-A81A-4F75B1C3F166}" destId="{5B8B8A17-BA0C-49C1-93C0-5D875C14926A}" srcOrd="0" destOrd="0" presId="urn:microsoft.com/office/officeart/2005/8/layout/vList2"/>
    <dgm:cxn modelId="{373C381C-0660-4310-A628-6E75F745FF98}" type="presParOf" srcId="{41E91CBB-E303-4CA7-A81A-4F75B1C3F166}" destId="{C08A40CC-BDA3-4CD5-BA2D-F953D2104C94}" srcOrd="1" destOrd="0" presId="urn:microsoft.com/office/officeart/2005/8/layout/vList2"/>
    <dgm:cxn modelId="{31B28A54-CD23-4E0D-8742-EFACABA46151}" type="presParOf" srcId="{41E91CBB-E303-4CA7-A81A-4F75B1C3F166}" destId="{3E1E1F1C-1A27-4E25-84D0-66BC474E9A97}" srcOrd="2" destOrd="0" presId="urn:microsoft.com/office/officeart/2005/8/layout/vList2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47751A5-1F59-4A1B-B9BF-CBBB1EAD9240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2E0A828-EBB8-4D00-96E9-5B3FE77A043A}">
      <dgm:prSet/>
      <dgm:spPr/>
      <dgm:t>
        <a:bodyPr/>
        <a:lstStyle/>
        <a:p>
          <a:pPr algn="ctr" rtl="0"/>
          <a:r>
            <a:rPr lang="en-US" b="1" dirty="0" smtClean="0"/>
            <a:t>What is Pivot?</a:t>
          </a:r>
          <a:endParaRPr lang="en-US" dirty="0"/>
        </a:p>
      </dgm:t>
    </dgm:pt>
    <dgm:pt modelId="{07F08958-9590-4F9F-9229-E1E06C3163C9}" type="parTrans" cxnId="{D18233BE-6B2E-4361-BF94-7DECEBB21CBF}">
      <dgm:prSet/>
      <dgm:spPr/>
      <dgm:t>
        <a:bodyPr/>
        <a:lstStyle/>
        <a:p>
          <a:endParaRPr lang="en-US"/>
        </a:p>
      </dgm:t>
    </dgm:pt>
    <dgm:pt modelId="{06EEDCD6-CFE4-4CE6-AC8B-FC05506475E6}" type="sibTrans" cxnId="{D18233BE-6B2E-4361-BF94-7DECEBB21CBF}">
      <dgm:prSet/>
      <dgm:spPr/>
      <dgm:t>
        <a:bodyPr/>
        <a:lstStyle/>
        <a:p>
          <a:endParaRPr lang="en-US"/>
        </a:p>
      </dgm:t>
    </dgm:pt>
    <dgm:pt modelId="{14353954-E07D-4532-9251-BD5087C18BFE}">
      <dgm:prSet/>
      <dgm:spPr/>
      <dgm:t>
        <a:bodyPr/>
        <a:lstStyle/>
        <a:p>
          <a:pPr rtl="0"/>
          <a:endParaRPr lang="en-US" i="1" dirty="0"/>
        </a:p>
      </dgm:t>
    </dgm:pt>
    <dgm:pt modelId="{CE244666-14BE-4B01-ABDA-FC1FEB01C31C}" type="parTrans" cxnId="{7D066499-9F3B-4DC5-B792-1C80A1F391A9}">
      <dgm:prSet/>
      <dgm:spPr/>
      <dgm:t>
        <a:bodyPr/>
        <a:lstStyle/>
        <a:p>
          <a:endParaRPr lang="en-US"/>
        </a:p>
      </dgm:t>
    </dgm:pt>
    <dgm:pt modelId="{8BFFD4D2-129C-4ADF-8E79-C8AB57D049C1}" type="sibTrans" cxnId="{7D066499-9F3B-4DC5-B792-1C80A1F391A9}">
      <dgm:prSet/>
      <dgm:spPr/>
      <dgm:t>
        <a:bodyPr/>
        <a:lstStyle/>
        <a:p>
          <a:endParaRPr lang="en-US"/>
        </a:p>
      </dgm:t>
    </dgm:pt>
    <dgm:pt modelId="{8E967D0A-5BFD-400A-9AD3-DD6D63A853F6}" type="pres">
      <dgm:prSet presAssocID="{147751A5-1F59-4A1B-B9BF-CBBB1EAD924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EDC3F40-AEDB-4A1D-B1B8-869BD877A539}" type="pres">
      <dgm:prSet presAssocID="{82E0A828-EBB8-4D00-96E9-5B3FE77A043A}" presName="parentText" presStyleLbl="node1" presStyleIdx="0" presStyleCnt="1" custLinFactY="-31162" custLinFactNeighborX="-877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7DE6414-51D1-4DF3-ABAE-9D3164734F82}" type="pres">
      <dgm:prSet presAssocID="{82E0A828-EBB8-4D00-96E9-5B3FE77A043A}" presName="childText" presStyleLbl="revTx" presStyleIdx="0" presStyleCnt="1" custAng="1658634" custScaleY="197337" custLinFactNeighborX="28070" custLinFactNeighborY="996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AA44063-46BB-4EFC-8907-08C22B766F2A}" type="presOf" srcId="{82E0A828-EBB8-4D00-96E9-5B3FE77A043A}" destId="{FEDC3F40-AEDB-4A1D-B1B8-869BD877A539}" srcOrd="0" destOrd="0" presId="urn:microsoft.com/office/officeart/2005/8/layout/vList2"/>
    <dgm:cxn modelId="{8B567B89-F9F3-4F17-B646-496417B9E3C1}" type="presOf" srcId="{147751A5-1F59-4A1B-B9BF-CBBB1EAD9240}" destId="{8E967D0A-5BFD-400A-9AD3-DD6D63A853F6}" srcOrd="0" destOrd="0" presId="urn:microsoft.com/office/officeart/2005/8/layout/vList2"/>
    <dgm:cxn modelId="{D18233BE-6B2E-4361-BF94-7DECEBB21CBF}" srcId="{147751A5-1F59-4A1B-B9BF-CBBB1EAD9240}" destId="{82E0A828-EBB8-4D00-96E9-5B3FE77A043A}" srcOrd="0" destOrd="0" parTransId="{07F08958-9590-4F9F-9229-E1E06C3163C9}" sibTransId="{06EEDCD6-CFE4-4CE6-AC8B-FC05506475E6}"/>
    <dgm:cxn modelId="{1DF21334-B973-403E-8723-0FC5B682076C}" type="presOf" srcId="{14353954-E07D-4532-9251-BD5087C18BFE}" destId="{B7DE6414-51D1-4DF3-ABAE-9D3164734F82}" srcOrd="0" destOrd="0" presId="urn:microsoft.com/office/officeart/2005/8/layout/vList2"/>
    <dgm:cxn modelId="{7D066499-9F3B-4DC5-B792-1C80A1F391A9}" srcId="{82E0A828-EBB8-4D00-96E9-5B3FE77A043A}" destId="{14353954-E07D-4532-9251-BD5087C18BFE}" srcOrd="0" destOrd="0" parTransId="{CE244666-14BE-4B01-ABDA-FC1FEB01C31C}" sibTransId="{8BFFD4D2-129C-4ADF-8E79-C8AB57D049C1}"/>
    <dgm:cxn modelId="{9DAB59A3-97A6-4A4B-B150-5853A907A13C}" type="presParOf" srcId="{8E967D0A-5BFD-400A-9AD3-DD6D63A853F6}" destId="{FEDC3F40-AEDB-4A1D-B1B8-869BD877A539}" srcOrd="0" destOrd="0" presId="urn:microsoft.com/office/officeart/2005/8/layout/vList2"/>
    <dgm:cxn modelId="{550FCE66-E2D1-4F8B-ADB7-C808D78882D5}" type="presParOf" srcId="{8E967D0A-5BFD-400A-9AD3-DD6D63A853F6}" destId="{B7DE6414-51D1-4DF3-ABAE-9D3164734F82}" srcOrd="1" destOrd="0" presId="urn:microsoft.com/office/officeart/2005/8/layout/vList2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89CE1C5-61B8-4A48-92F8-19E637842EC9}" type="doc">
      <dgm:prSet loTypeId="urn:microsoft.com/office/officeart/2005/8/layout/vList2" loCatId="list" qsTypeId="urn:microsoft.com/office/officeart/2005/8/quickstyle/simple1" qsCatId="simple" csTypeId="urn:microsoft.com/office/officeart/2005/8/colors/accent6_3" csCatId="accent6" phldr="1"/>
      <dgm:spPr/>
      <dgm:t>
        <a:bodyPr/>
        <a:lstStyle/>
        <a:p>
          <a:endParaRPr lang="en-US"/>
        </a:p>
      </dgm:t>
    </dgm:pt>
    <dgm:pt modelId="{40EBF918-5FB4-4977-AAC6-5DC652DF7EFA}">
      <dgm:prSet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en-US" dirty="0" smtClean="0"/>
            <a:t>Can be compared to Cubic Game wherein children try to rotate it to match all colour strips, at one side</a:t>
          </a:r>
          <a:endParaRPr lang="en-US" dirty="0"/>
        </a:p>
      </dgm:t>
    </dgm:pt>
    <dgm:pt modelId="{36404071-F217-4F35-A605-D603F7AB6421}" type="parTrans" cxnId="{C1893B23-F3E5-48B7-BD86-4A0F515B61A5}">
      <dgm:prSet/>
      <dgm:spPr/>
      <dgm:t>
        <a:bodyPr/>
        <a:lstStyle/>
        <a:p>
          <a:endParaRPr lang="en-US"/>
        </a:p>
      </dgm:t>
    </dgm:pt>
    <dgm:pt modelId="{A8E1821B-9FAD-410C-983C-DD869F3F5DB2}" type="sibTrans" cxnId="{C1893B23-F3E5-48B7-BD86-4A0F515B61A5}">
      <dgm:prSet/>
      <dgm:spPr/>
      <dgm:t>
        <a:bodyPr/>
        <a:lstStyle/>
        <a:p>
          <a:endParaRPr lang="en-US"/>
        </a:p>
      </dgm:t>
    </dgm:pt>
    <dgm:pt modelId="{AA7FFAB7-D9E5-4B9C-983E-52D8801C0264}" type="pres">
      <dgm:prSet presAssocID="{689CE1C5-61B8-4A48-92F8-19E637842EC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8A55624-5D40-4ED5-B5B6-21D8D574DEBE}" type="pres">
      <dgm:prSet presAssocID="{40EBF918-5FB4-4977-AAC6-5DC652DF7EFA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4523444-4192-4CB2-A17B-00E70206C079}" type="presOf" srcId="{40EBF918-5FB4-4977-AAC6-5DC652DF7EFA}" destId="{98A55624-5D40-4ED5-B5B6-21D8D574DEBE}" srcOrd="0" destOrd="0" presId="urn:microsoft.com/office/officeart/2005/8/layout/vList2"/>
    <dgm:cxn modelId="{C1893B23-F3E5-48B7-BD86-4A0F515B61A5}" srcId="{689CE1C5-61B8-4A48-92F8-19E637842EC9}" destId="{40EBF918-5FB4-4977-AAC6-5DC652DF7EFA}" srcOrd="0" destOrd="0" parTransId="{36404071-F217-4F35-A605-D603F7AB6421}" sibTransId="{A8E1821B-9FAD-410C-983C-DD869F3F5DB2}"/>
    <dgm:cxn modelId="{5F4F880B-2AB4-4BCB-95EA-2C11EF7EEABB}" type="presOf" srcId="{689CE1C5-61B8-4A48-92F8-19E637842EC9}" destId="{AA7FFAB7-D9E5-4B9C-983E-52D8801C0264}" srcOrd="0" destOrd="0" presId="urn:microsoft.com/office/officeart/2005/8/layout/vList2"/>
    <dgm:cxn modelId="{B385DEEF-0CD4-4721-B093-AB1DF6B6208C}" type="presParOf" srcId="{AA7FFAB7-D9E5-4B9C-983E-52D8801C0264}" destId="{98A55624-5D40-4ED5-B5B6-21D8D574DEBE}" srcOrd="0" destOrd="0" presId="urn:microsoft.com/office/officeart/2005/8/layout/vList2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6A48F56-FA64-41BC-B818-A0F3F2EF9A96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207493E1-2C7C-4DCC-8290-20C5E3829E05}">
      <dgm:prSet custT="1"/>
      <dgm:spPr/>
      <dgm:t>
        <a:bodyPr/>
        <a:lstStyle/>
        <a:p>
          <a:pPr algn="ctr" rtl="0"/>
          <a:r>
            <a:rPr lang="en-US" sz="2800" dirty="0" smtClean="0"/>
            <a:t>PIVOT  TABLE  IS  EXCEL’S  HIGHEST OR  CULMINATION  POINT. </a:t>
          </a:r>
          <a:endParaRPr lang="en-US" sz="2800" dirty="0"/>
        </a:p>
      </dgm:t>
    </dgm:pt>
    <dgm:pt modelId="{E7B4A219-D4B0-4661-AF01-EBB23C9A02C9}" type="parTrans" cxnId="{F1297CBB-1BC0-481D-BA33-7CDE225F8141}">
      <dgm:prSet/>
      <dgm:spPr/>
      <dgm:t>
        <a:bodyPr/>
        <a:lstStyle/>
        <a:p>
          <a:endParaRPr lang="en-US"/>
        </a:p>
      </dgm:t>
    </dgm:pt>
    <dgm:pt modelId="{D99BC146-9146-4EA5-B3A9-38AAC6836B69}" type="sibTrans" cxnId="{F1297CBB-1BC0-481D-BA33-7CDE225F8141}">
      <dgm:prSet/>
      <dgm:spPr/>
      <dgm:t>
        <a:bodyPr/>
        <a:lstStyle/>
        <a:p>
          <a:endParaRPr lang="en-US"/>
        </a:p>
      </dgm:t>
    </dgm:pt>
    <dgm:pt modelId="{3467585F-40CD-4D42-8AC8-8EED85307339}">
      <dgm:prSet/>
      <dgm:spPr/>
      <dgm:t>
        <a:bodyPr/>
        <a:lstStyle/>
        <a:p>
          <a:pPr rtl="0"/>
          <a:r>
            <a:rPr lang="en-US" dirty="0" smtClean="0"/>
            <a:t>‘</a:t>
          </a:r>
          <a:r>
            <a:rPr lang="en-US" dirty="0" err="1" smtClean="0"/>
            <a:t>पिव्होट</a:t>
          </a:r>
          <a:r>
            <a:rPr lang="en-US" dirty="0" smtClean="0"/>
            <a:t> </a:t>
          </a:r>
          <a:r>
            <a:rPr lang="en-US" dirty="0" err="1" smtClean="0"/>
            <a:t>टेबल</a:t>
          </a:r>
          <a:r>
            <a:rPr lang="en-US" dirty="0" smtClean="0"/>
            <a:t>’ </a:t>
          </a:r>
          <a:r>
            <a:rPr lang="en-US" dirty="0" err="1" smtClean="0"/>
            <a:t>हे</a:t>
          </a:r>
          <a:r>
            <a:rPr lang="en-US" dirty="0" smtClean="0"/>
            <a:t> </a:t>
          </a:r>
          <a:r>
            <a:rPr lang="en-US" dirty="0" err="1" smtClean="0"/>
            <a:t>मायक्रोसॉफ्ट</a:t>
          </a:r>
          <a:r>
            <a:rPr lang="en-US" dirty="0" smtClean="0"/>
            <a:t> </a:t>
          </a:r>
          <a:r>
            <a:rPr lang="en-US" dirty="0" err="1" smtClean="0"/>
            <a:t>एक्सेलचा</a:t>
          </a:r>
          <a:r>
            <a:rPr lang="en-US" dirty="0" smtClean="0"/>
            <a:t> </a:t>
          </a:r>
          <a:r>
            <a:rPr lang="en-US" dirty="0" err="1" smtClean="0"/>
            <a:t>परमोच्च</a:t>
          </a:r>
          <a:r>
            <a:rPr lang="en-US" dirty="0" smtClean="0"/>
            <a:t> </a:t>
          </a:r>
          <a:r>
            <a:rPr lang="en-US" dirty="0" err="1" smtClean="0"/>
            <a:t>बिंदू</a:t>
          </a:r>
          <a:r>
            <a:rPr lang="en-US" dirty="0" smtClean="0"/>
            <a:t> </a:t>
          </a:r>
          <a:r>
            <a:rPr lang="en-US" dirty="0" err="1" smtClean="0"/>
            <a:t>किवा</a:t>
          </a:r>
          <a:r>
            <a:rPr lang="en-US" dirty="0" smtClean="0"/>
            <a:t> </a:t>
          </a:r>
          <a:r>
            <a:rPr lang="en-US" dirty="0" err="1" smtClean="0"/>
            <a:t>शिखर</a:t>
          </a:r>
          <a:r>
            <a:rPr lang="en-US" dirty="0" smtClean="0"/>
            <a:t> </a:t>
          </a:r>
          <a:r>
            <a:rPr lang="en-US" dirty="0" err="1" smtClean="0"/>
            <a:t>आहे</a:t>
          </a:r>
          <a:r>
            <a:rPr lang="en-US" dirty="0" smtClean="0"/>
            <a:t>. </a:t>
          </a:r>
          <a:endParaRPr lang="en-US" dirty="0"/>
        </a:p>
      </dgm:t>
    </dgm:pt>
    <dgm:pt modelId="{DCD30AC5-B708-4F4F-B2D2-143824B53387}" type="parTrans" cxnId="{EFAF31E9-1F3D-44CF-8A9A-A06C64C0D48F}">
      <dgm:prSet/>
      <dgm:spPr/>
      <dgm:t>
        <a:bodyPr/>
        <a:lstStyle/>
        <a:p>
          <a:endParaRPr lang="en-US"/>
        </a:p>
      </dgm:t>
    </dgm:pt>
    <dgm:pt modelId="{A9E677FB-0D5D-47B0-9FDA-7DD445280DC5}" type="sibTrans" cxnId="{EFAF31E9-1F3D-44CF-8A9A-A06C64C0D48F}">
      <dgm:prSet/>
      <dgm:spPr/>
      <dgm:t>
        <a:bodyPr/>
        <a:lstStyle/>
        <a:p>
          <a:endParaRPr lang="en-US"/>
        </a:p>
      </dgm:t>
    </dgm:pt>
    <dgm:pt modelId="{AF7A5B53-8DCB-487A-945A-CE0EFE8B1768}" type="pres">
      <dgm:prSet presAssocID="{26A48F56-FA64-41BC-B818-A0F3F2EF9A9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1DC11B8-A6FE-43E1-8385-9C424506A223}" type="pres">
      <dgm:prSet presAssocID="{207493E1-2C7C-4DCC-8290-20C5E3829E05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6C35A26-D94F-41F2-ACC8-0321B22254F7}" type="pres">
      <dgm:prSet presAssocID="{D99BC146-9146-4EA5-B3A9-38AAC6836B69}" presName="spacer" presStyleCnt="0"/>
      <dgm:spPr/>
    </dgm:pt>
    <dgm:pt modelId="{B996B54F-9431-4209-923A-DD14DF960B29}" type="pres">
      <dgm:prSet presAssocID="{3467585F-40CD-4D42-8AC8-8EED85307339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5754DE1-A81F-4D14-8067-42F07F97527C}" type="presOf" srcId="{207493E1-2C7C-4DCC-8290-20C5E3829E05}" destId="{A1DC11B8-A6FE-43E1-8385-9C424506A223}" srcOrd="0" destOrd="0" presId="urn:microsoft.com/office/officeart/2005/8/layout/vList2"/>
    <dgm:cxn modelId="{EFAF31E9-1F3D-44CF-8A9A-A06C64C0D48F}" srcId="{26A48F56-FA64-41BC-B818-A0F3F2EF9A96}" destId="{3467585F-40CD-4D42-8AC8-8EED85307339}" srcOrd="1" destOrd="0" parTransId="{DCD30AC5-B708-4F4F-B2D2-143824B53387}" sibTransId="{A9E677FB-0D5D-47B0-9FDA-7DD445280DC5}"/>
    <dgm:cxn modelId="{F1297CBB-1BC0-481D-BA33-7CDE225F8141}" srcId="{26A48F56-FA64-41BC-B818-A0F3F2EF9A96}" destId="{207493E1-2C7C-4DCC-8290-20C5E3829E05}" srcOrd="0" destOrd="0" parTransId="{E7B4A219-D4B0-4661-AF01-EBB23C9A02C9}" sibTransId="{D99BC146-9146-4EA5-B3A9-38AAC6836B69}"/>
    <dgm:cxn modelId="{3737FA96-CA63-4864-9E18-8885C9B77238}" type="presOf" srcId="{26A48F56-FA64-41BC-B818-A0F3F2EF9A96}" destId="{AF7A5B53-8DCB-487A-945A-CE0EFE8B1768}" srcOrd="0" destOrd="0" presId="urn:microsoft.com/office/officeart/2005/8/layout/vList2"/>
    <dgm:cxn modelId="{37B3E78B-95DE-4AC3-97F8-A6A092D403A4}" type="presOf" srcId="{3467585F-40CD-4D42-8AC8-8EED85307339}" destId="{B996B54F-9431-4209-923A-DD14DF960B29}" srcOrd="0" destOrd="0" presId="urn:microsoft.com/office/officeart/2005/8/layout/vList2"/>
    <dgm:cxn modelId="{44638576-6AF7-4B72-8392-B958CD3EE9B5}" type="presParOf" srcId="{AF7A5B53-8DCB-487A-945A-CE0EFE8B1768}" destId="{A1DC11B8-A6FE-43E1-8385-9C424506A223}" srcOrd="0" destOrd="0" presId="urn:microsoft.com/office/officeart/2005/8/layout/vList2"/>
    <dgm:cxn modelId="{8CEECD76-C6A4-4B0A-AA93-9F25C9ED1807}" type="presParOf" srcId="{AF7A5B53-8DCB-487A-945A-CE0EFE8B1768}" destId="{06C35A26-D94F-41F2-ACC8-0321B22254F7}" srcOrd="1" destOrd="0" presId="urn:microsoft.com/office/officeart/2005/8/layout/vList2"/>
    <dgm:cxn modelId="{9B03FE23-6076-4143-B527-470F4809D48E}" type="presParOf" srcId="{AF7A5B53-8DCB-487A-945A-CE0EFE8B1768}" destId="{B996B54F-9431-4209-923A-DD14DF960B29}" srcOrd="2" destOrd="0" presId="urn:microsoft.com/office/officeart/2005/8/layout/vList2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4334EA2-44A8-4A3F-8D49-3A00A08954C5}" type="doc">
      <dgm:prSet loTypeId="urn:microsoft.com/office/officeart/2005/8/layout/default" loCatId="list" qsTypeId="urn:microsoft.com/office/officeart/2005/8/quickstyle/simple5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E5521A4F-4147-4319-B7EF-40370B05DFA9}">
      <dgm:prSet/>
      <dgm:spPr/>
      <dgm:t>
        <a:bodyPr/>
        <a:lstStyle/>
        <a:p>
          <a:pPr rtl="0"/>
          <a:r>
            <a:rPr lang="en-US" dirty="0" smtClean="0"/>
            <a:t>Prepare various reports</a:t>
          </a:r>
          <a:endParaRPr lang="en-US" dirty="0"/>
        </a:p>
      </dgm:t>
    </dgm:pt>
    <dgm:pt modelId="{75C30B3E-B73C-411C-A277-83570DE4F2DB}" type="parTrans" cxnId="{0EC0DBF3-80F2-488D-AC8E-1AE6A71E6DF0}">
      <dgm:prSet/>
      <dgm:spPr/>
      <dgm:t>
        <a:bodyPr/>
        <a:lstStyle/>
        <a:p>
          <a:endParaRPr lang="en-US"/>
        </a:p>
      </dgm:t>
    </dgm:pt>
    <dgm:pt modelId="{BF50E592-87AF-4CF6-B0D9-E64F67D02091}" type="sibTrans" cxnId="{0EC0DBF3-80F2-488D-AC8E-1AE6A71E6DF0}">
      <dgm:prSet/>
      <dgm:spPr/>
      <dgm:t>
        <a:bodyPr/>
        <a:lstStyle/>
        <a:p>
          <a:endParaRPr lang="en-US"/>
        </a:p>
      </dgm:t>
    </dgm:pt>
    <dgm:pt modelId="{5B28DB2C-7610-446F-98DC-210C3A654A88}">
      <dgm:prSet/>
      <dgm:spPr/>
      <dgm:t>
        <a:bodyPr/>
        <a:lstStyle/>
        <a:p>
          <a:pPr rtl="0"/>
          <a:r>
            <a:rPr lang="en-US" dirty="0" smtClean="0"/>
            <a:t>Analyze data as per your requirement</a:t>
          </a:r>
          <a:endParaRPr lang="en-US" dirty="0"/>
        </a:p>
      </dgm:t>
    </dgm:pt>
    <dgm:pt modelId="{68F134B5-3593-4FA5-829E-B9BEA39B4666}" type="parTrans" cxnId="{32214888-89D1-4B77-93BD-8E08BF0C5734}">
      <dgm:prSet/>
      <dgm:spPr/>
      <dgm:t>
        <a:bodyPr/>
        <a:lstStyle/>
        <a:p>
          <a:endParaRPr lang="en-US"/>
        </a:p>
      </dgm:t>
    </dgm:pt>
    <dgm:pt modelId="{D521895C-B69E-41A4-8424-838C44C8B978}" type="sibTrans" cxnId="{32214888-89D1-4B77-93BD-8E08BF0C5734}">
      <dgm:prSet/>
      <dgm:spPr/>
      <dgm:t>
        <a:bodyPr/>
        <a:lstStyle/>
        <a:p>
          <a:endParaRPr lang="en-US"/>
        </a:p>
      </dgm:t>
    </dgm:pt>
    <dgm:pt modelId="{CF063E13-D867-4DC4-8196-7278D790C5D6}">
      <dgm:prSet/>
      <dgm:spPr/>
      <dgm:t>
        <a:bodyPr/>
        <a:lstStyle/>
        <a:p>
          <a:pPr rtl="0"/>
          <a:r>
            <a:rPr lang="en-US" dirty="0" smtClean="0"/>
            <a:t>Summarize data</a:t>
          </a:r>
          <a:endParaRPr lang="en-US" dirty="0"/>
        </a:p>
      </dgm:t>
    </dgm:pt>
    <dgm:pt modelId="{3D9B7B8B-B5AC-4B49-A396-C3575DFF9EB7}" type="parTrans" cxnId="{84390A2A-5B2E-455A-BBC4-7BFF16171528}">
      <dgm:prSet/>
      <dgm:spPr/>
      <dgm:t>
        <a:bodyPr/>
        <a:lstStyle/>
        <a:p>
          <a:endParaRPr lang="en-US"/>
        </a:p>
      </dgm:t>
    </dgm:pt>
    <dgm:pt modelId="{5EE8983C-1830-4719-989B-EB557F396F97}" type="sibTrans" cxnId="{84390A2A-5B2E-455A-BBC4-7BFF16171528}">
      <dgm:prSet/>
      <dgm:spPr/>
      <dgm:t>
        <a:bodyPr/>
        <a:lstStyle/>
        <a:p>
          <a:endParaRPr lang="en-US"/>
        </a:p>
      </dgm:t>
    </dgm:pt>
    <dgm:pt modelId="{636EC7E6-0910-4190-AB10-6E3B17B36052}">
      <dgm:prSet/>
      <dgm:spPr/>
      <dgm:t>
        <a:bodyPr/>
        <a:lstStyle/>
        <a:p>
          <a:pPr rtl="0"/>
          <a:r>
            <a:rPr lang="en-US" dirty="0" smtClean="0"/>
            <a:t>Sorting</a:t>
          </a:r>
          <a:endParaRPr lang="en-US" dirty="0"/>
        </a:p>
      </dgm:t>
    </dgm:pt>
    <dgm:pt modelId="{DCA583D3-418F-4AEE-8243-355DEBC3C9A7}" type="parTrans" cxnId="{BDA9F30C-27D8-49A3-8DCE-369356400E78}">
      <dgm:prSet/>
      <dgm:spPr/>
      <dgm:t>
        <a:bodyPr/>
        <a:lstStyle/>
        <a:p>
          <a:endParaRPr lang="en-US"/>
        </a:p>
      </dgm:t>
    </dgm:pt>
    <dgm:pt modelId="{E8783F81-3D2A-40F1-880F-2622CB2D5C89}" type="sibTrans" cxnId="{BDA9F30C-27D8-49A3-8DCE-369356400E78}">
      <dgm:prSet/>
      <dgm:spPr/>
      <dgm:t>
        <a:bodyPr/>
        <a:lstStyle/>
        <a:p>
          <a:endParaRPr lang="en-US"/>
        </a:p>
      </dgm:t>
    </dgm:pt>
    <dgm:pt modelId="{58412DBF-6C29-4DA0-85B8-90324F9BA15E}">
      <dgm:prSet/>
      <dgm:spPr/>
      <dgm:t>
        <a:bodyPr/>
        <a:lstStyle/>
        <a:p>
          <a:pPr rtl="0"/>
          <a:r>
            <a:rPr lang="en-US" dirty="0" smtClean="0"/>
            <a:t>Filtering</a:t>
          </a:r>
          <a:endParaRPr lang="en-US" dirty="0"/>
        </a:p>
      </dgm:t>
    </dgm:pt>
    <dgm:pt modelId="{3631FE65-64FA-4627-9E2E-4296C983CFB2}" type="parTrans" cxnId="{FB6B9B40-52CE-4114-91E6-92FB4ADFAC0D}">
      <dgm:prSet/>
      <dgm:spPr/>
      <dgm:t>
        <a:bodyPr/>
        <a:lstStyle/>
        <a:p>
          <a:endParaRPr lang="en-US"/>
        </a:p>
      </dgm:t>
    </dgm:pt>
    <dgm:pt modelId="{F4C27808-F0EC-4C5C-BBC8-37F5628D0C23}" type="sibTrans" cxnId="{FB6B9B40-52CE-4114-91E6-92FB4ADFAC0D}">
      <dgm:prSet/>
      <dgm:spPr/>
      <dgm:t>
        <a:bodyPr/>
        <a:lstStyle/>
        <a:p>
          <a:endParaRPr lang="en-US"/>
        </a:p>
      </dgm:t>
    </dgm:pt>
    <dgm:pt modelId="{77529D4F-D521-4665-B329-C1A0B14A1E1B}">
      <dgm:prSet/>
      <dgm:spPr/>
      <dgm:t>
        <a:bodyPr/>
        <a:lstStyle/>
        <a:p>
          <a:pPr rtl="0"/>
          <a:r>
            <a:rPr lang="en-US" dirty="0" smtClean="0"/>
            <a:t>Prepare Dash Board</a:t>
          </a:r>
          <a:endParaRPr lang="en-US" dirty="0"/>
        </a:p>
      </dgm:t>
    </dgm:pt>
    <dgm:pt modelId="{D8AB8B30-3DEC-4155-85C0-8537E7D3DCD6}" type="parTrans" cxnId="{B0354690-46AD-4423-BB7D-18632CD53F93}">
      <dgm:prSet/>
      <dgm:spPr/>
      <dgm:t>
        <a:bodyPr/>
        <a:lstStyle/>
        <a:p>
          <a:endParaRPr lang="en-US"/>
        </a:p>
      </dgm:t>
    </dgm:pt>
    <dgm:pt modelId="{8EAB558C-C6DE-46A7-BF1E-F5575DABB7C9}" type="sibTrans" cxnId="{B0354690-46AD-4423-BB7D-18632CD53F93}">
      <dgm:prSet/>
      <dgm:spPr/>
      <dgm:t>
        <a:bodyPr/>
        <a:lstStyle/>
        <a:p>
          <a:endParaRPr lang="en-US"/>
        </a:p>
      </dgm:t>
    </dgm:pt>
    <dgm:pt modelId="{1584BA1F-2846-410E-87E2-1D471D94C6F7}">
      <dgm:prSet/>
      <dgm:spPr/>
      <dgm:t>
        <a:bodyPr/>
        <a:lstStyle/>
        <a:p>
          <a:pPr rtl="0"/>
          <a:r>
            <a:rPr lang="en-US" dirty="0" smtClean="0"/>
            <a:t>Keeps source data in tact  </a:t>
          </a:r>
          <a:endParaRPr lang="en-US" dirty="0"/>
        </a:p>
      </dgm:t>
    </dgm:pt>
    <dgm:pt modelId="{8465F6DC-EE22-43FF-8280-56BE6FEFB929}" type="parTrans" cxnId="{529DAAF8-049E-47A5-AA42-D4DC2ADBD77D}">
      <dgm:prSet/>
      <dgm:spPr/>
      <dgm:t>
        <a:bodyPr/>
        <a:lstStyle/>
        <a:p>
          <a:endParaRPr lang="en-US"/>
        </a:p>
      </dgm:t>
    </dgm:pt>
    <dgm:pt modelId="{5F01F448-2AEB-4A6F-B0AA-4A3E537343FC}" type="sibTrans" cxnId="{529DAAF8-049E-47A5-AA42-D4DC2ADBD77D}">
      <dgm:prSet/>
      <dgm:spPr/>
      <dgm:t>
        <a:bodyPr/>
        <a:lstStyle/>
        <a:p>
          <a:endParaRPr lang="en-US"/>
        </a:p>
      </dgm:t>
    </dgm:pt>
    <dgm:pt modelId="{506E41D0-741A-41E5-8DF7-EBDC50D416A8}">
      <dgm:prSet/>
      <dgm:spPr/>
      <dgm:t>
        <a:bodyPr/>
        <a:lstStyle/>
        <a:p>
          <a:pPr rtl="0"/>
          <a:r>
            <a:rPr lang="en-US" dirty="0" smtClean="0"/>
            <a:t>Data Purification</a:t>
          </a:r>
          <a:endParaRPr lang="en-US" dirty="0"/>
        </a:p>
      </dgm:t>
    </dgm:pt>
    <dgm:pt modelId="{53FD61EA-176F-4CA6-9B3D-5EDD2D064A13}" type="parTrans" cxnId="{52B31DC0-4BFB-4FBC-81C0-2612559D837D}">
      <dgm:prSet/>
      <dgm:spPr/>
      <dgm:t>
        <a:bodyPr/>
        <a:lstStyle/>
        <a:p>
          <a:endParaRPr lang="en-US"/>
        </a:p>
      </dgm:t>
    </dgm:pt>
    <dgm:pt modelId="{279C07AE-5105-4B83-A5D2-85B286B2920A}" type="sibTrans" cxnId="{52B31DC0-4BFB-4FBC-81C0-2612559D837D}">
      <dgm:prSet/>
      <dgm:spPr/>
      <dgm:t>
        <a:bodyPr/>
        <a:lstStyle/>
        <a:p>
          <a:endParaRPr lang="en-US"/>
        </a:p>
      </dgm:t>
    </dgm:pt>
    <dgm:pt modelId="{5B76401C-7686-4AF1-B676-53EDCEB14BAD}" type="pres">
      <dgm:prSet presAssocID="{B4334EA2-44A8-4A3F-8D49-3A00A08954C5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E835DD3-087C-4534-B3EC-4D97ABECA936}" type="pres">
      <dgm:prSet presAssocID="{E5521A4F-4147-4319-B7EF-40370B05DFA9}" presName="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FE2EB4C-C7E3-45A4-9B99-A4A3B5A2BCD8}" type="pres">
      <dgm:prSet presAssocID="{BF50E592-87AF-4CF6-B0D9-E64F67D02091}" presName="sibTrans" presStyleCnt="0"/>
      <dgm:spPr/>
      <dgm:t>
        <a:bodyPr/>
        <a:lstStyle/>
        <a:p>
          <a:endParaRPr lang="en-US"/>
        </a:p>
      </dgm:t>
    </dgm:pt>
    <dgm:pt modelId="{2388F262-108E-4CEF-AEE8-6C8743B2E764}" type="pres">
      <dgm:prSet presAssocID="{5B28DB2C-7610-446F-98DC-210C3A654A88}" presName="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A71D253-007F-46F4-AC7C-BD513E8A7AE6}" type="pres">
      <dgm:prSet presAssocID="{D521895C-B69E-41A4-8424-838C44C8B978}" presName="sibTrans" presStyleCnt="0"/>
      <dgm:spPr/>
      <dgm:t>
        <a:bodyPr/>
        <a:lstStyle/>
        <a:p>
          <a:endParaRPr lang="en-US"/>
        </a:p>
      </dgm:t>
    </dgm:pt>
    <dgm:pt modelId="{9F3F3F62-A810-4D92-98C0-8DBD7CB71C7A}" type="pres">
      <dgm:prSet presAssocID="{CF063E13-D867-4DC4-8196-7278D790C5D6}" presName="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CEF0DC5-0BB2-48EB-92CD-55687F3C6731}" type="pres">
      <dgm:prSet presAssocID="{5EE8983C-1830-4719-989B-EB557F396F97}" presName="sibTrans" presStyleCnt="0"/>
      <dgm:spPr/>
      <dgm:t>
        <a:bodyPr/>
        <a:lstStyle/>
        <a:p>
          <a:endParaRPr lang="en-US"/>
        </a:p>
      </dgm:t>
    </dgm:pt>
    <dgm:pt modelId="{39A2A10D-21CC-4753-AB30-3D909E48576E}" type="pres">
      <dgm:prSet presAssocID="{636EC7E6-0910-4190-AB10-6E3B17B36052}" presName="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CA5794F-C9F9-481D-A9F6-4B4DD8A4F7F4}" type="pres">
      <dgm:prSet presAssocID="{E8783F81-3D2A-40F1-880F-2622CB2D5C89}" presName="sibTrans" presStyleCnt="0"/>
      <dgm:spPr/>
      <dgm:t>
        <a:bodyPr/>
        <a:lstStyle/>
        <a:p>
          <a:endParaRPr lang="en-US"/>
        </a:p>
      </dgm:t>
    </dgm:pt>
    <dgm:pt modelId="{871D4FCA-DF88-44E0-8306-6CB2BD11C08D}" type="pres">
      <dgm:prSet presAssocID="{58412DBF-6C29-4DA0-85B8-90324F9BA15E}" presName="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E00A2D6-0163-41F3-B6DD-BE78236F3972}" type="pres">
      <dgm:prSet presAssocID="{F4C27808-F0EC-4C5C-BBC8-37F5628D0C23}" presName="sibTrans" presStyleCnt="0"/>
      <dgm:spPr/>
      <dgm:t>
        <a:bodyPr/>
        <a:lstStyle/>
        <a:p>
          <a:endParaRPr lang="en-US"/>
        </a:p>
      </dgm:t>
    </dgm:pt>
    <dgm:pt modelId="{1EA7F914-E22D-496C-8574-A217ED4F22BC}" type="pres">
      <dgm:prSet presAssocID="{77529D4F-D521-4665-B329-C1A0B14A1E1B}" presName="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366D1ED-5248-4444-B90E-1C8A2F9CDCAA}" type="pres">
      <dgm:prSet presAssocID="{8EAB558C-C6DE-46A7-BF1E-F5575DABB7C9}" presName="sibTrans" presStyleCnt="0"/>
      <dgm:spPr/>
      <dgm:t>
        <a:bodyPr/>
        <a:lstStyle/>
        <a:p>
          <a:endParaRPr lang="en-US"/>
        </a:p>
      </dgm:t>
    </dgm:pt>
    <dgm:pt modelId="{1FEA2A2A-160A-483E-8EFD-8E6D2FA6D13C}" type="pres">
      <dgm:prSet presAssocID="{1584BA1F-2846-410E-87E2-1D471D94C6F7}" presName="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1CE9818-5D42-4253-8AA0-6B8A6E488F51}" type="pres">
      <dgm:prSet presAssocID="{5F01F448-2AEB-4A6F-B0AA-4A3E537343FC}" presName="sibTrans" presStyleCnt="0"/>
      <dgm:spPr/>
      <dgm:t>
        <a:bodyPr/>
        <a:lstStyle/>
        <a:p>
          <a:endParaRPr lang="en-US"/>
        </a:p>
      </dgm:t>
    </dgm:pt>
    <dgm:pt modelId="{B34633EA-9DDF-4A08-8013-86944ECBC44E}" type="pres">
      <dgm:prSet presAssocID="{506E41D0-741A-41E5-8DF7-EBDC50D416A8}" presName="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4390A2A-5B2E-455A-BBC4-7BFF16171528}" srcId="{B4334EA2-44A8-4A3F-8D49-3A00A08954C5}" destId="{CF063E13-D867-4DC4-8196-7278D790C5D6}" srcOrd="2" destOrd="0" parTransId="{3D9B7B8B-B5AC-4B49-A396-C3575DFF9EB7}" sibTransId="{5EE8983C-1830-4719-989B-EB557F396F97}"/>
    <dgm:cxn modelId="{AE0388E8-EB2F-4685-8002-DA4CB5BE9DB5}" type="presOf" srcId="{E5521A4F-4147-4319-B7EF-40370B05DFA9}" destId="{3E835DD3-087C-4534-B3EC-4D97ABECA936}" srcOrd="0" destOrd="0" presId="urn:microsoft.com/office/officeart/2005/8/layout/default"/>
    <dgm:cxn modelId="{0EC0DBF3-80F2-488D-AC8E-1AE6A71E6DF0}" srcId="{B4334EA2-44A8-4A3F-8D49-3A00A08954C5}" destId="{E5521A4F-4147-4319-B7EF-40370B05DFA9}" srcOrd="0" destOrd="0" parTransId="{75C30B3E-B73C-411C-A277-83570DE4F2DB}" sibTransId="{BF50E592-87AF-4CF6-B0D9-E64F67D02091}"/>
    <dgm:cxn modelId="{791FCA2E-B92C-44F1-8C3F-1CF41CF96E5E}" type="presOf" srcId="{1584BA1F-2846-410E-87E2-1D471D94C6F7}" destId="{1FEA2A2A-160A-483E-8EFD-8E6D2FA6D13C}" srcOrd="0" destOrd="0" presId="urn:microsoft.com/office/officeart/2005/8/layout/default"/>
    <dgm:cxn modelId="{1B176CB0-9C95-46D0-9F9E-70187950A90C}" type="presOf" srcId="{636EC7E6-0910-4190-AB10-6E3B17B36052}" destId="{39A2A10D-21CC-4753-AB30-3D909E48576E}" srcOrd="0" destOrd="0" presId="urn:microsoft.com/office/officeart/2005/8/layout/default"/>
    <dgm:cxn modelId="{FB6B9B40-52CE-4114-91E6-92FB4ADFAC0D}" srcId="{B4334EA2-44A8-4A3F-8D49-3A00A08954C5}" destId="{58412DBF-6C29-4DA0-85B8-90324F9BA15E}" srcOrd="4" destOrd="0" parTransId="{3631FE65-64FA-4627-9E2E-4296C983CFB2}" sibTransId="{F4C27808-F0EC-4C5C-BBC8-37F5628D0C23}"/>
    <dgm:cxn modelId="{52B31DC0-4BFB-4FBC-81C0-2612559D837D}" srcId="{B4334EA2-44A8-4A3F-8D49-3A00A08954C5}" destId="{506E41D0-741A-41E5-8DF7-EBDC50D416A8}" srcOrd="7" destOrd="0" parTransId="{53FD61EA-176F-4CA6-9B3D-5EDD2D064A13}" sibTransId="{279C07AE-5105-4B83-A5D2-85B286B2920A}"/>
    <dgm:cxn modelId="{529DAAF8-049E-47A5-AA42-D4DC2ADBD77D}" srcId="{B4334EA2-44A8-4A3F-8D49-3A00A08954C5}" destId="{1584BA1F-2846-410E-87E2-1D471D94C6F7}" srcOrd="6" destOrd="0" parTransId="{8465F6DC-EE22-43FF-8280-56BE6FEFB929}" sibTransId="{5F01F448-2AEB-4A6F-B0AA-4A3E537343FC}"/>
    <dgm:cxn modelId="{40688A30-6479-4004-A856-36DA76B7CD7A}" type="presOf" srcId="{5B28DB2C-7610-446F-98DC-210C3A654A88}" destId="{2388F262-108E-4CEF-AEE8-6C8743B2E764}" srcOrd="0" destOrd="0" presId="urn:microsoft.com/office/officeart/2005/8/layout/default"/>
    <dgm:cxn modelId="{BDA9F30C-27D8-49A3-8DCE-369356400E78}" srcId="{B4334EA2-44A8-4A3F-8D49-3A00A08954C5}" destId="{636EC7E6-0910-4190-AB10-6E3B17B36052}" srcOrd="3" destOrd="0" parTransId="{DCA583D3-418F-4AEE-8243-355DEBC3C9A7}" sibTransId="{E8783F81-3D2A-40F1-880F-2622CB2D5C89}"/>
    <dgm:cxn modelId="{B0354690-46AD-4423-BB7D-18632CD53F93}" srcId="{B4334EA2-44A8-4A3F-8D49-3A00A08954C5}" destId="{77529D4F-D521-4665-B329-C1A0B14A1E1B}" srcOrd="5" destOrd="0" parTransId="{D8AB8B30-3DEC-4155-85C0-8537E7D3DCD6}" sibTransId="{8EAB558C-C6DE-46A7-BF1E-F5575DABB7C9}"/>
    <dgm:cxn modelId="{E110D7D9-632C-47CD-9BCD-5E8494D0D5A7}" type="presOf" srcId="{58412DBF-6C29-4DA0-85B8-90324F9BA15E}" destId="{871D4FCA-DF88-44E0-8306-6CB2BD11C08D}" srcOrd="0" destOrd="0" presId="urn:microsoft.com/office/officeart/2005/8/layout/default"/>
    <dgm:cxn modelId="{A488E76C-6E04-4409-8A0E-C3ACC2E44F91}" type="presOf" srcId="{77529D4F-D521-4665-B329-C1A0B14A1E1B}" destId="{1EA7F914-E22D-496C-8574-A217ED4F22BC}" srcOrd="0" destOrd="0" presId="urn:microsoft.com/office/officeart/2005/8/layout/default"/>
    <dgm:cxn modelId="{B902B37A-D352-4354-B4E0-D7E9DADBC4D2}" type="presOf" srcId="{B4334EA2-44A8-4A3F-8D49-3A00A08954C5}" destId="{5B76401C-7686-4AF1-B676-53EDCEB14BAD}" srcOrd="0" destOrd="0" presId="urn:microsoft.com/office/officeart/2005/8/layout/default"/>
    <dgm:cxn modelId="{C4F788EC-CF94-496B-B2A2-FAEE747D8B22}" type="presOf" srcId="{CF063E13-D867-4DC4-8196-7278D790C5D6}" destId="{9F3F3F62-A810-4D92-98C0-8DBD7CB71C7A}" srcOrd="0" destOrd="0" presId="urn:microsoft.com/office/officeart/2005/8/layout/default"/>
    <dgm:cxn modelId="{32214888-89D1-4B77-93BD-8E08BF0C5734}" srcId="{B4334EA2-44A8-4A3F-8D49-3A00A08954C5}" destId="{5B28DB2C-7610-446F-98DC-210C3A654A88}" srcOrd="1" destOrd="0" parTransId="{68F134B5-3593-4FA5-829E-B9BEA39B4666}" sibTransId="{D521895C-B69E-41A4-8424-838C44C8B978}"/>
    <dgm:cxn modelId="{08E15CE4-660C-413F-9D31-C15AE5EC07DA}" type="presOf" srcId="{506E41D0-741A-41E5-8DF7-EBDC50D416A8}" destId="{B34633EA-9DDF-4A08-8013-86944ECBC44E}" srcOrd="0" destOrd="0" presId="urn:microsoft.com/office/officeart/2005/8/layout/default"/>
    <dgm:cxn modelId="{2B5BB389-CFF8-45B0-9C21-28D9C5FA3AD3}" type="presParOf" srcId="{5B76401C-7686-4AF1-B676-53EDCEB14BAD}" destId="{3E835DD3-087C-4534-B3EC-4D97ABECA936}" srcOrd="0" destOrd="0" presId="urn:microsoft.com/office/officeart/2005/8/layout/default"/>
    <dgm:cxn modelId="{A7B28D01-05D5-48A1-AE6E-7FAAFB005A64}" type="presParOf" srcId="{5B76401C-7686-4AF1-B676-53EDCEB14BAD}" destId="{4FE2EB4C-C7E3-45A4-9B99-A4A3B5A2BCD8}" srcOrd="1" destOrd="0" presId="urn:microsoft.com/office/officeart/2005/8/layout/default"/>
    <dgm:cxn modelId="{77A6C67D-3F3D-4F94-8727-C77DC55D7571}" type="presParOf" srcId="{5B76401C-7686-4AF1-B676-53EDCEB14BAD}" destId="{2388F262-108E-4CEF-AEE8-6C8743B2E764}" srcOrd="2" destOrd="0" presId="urn:microsoft.com/office/officeart/2005/8/layout/default"/>
    <dgm:cxn modelId="{9D7C94CA-85B8-40C3-868D-1BA72425D4F0}" type="presParOf" srcId="{5B76401C-7686-4AF1-B676-53EDCEB14BAD}" destId="{CA71D253-007F-46F4-AC7C-BD513E8A7AE6}" srcOrd="3" destOrd="0" presId="urn:microsoft.com/office/officeart/2005/8/layout/default"/>
    <dgm:cxn modelId="{F2EF47AD-223C-4506-8BDB-AADA75D44BF5}" type="presParOf" srcId="{5B76401C-7686-4AF1-B676-53EDCEB14BAD}" destId="{9F3F3F62-A810-4D92-98C0-8DBD7CB71C7A}" srcOrd="4" destOrd="0" presId="urn:microsoft.com/office/officeart/2005/8/layout/default"/>
    <dgm:cxn modelId="{5D1A5986-887B-4770-8F3F-CD8F371E452B}" type="presParOf" srcId="{5B76401C-7686-4AF1-B676-53EDCEB14BAD}" destId="{0CEF0DC5-0BB2-48EB-92CD-55687F3C6731}" srcOrd="5" destOrd="0" presId="urn:microsoft.com/office/officeart/2005/8/layout/default"/>
    <dgm:cxn modelId="{A59ED63E-9105-40F2-B4ED-374FB7BF0E13}" type="presParOf" srcId="{5B76401C-7686-4AF1-B676-53EDCEB14BAD}" destId="{39A2A10D-21CC-4753-AB30-3D909E48576E}" srcOrd="6" destOrd="0" presId="urn:microsoft.com/office/officeart/2005/8/layout/default"/>
    <dgm:cxn modelId="{EA4E89EB-8A11-4185-9720-7B72180156D6}" type="presParOf" srcId="{5B76401C-7686-4AF1-B676-53EDCEB14BAD}" destId="{4CA5794F-C9F9-481D-A9F6-4B4DD8A4F7F4}" srcOrd="7" destOrd="0" presId="urn:microsoft.com/office/officeart/2005/8/layout/default"/>
    <dgm:cxn modelId="{22BBF71F-E032-48C7-9FE2-EC771B1A7AA4}" type="presParOf" srcId="{5B76401C-7686-4AF1-B676-53EDCEB14BAD}" destId="{871D4FCA-DF88-44E0-8306-6CB2BD11C08D}" srcOrd="8" destOrd="0" presId="urn:microsoft.com/office/officeart/2005/8/layout/default"/>
    <dgm:cxn modelId="{497F902D-97F5-4DDF-99B0-B2146D4EE5B3}" type="presParOf" srcId="{5B76401C-7686-4AF1-B676-53EDCEB14BAD}" destId="{3E00A2D6-0163-41F3-B6DD-BE78236F3972}" srcOrd="9" destOrd="0" presId="urn:microsoft.com/office/officeart/2005/8/layout/default"/>
    <dgm:cxn modelId="{9C2432B6-6E8D-450C-94CB-51CA2D6F234B}" type="presParOf" srcId="{5B76401C-7686-4AF1-B676-53EDCEB14BAD}" destId="{1EA7F914-E22D-496C-8574-A217ED4F22BC}" srcOrd="10" destOrd="0" presId="urn:microsoft.com/office/officeart/2005/8/layout/default"/>
    <dgm:cxn modelId="{16B727A6-6638-4BDC-A320-77DA819260B9}" type="presParOf" srcId="{5B76401C-7686-4AF1-B676-53EDCEB14BAD}" destId="{3366D1ED-5248-4444-B90E-1C8A2F9CDCAA}" srcOrd="11" destOrd="0" presId="urn:microsoft.com/office/officeart/2005/8/layout/default"/>
    <dgm:cxn modelId="{BDC40C07-D2B0-4049-8FDD-BAF5D954AF44}" type="presParOf" srcId="{5B76401C-7686-4AF1-B676-53EDCEB14BAD}" destId="{1FEA2A2A-160A-483E-8EFD-8E6D2FA6D13C}" srcOrd="12" destOrd="0" presId="urn:microsoft.com/office/officeart/2005/8/layout/default"/>
    <dgm:cxn modelId="{BC4DEB32-7DE5-48EF-96DD-C06B169306F2}" type="presParOf" srcId="{5B76401C-7686-4AF1-B676-53EDCEB14BAD}" destId="{E1CE9818-5D42-4253-8AA0-6B8A6E488F51}" srcOrd="13" destOrd="0" presId="urn:microsoft.com/office/officeart/2005/8/layout/default"/>
    <dgm:cxn modelId="{406527D9-56F4-403C-8B2B-28C5BFCDA5C1}" type="presParOf" srcId="{5B76401C-7686-4AF1-B676-53EDCEB14BAD}" destId="{B34633EA-9DDF-4A08-8013-86944ECBC44E}" srcOrd="14" destOrd="0" presId="urn:microsoft.com/office/officeart/2005/8/layout/default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A2FFCC2-EABD-4E93-93D1-0E4B940E9E08}" type="doc">
      <dgm:prSet loTypeId="urn:microsoft.com/office/officeart/2005/8/layout/vList2" loCatId="list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A0CF8A96-2543-4908-AC30-4FD774C94B8E}">
      <dgm:prSet/>
      <dgm:spPr/>
      <dgm:t>
        <a:bodyPr/>
        <a:lstStyle/>
        <a:p>
          <a:pPr rtl="0"/>
          <a:r>
            <a:rPr lang="en-US" dirty="0" smtClean="0"/>
            <a:t>Benefits of Pivot Table.</a:t>
          </a:r>
          <a:endParaRPr lang="en-US" dirty="0"/>
        </a:p>
      </dgm:t>
    </dgm:pt>
    <dgm:pt modelId="{9314ED31-B557-47C2-BC12-CDF0BA9E74D4}" type="parTrans" cxnId="{2B605126-C291-4BBF-BDCB-A538365D328B}">
      <dgm:prSet/>
      <dgm:spPr/>
      <dgm:t>
        <a:bodyPr/>
        <a:lstStyle/>
        <a:p>
          <a:endParaRPr lang="en-US"/>
        </a:p>
      </dgm:t>
    </dgm:pt>
    <dgm:pt modelId="{3961DEF9-8B2C-45EF-BAE6-33F1B0FBCB7C}" type="sibTrans" cxnId="{2B605126-C291-4BBF-BDCB-A538365D328B}">
      <dgm:prSet/>
      <dgm:spPr/>
      <dgm:t>
        <a:bodyPr/>
        <a:lstStyle/>
        <a:p>
          <a:endParaRPr lang="en-US"/>
        </a:p>
      </dgm:t>
    </dgm:pt>
    <dgm:pt modelId="{493CEB39-33B7-45CB-89D3-828A5580998E}" type="pres">
      <dgm:prSet presAssocID="{1A2FFCC2-EABD-4E93-93D1-0E4B940E9E0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30E7689-F46A-4C65-920D-FA54110ECB21}" type="pres">
      <dgm:prSet presAssocID="{A0CF8A96-2543-4908-AC30-4FD774C94B8E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B8183A4-4D94-4400-8DC6-DE6145E546CB}" type="presOf" srcId="{1A2FFCC2-EABD-4E93-93D1-0E4B940E9E08}" destId="{493CEB39-33B7-45CB-89D3-828A5580998E}" srcOrd="0" destOrd="0" presId="urn:microsoft.com/office/officeart/2005/8/layout/vList2"/>
    <dgm:cxn modelId="{2B605126-C291-4BBF-BDCB-A538365D328B}" srcId="{1A2FFCC2-EABD-4E93-93D1-0E4B940E9E08}" destId="{A0CF8A96-2543-4908-AC30-4FD774C94B8E}" srcOrd="0" destOrd="0" parTransId="{9314ED31-B557-47C2-BC12-CDF0BA9E74D4}" sibTransId="{3961DEF9-8B2C-45EF-BAE6-33F1B0FBCB7C}"/>
    <dgm:cxn modelId="{E9524A1F-7344-4E6E-B551-3FE673745784}" type="presOf" srcId="{A0CF8A96-2543-4908-AC30-4FD774C94B8E}" destId="{930E7689-F46A-4C65-920D-FA54110ECB21}" srcOrd="0" destOrd="0" presId="urn:microsoft.com/office/officeart/2005/8/layout/vList2"/>
    <dgm:cxn modelId="{4FFEB572-C0C9-41AA-B2D2-8C55873F327C}" type="presParOf" srcId="{493CEB39-33B7-45CB-89D3-828A5580998E}" destId="{930E7689-F46A-4C65-920D-FA54110ECB21}" srcOrd="0" destOrd="0" presId="urn:microsoft.com/office/officeart/2005/8/layout/vList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F4A86A0-C280-4BE0-9F85-062156A10B0F}" type="datetimeFigureOut">
              <a:rPr lang="en-US" smtClean="0"/>
              <a:pPr/>
              <a:t>3/3/2016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66313746-89B7-4BEC-9AF9-5C956E317E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A86A0-C280-4BE0-9F85-062156A10B0F}" type="datetimeFigureOut">
              <a:rPr lang="en-US" smtClean="0"/>
              <a:pPr/>
              <a:t>3/3/2016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13746-89B7-4BEC-9AF9-5C956E317E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A86A0-C280-4BE0-9F85-062156A10B0F}" type="datetimeFigureOut">
              <a:rPr lang="en-US" smtClean="0"/>
              <a:pPr/>
              <a:t>3/3/2016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13746-89B7-4BEC-9AF9-5C956E317E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F4A86A0-C280-4BE0-9F85-062156A10B0F}" type="datetimeFigureOut">
              <a:rPr lang="en-US" smtClean="0"/>
              <a:pPr/>
              <a:t>3/3/2016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66313746-89B7-4BEC-9AF9-5C956E317EF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F4A86A0-C280-4BE0-9F85-062156A10B0F}" type="datetimeFigureOut">
              <a:rPr lang="en-US" smtClean="0"/>
              <a:pPr/>
              <a:t>3/3/2016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66313746-89B7-4BEC-9AF9-5C956E317E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A86A0-C280-4BE0-9F85-062156A10B0F}" type="datetimeFigureOut">
              <a:rPr lang="en-US" smtClean="0"/>
              <a:pPr/>
              <a:t>3/3/2016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13746-89B7-4BEC-9AF9-5C956E317EF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A86A0-C280-4BE0-9F85-062156A10B0F}" type="datetimeFigureOut">
              <a:rPr lang="en-US" smtClean="0"/>
              <a:pPr/>
              <a:t>3/3/2016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13746-89B7-4BEC-9AF9-5C956E317EF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F4A86A0-C280-4BE0-9F85-062156A10B0F}" type="datetimeFigureOut">
              <a:rPr lang="en-US" smtClean="0"/>
              <a:pPr/>
              <a:t>3/3/2016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6313746-89B7-4BEC-9AF9-5C956E317EF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A86A0-C280-4BE0-9F85-062156A10B0F}" type="datetimeFigureOut">
              <a:rPr lang="en-US" smtClean="0"/>
              <a:pPr/>
              <a:t>3/3/2016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313746-89B7-4BEC-9AF9-5C956E317E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F4A86A0-C280-4BE0-9F85-062156A10B0F}" type="datetimeFigureOut">
              <a:rPr lang="en-US" smtClean="0"/>
              <a:pPr/>
              <a:t>3/3/2016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66313746-89B7-4BEC-9AF9-5C956E317EF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F4A86A0-C280-4BE0-9F85-062156A10B0F}" type="datetimeFigureOut">
              <a:rPr lang="en-US" smtClean="0"/>
              <a:pPr/>
              <a:t>3/3/2016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6313746-89B7-4BEC-9AF9-5C956E317EF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F4A86A0-C280-4BE0-9F85-062156A10B0F}" type="datetimeFigureOut">
              <a:rPr lang="en-US" smtClean="0"/>
              <a:pPr/>
              <a:t>3/3/2016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66313746-89B7-4BEC-9AF9-5C956E317EF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21" r:id="rId1"/>
    <p:sldLayoutId id="2147484322" r:id="rId2"/>
    <p:sldLayoutId id="2147484323" r:id="rId3"/>
    <p:sldLayoutId id="2147484324" r:id="rId4"/>
    <p:sldLayoutId id="2147484325" r:id="rId5"/>
    <p:sldLayoutId id="2147484326" r:id="rId6"/>
    <p:sldLayoutId id="2147484327" r:id="rId7"/>
    <p:sldLayoutId id="2147484328" r:id="rId8"/>
    <p:sldLayoutId id="2147484329" r:id="rId9"/>
    <p:sldLayoutId id="2147484330" r:id="rId10"/>
    <p:sldLayoutId id="214748433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6.xml"/><Relationship Id="rId3" Type="http://schemas.openxmlformats.org/officeDocument/2006/relationships/diagramLayout" Target="../diagrams/layout5.xml"/><Relationship Id="rId7" Type="http://schemas.openxmlformats.org/officeDocument/2006/relationships/diagramLayout" Target="../diagrams/layout6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openxmlformats.org/officeDocument/2006/relationships/diagramData" Target="../diagrams/data6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Relationship Id="rId9" Type="http://schemas.openxmlformats.org/officeDocument/2006/relationships/diagramColors" Target="../diagrams/colors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3" Type="http://schemas.openxmlformats.org/officeDocument/2006/relationships/diagramData" Target="../diagrams/data2.xml"/><Relationship Id="rId7" Type="http://schemas.openxmlformats.org/officeDocument/2006/relationships/diagramData" Target="../diagrams/data3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10" Type="http://schemas.openxmlformats.org/officeDocument/2006/relationships/diagramColors" Target="../diagrams/colors3.xml"/><Relationship Id="rId4" Type="http://schemas.openxmlformats.org/officeDocument/2006/relationships/diagramLayout" Target="../diagrams/layout2.xml"/><Relationship Id="rId9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304800"/>
            <a:ext cx="8229600" cy="7017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3400" b="1" dirty="0"/>
          </a:p>
          <a:p>
            <a:pPr algn="ctr"/>
            <a:r>
              <a:rPr lang="en-US" sz="3400" b="1" dirty="0" smtClean="0"/>
              <a:t>		      </a:t>
            </a:r>
          </a:p>
          <a:p>
            <a:pPr algn="ctr"/>
            <a:endParaRPr lang="en-US" sz="2800" dirty="0"/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sz="2200" b="1" dirty="0" smtClean="0">
              <a:solidFill>
                <a:srgbClr val="FF0000"/>
              </a:solidFill>
            </a:endParaRPr>
          </a:p>
          <a:p>
            <a:endParaRPr lang="en-US" sz="2200" b="1" dirty="0" smtClean="0">
              <a:solidFill>
                <a:srgbClr val="FF0000"/>
              </a:solidFill>
            </a:endParaRPr>
          </a:p>
          <a:p>
            <a:endParaRPr lang="mr-IN" b="1" dirty="0" smtClean="0">
              <a:solidFill>
                <a:srgbClr val="FF0000"/>
              </a:solidFill>
            </a:endParaRPr>
          </a:p>
          <a:p>
            <a:r>
              <a:rPr lang="mr-IN" b="1" dirty="0" smtClean="0">
                <a:solidFill>
                  <a:srgbClr val="FF0000"/>
                </a:solidFill>
              </a:rPr>
              <a:t>चंद्रशेखर कुलकर्णी</a:t>
            </a:r>
            <a:endParaRPr lang="en-US" b="1" dirty="0" smtClean="0">
              <a:solidFill>
                <a:srgbClr val="FF0000"/>
              </a:solidFill>
            </a:endParaRPr>
          </a:p>
          <a:p>
            <a:r>
              <a:rPr lang="en-US" b="1" dirty="0" err="1" smtClean="0">
                <a:solidFill>
                  <a:srgbClr val="FF0000"/>
                </a:solidFill>
              </a:rPr>
              <a:t>Chandrashekhar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Kulkarni</a:t>
            </a:r>
            <a:endParaRPr lang="en-US" b="1" dirty="0">
              <a:solidFill>
                <a:srgbClr val="FF0000"/>
              </a:solidFill>
            </a:endParaRPr>
          </a:p>
          <a:p>
            <a:r>
              <a:rPr lang="en-US" dirty="0" smtClean="0"/>
              <a:t>Mobile No. 9765386474</a:t>
            </a:r>
          </a:p>
          <a:p>
            <a:r>
              <a:rPr lang="en-US" dirty="0" smtClean="0"/>
              <a:t>Email:  cakulkarni52@gmail.com</a:t>
            </a:r>
            <a:endParaRPr lang="en-US" dirty="0"/>
          </a:p>
          <a:p>
            <a:pPr algn="ctr"/>
            <a:endParaRPr lang="en-US" sz="2400" b="1" dirty="0"/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5" name="Diagram 4"/>
          <p:cNvGraphicFramePr/>
          <p:nvPr/>
        </p:nvGraphicFramePr>
        <p:xfrm>
          <a:off x="228600" y="152400"/>
          <a:ext cx="8610600" cy="3949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762000" y="4191000"/>
            <a:ext cx="7391400" cy="646331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mr-IN" sz="3600" b="1" dirty="0" smtClean="0"/>
              <a:t>पिव्होट टेबल 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xmlns="" val="472816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81000" y="304800"/>
            <a:ext cx="8382000" cy="609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6200" dirty="0" smtClean="0"/>
              <a:t>Allows you to move fields around easily, nest fields within each other, and even </a:t>
            </a:r>
            <a:r>
              <a:rPr lang="en-US" sz="6200" dirty="0" smtClean="0">
                <a:solidFill>
                  <a:srgbClr val="FF0000"/>
                </a:solidFill>
              </a:rPr>
              <a:t>create ad-hoc groups </a:t>
            </a:r>
            <a:r>
              <a:rPr lang="en-US" sz="6200" dirty="0" smtClean="0"/>
              <a:t>of items.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400" y="0"/>
            <a:ext cx="8458200" cy="66171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Ø"/>
            </a:pPr>
            <a:endParaRPr lang="en-US" sz="5000" dirty="0"/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n-US" sz="5400" dirty="0"/>
              <a:t>If you are given a </a:t>
            </a:r>
            <a:r>
              <a:rPr lang="en-US" sz="5400" dirty="0">
                <a:solidFill>
                  <a:srgbClr val="FF0000"/>
                </a:solidFill>
              </a:rPr>
              <a:t>strange</a:t>
            </a:r>
            <a:r>
              <a:rPr lang="en-US" sz="5400" dirty="0"/>
              <a:t> object and asked to identify it, you would look at it from several </a:t>
            </a:r>
            <a:r>
              <a:rPr lang="en-US" sz="5400" dirty="0">
                <a:solidFill>
                  <a:srgbClr val="FF0000"/>
                </a:solidFill>
              </a:rPr>
              <a:t>different</a:t>
            </a:r>
            <a:r>
              <a:rPr lang="en-US" sz="5400" dirty="0"/>
              <a:t> </a:t>
            </a:r>
            <a:r>
              <a:rPr lang="en-US" sz="5400" dirty="0">
                <a:solidFill>
                  <a:srgbClr val="FF0000"/>
                </a:solidFill>
              </a:rPr>
              <a:t>angles</a:t>
            </a:r>
            <a:r>
              <a:rPr lang="en-US" sz="5400" dirty="0"/>
              <a:t> in an attempt to figure it out. </a:t>
            </a:r>
          </a:p>
          <a:p>
            <a:endParaRPr lang="en-US" sz="5000" dirty="0"/>
          </a:p>
        </p:txBody>
      </p:sp>
    </p:spTree>
    <p:extLst>
      <p:ext uri="{BB962C8B-B14F-4D97-AF65-F5344CB8AC3E}">
        <p14:creationId xmlns:p14="http://schemas.microsoft.com/office/powerpoint/2010/main" xmlns="" val="2766482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381000"/>
            <a:ext cx="8534400" cy="609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6200" dirty="0" smtClean="0"/>
              <a:t>Working with a Pivot Table is similar to investigating a strange object. Here, the </a:t>
            </a:r>
            <a:r>
              <a:rPr lang="en-US" sz="6200" dirty="0" smtClean="0">
                <a:solidFill>
                  <a:srgbClr val="FF0000"/>
                </a:solidFill>
              </a:rPr>
              <a:t>object</a:t>
            </a:r>
            <a:r>
              <a:rPr lang="en-US" sz="6200" dirty="0" smtClean="0"/>
              <a:t> </a:t>
            </a:r>
            <a:r>
              <a:rPr lang="en-US" sz="6200" dirty="0" smtClean="0">
                <a:solidFill>
                  <a:srgbClr val="FF0000"/>
                </a:solidFill>
              </a:rPr>
              <a:t>happens to be your data.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304800"/>
            <a:ext cx="8305800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6300" dirty="0" smtClean="0"/>
              <a:t>A pivot table invites </a:t>
            </a:r>
            <a:r>
              <a:rPr lang="en-US" sz="6300" dirty="0" smtClean="0">
                <a:solidFill>
                  <a:srgbClr val="FF0000"/>
                </a:solidFill>
              </a:rPr>
              <a:t>experimentation. </a:t>
            </a:r>
            <a:r>
              <a:rPr lang="en-US" sz="6300" dirty="0" smtClean="0"/>
              <a:t>So, feel free to rotate and manipulate the pivot table until you are satisfied. </a:t>
            </a:r>
          </a:p>
          <a:p>
            <a:pPr>
              <a:buFont typeface="Wingdings" pitchFamily="2" charset="2"/>
              <a:buChar char="Ø"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8200" y="533400"/>
            <a:ext cx="76962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n-US" sz="4800" b="1" dirty="0">
                <a:solidFill>
                  <a:srgbClr val="FF0000"/>
                </a:solidFill>
              </a:rPr>
              <a:t>You may be surprised at what you discover.</a:t>
            </a:r>
          </a:p>
          <a:p>
            <a:pPr algn="just"/>
            <a:endParaRPr lang="en-US" sz="4000" b="1" dirty="0">
              <a:solidFill>
                <a:srgbClr val="FF0000"/>
              </a:solidFill>
            </a:endParaRPr>
          </a:p>
          <a:p>
            <a:endParaRPr lang="en-US" sz="4000" dirty="0"/>
          </a:p>
        </p:txBody>
      </p:sp>
      <p:sp>
        <p:nvSpPr>
          <p:cNvPr id="5" name="Down Arrow 4"/>
          <p:cNvSpPr/>
          <p:nvPr/>
        </p:nvSpPr>
        <p:spPr>
          <a:xfrm rot="18382722">
            <a:off x="3695262" y="1548424"/>
            <a:ext cx="2534049" cy="5727855"/>
          </a:xfrm>
          <a:prstGeom prst="down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See How it is?</a:t>
            </a:r>
          </a:p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05301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228600"/>
            <a:ext cx="8382000" cy="5216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300" b="1" dirty="0" smtClean="0"/>
              <a:t>T</a:t>
            </a:r>
            <a:r>
              <a:rPr lang="en-US" sz="6300" dirty="0" smtClean="0"/>
              <a:t>he Pivot Table feature is perhaps the </a:t>
            </a:r>
            <a:r>
              <a:rPr lang="en-US" sz="6300" dirty="0" smtClean="0">
                <a:solidFill>
                  <a:srgbClr val="FF0000"/>
                </a:solidFill>
              </a:rPr>
              <a:t>most technologically sophisticated component in Excel</a:t>
            </a:r>
            <a:r>
              <a:rPr lang="en-US" sz="6300" dirty="0" smtClean="0"/>
              <a:t>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3400" y="304800"/>
            <a:ext cx="8077200" cy="7417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700" dirty="0" smtClean="0"/>
              <a:t>With only </a:t>
            </a:r>
            <a:r>
              <a:rPr lang="en-US" sz="6700" dirty="0" smtClean="0">
                <a:solidFill>
                  <a:srgbClr val="FF0000"/>
                </a:solidFill>
              </a:rPr>
              <a:t>a few mouse clicks</a:t>
            </a:r>
            <a:r>
              <a:rPr lang="en-US" sz="6700" dirty="0" smtClean="0"/>
              <a:t>, you can slice and dice a data table in dozens of different ways.</a:t>
            </a:r>
          </a:p>
          <a:p>
            <a:endParaRPr lang="en-US" sz="67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 5"/>
          <p:cNvGraphicFramePr/>
          <p:nvPr/>
        </p:nvGraphicFramePr>
        <p:xfrm>
          <a:off x="228600" y="152400"/>
          <a:ext cx="8610600" cy="2514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066800" y="3124200"/>
            <a:ext cx="7467600" cy="3276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026" name="Picture 2" descr="C:\Users\acer\Desktop\peak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905000" y="2590800"/>
            <a:ext cx="5290008" cy="396239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868207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76201"/>
            <a:ext cx="8562860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002060"/>
                </a:solidFill>
              </a:rPr>
              <a:t>Requisites of Pivot </a:t>
            </a:r>
            <a:r>
              <a:rPr lang="mr-IN" sz="3200" b="1" dirty="0" smtClean="0">
                <a:solidFill>
                  <a:srgbClr val="002060"/>
                </a:solidFill>
              </a:rPr>
              <a:t>(अत्यावश्यक माहिती)</a:t>
            </a:r>
            <a:endParaRPr lang="en-US" sz="3200" b="1" dirty="0" smtClean="0">
              <a:solidFill>
                <a:srgbClr val="002060"/>
              </a:solidFill>
            </a:endParaRPr>
          </a:p>
          <a:p>
            <a:endParaRPr lang="en-US" sz="1500" dirty="0" smtClean="0"/>
          </a:p>
          <a:p>
            <a:pPr marL="514350" indent="-514350"/>
            <a:r>
              <a:rPr lang="en-US" sz="3200" dirty="0" smtClean="0">
                <a:solidFill>
                  <a:srgbClr val="FF0000"/>
                </a:solidFill>
              </a:rPr>
              <a:t>	</a:t>
            </a:r>
            <a:r>
              <a:rPr lang="en-US" sz="3100" dirty="0" smtClean="0">
                <a:solidFill>
                  <a:srgbClr val="FF0000"/>
                </a:solidFill>
              </a:rPr>
              <a:t>Data </a:t>
            </a:r>
            <a:r>
              <a:rPr lang="en-US" sz="3100" dirty="0" smtClean="0"/>
              <a:t>: Contains Value</a:t>
            </a:r>
            <a:r>
              <a:rPr lang="mr-IN" sz="3100" dirty="0" smtClean="0"/>
              <a:t> </a:t>
            </a:r>
            <a:r>
              <a:rPr lang="en-US" sz="3100" dirty="0" smtClean="0"/>
              <a:t>(i.e. Numeric, Text or combination of both) to be summarized. Data should be in tabular form.</a:t>
            </a:r>
          </a:p>
          <a:p>
            <a:pPr marL="514350" indent="-514350"/>
            <a:endParaRPr lang="en-US" sz="3100" dirty="0"/>
          </a:p>
          <a:p>
            <a:pPr marL="514350" indent="-514350"/>
            <a:r>
              <a:rPr lang="en-US" sz="3100" dirty="0" smtClean="0">
                <a:solidFill>
                  <a:srgbClr val="FF0000"/>
                </a:solidFill>
              </a:rPr>
              <a:t>	Category </a:t>
            </a:r>
            <a:r>
              <a:rPr lang="en-US" sz="3100" dirty="0" smtClean="0"/>
              <a:t>:  Headings or Headers (Describes the data)</a:t>
            </a:r>
          </a:p>
          <a:p>
            <a:pPr marL="514350" indent="-514350"/>
            <a:endParaRPr lang="en-US" sz="3100" dirty="0" smtClean="0"/>
          </a:p>
          <a:p>
            <a:pPr marL="514350" indent="-514350"/>
            <a:r>
              <a:rPr lang="en-US" sz="3100" dirty="0" smtClean="0">
                <a:solidFill>
                  <a:srgbClr val="FF0000"/>
                </a:solidFill>
              </a:rPr>
              <a:t>	Repetitions</a:t>
            </a:r>
            <a:r>
              <a:rPr lang="en-US" sz="3100" dirty="0" smtClean="0"/>
              <a:t>:  Ask the question: How many times the data is repeated????</a:t>
            </a:r>
          </a:p>
          <a:p>
            <a:pPr marL="514350" indent="-514350"/>
            <a:endParaRPr lang="en-US" sz="3100" dirty="0" smtClean="0"/>
          </a:p>
          <a:p>
            <a:pPr marL="514350" indent="-514350"/>
            <a:r>
              <a:rPr lang="en-US" sz="3100" dirty="0" smtClean="0">
                <a:solidFill>
                  <a:srgbClr val="FF0000"/>
                </a:solidFill>
              </a:rPr>
              <a:t>	No Blank Cells, No Blank Columns, No Blank Rows &amp; No Merged Cells</a:t>
            </a:r>
            <a:endParaRPr lang="en-US" sz="31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81630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 6"/>
          <p:cNvGraphicFramePr/>
          <p:nvPr/>
        </p:nvGraphicFramePr>
        <p:xfrm>
          <a:off x="381000" y="1600200"/>
          <a:ext cx="8305800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Diagram 5"/>
          <p:cNvGraphicFramePr/>
          <p:nvPr/>
        </p:nvGraphicFramePr>
        <p:xfrm>
          <a:off x="304800" y="152400"/>
          <a:ext cx="8305800" cy="1295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838200"/>
            <a:ext cx="5715000" cy="60198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2400" y="161854"/>
            <a:ext cx="8686800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700" b="1" dirty="0" smtClean="0">
                <a:solidFill>
                  <a:srgbClr val="FF0000"/>
                </a:solidFill>
              </a:rPr>
              <a:t>Wheel of a Cycle …. Axis is a Central Force (Pivot)</a:t>
            </a:r>
          </a:p>
          <a:p>
            <a:pPr algn="ctr"/>
            <a:endParaRPr lang="en-US" sz="2400" b="1" dirty="0" smtClean="0">
              <a:solidFill>
                <a:srgbClr val="FF0000"/>
              </a:solidFill>
            </a:endParaRPr>
          </a:p>
          <a:p>
            <a:pPr algn="ctr"/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6" name="Right Arrow 5"/>
          <p:cNvSpPr/>
          <p:nvPr/>
        </p:nvSpPr>
        <p:spPr>
          <a:xfrm rot="626933">
            <a:off x="900576" y="2777302"/>
            <a:ext cx="3463904" cy="1465249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Axis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423294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2000" y="609600"/>
            <a:ext cx="7391400" cy="5663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Shortcut key for  Creating a Pivot Table from Excel file:</a:t>
            </a:r>
          </a:p>
          <a:p>
            <a:endParaRPr lang="en-US" sz="3200" dirty="0" smtClean="0"/>
          </a:p>
          <a:p>
            <a:r>
              <a:rPr lang="en-US" sz="3200" dirty="0" smtClean="0"/>
              <a:t>Press All the keys simultaneously</a:t>
            </a:r>
          </a:p>
          <a:p>
            <a:endParaRPr lang="en-US" sz="3200" dirty="0" smtClean="0"/>
          </a:p>
          <a:p>
            <a:r>
              <a:rPr lang="en-US" sz="8800" dirty="0" smtClean="0">
                <a:solidFill>
                  <a:srgbClr val="FF0000"/>
                </a:solidFill>
              </a:rPr>
              <a:t>Alt nvt </a:t>
            </a:r>
          </a:p>
          <a:p>
            <a:endParaRPr lang="en-US" sz="3200" dirty="0" smtClean="0">
              <a:solidFill>
                <a:srgbClr val="FF0000"/>
              </a:solidFill>
            </a:endParaRPr>
          </a:p>
          <a:p>
            <a:r>
              <a:rPr lang="en-US" sz="3200" dirty="0" smtClean="0"/>
              <a:t>Window of Pivot Table will be displayed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90600" y="457200"/>
            <a:ext cx="7162800" cy="58631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/>
              <a:t>Data appropriate for a pivot </a:t>
            </a:r>
            <a:r>
              <a:rPr lang="en-US" sz="2200" b="1" dirty="0" smtClean="0"/>
              <a:t>table</a:t>
            </a:r>
          </a:p>
          <a:p>
            <a:endParaRPr lang="en-US" sz="2200" b="1" dirty="0"/>
          </a:p>
          <a:p>
            <a:pPr algn="just"/>
            <a:r>
              <a:rPr lang="en-US" sz="2200" dirty="0"/>
              <a:t>A pivot table requires that your data is in the form of a rectangular database. You can store </a:t>
            </a:r>
            <a:r>
              <a:rPr lang="en-US" sz="2200" dirty="0" smtClean="0"/>
              <a:t>the database </a:t>
            </a:r>
            <a:r>
              <a:rPr lang="en-US" sz="2200" dirty="0"/>
              <a:t>in either a worksheet range (which can be a table or just a normal range) or an </a:t>
            </a:r>
            <a:r>
              <a:rPr lang="en-US" sz="2200" dirty="0" smtClean="0"/>
              <a:t>external database </a:t>
            </a:r>
            <a:r>
              <a:rPr lang="en-US" sz="2200" dirty="0"/>
              <a:t>file. And although Excel can generate a pivot table from any database, not all </a:t>
            </a:r>
            <a:r>
              <a:rPr lang="en-US" sz="2200" dirty="0" smtClean="0"/>
              <a:t>databases</a:t>
            </a:r>
            <a:r>
              <a:rPr lang="mr-IN" sz="2200" dirty="0" smtClean="0"/>
              <a:t> </a:t>
            </a:r>
            <a:r>
              <a:rPr lang="en-US" sz="2200" dirty="0" smtClean="0"/>
              <a:t>benefit.</a:t>
            </a:r>
          </a:p>
          <a:p>
            <a:pPr algn="just"/>
            <a:endParaRPr lang="en-US" sz="2200" dirty="0"/>
          </a:p>
          <a:p>
            <a:pPr algn="just"/>
            <a:r>
              <a:rPr lang="en-US" sz="2200" dirty="0"/>
              <a:t>Generally speaking, fields in a database table consist of two types</a:t>
            </a:r>
            <a:r>
              <a:rPr lang="en-US" sz="2200" dirty="0" smtClean="0"/>
              <a:t>:</a:t>
            </a:r>
          </a:p>
          <a:p>
            <a:endParaRPr lang="en-US" sz="2200" dirty="0"/>
          </a:p>
          <a:p>
            <a:r>
              <a:rPr lang="en-US" sz="2200" b="1" dirty="0" smtClean="0"/>
              <a:t>Data</a:t>
            </a:r>
            <a:r>
              <a:rPr lang="en-US" sz="2200" b="1" dirty="0"/>
              <a:t>: </a:t>
            </a:r>
            <a:r>
              <a:rPr lang="en-US" sz="2200" dirty="0"/>
              <a:t>Contains a value or data to be summarized. </a:t>
            </a:r>
            <a:endParaRPr lang="en-US" sz="2200" dirty="0" smtClean="0"/>
          </a:p>
          <a:p>
            <a:endParaRPr lang="en-US" sz="2200" dirty="0" smtClean="0"/>
          </a:p>
          <a:p>
            <a:r>
              <a:rPr lang="en-US" sz="2200" b="1" dirty="0" smtClean="0"/>
              <a:t>Category</a:t>
            </a:r>
            <a:r>
              <a:rPr lang="en-US" sz="2200" b="1" dirty="0"/>
              <a:t>: </a:t>
            </a:r>
            <a:r>
              <a:rPr lang="en-US" sz="2200" dirty="0"/>
              <a:t>Describes the data. </a:t>
            </a:r>
            <a:endParaRPr lang="en-US" sz="2200" dirty="0" smtClean="0"/>
          </a:p>
          <a:p>
            <a:endParaRPr lang="en-US" sz="2200" dirty="0"/>
          </a:p>
          <a:p>
            <a:endParaRPr lang="en-US" sz="2300" dirty="0" smtClean="0"/>
          </a:p>
        </p:txBody>
      </p:sp>
    </p:spTree>
    <p:extLst>
      <p:ext uri="{BB962C8B-B14F-4D97-AF65-F5344CB8AC3E}">
        <p14:creationId xmlns:p14="http://schemas.microsoft.com/office/powerpoint/2010/main" xmlns="" val="354849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0" y="457200"/>
            <a:ext cx="3973653" cy="297640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600" y="3352800"/>
            <a:ext cx="2934374" cy="29738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04800"/>
            <a:ext cx="4034726" cy="2514600"/>
          </a:xfrm>
          <a:prstGeom prst="rect">
            <a:avLst/>
          </a:prstGeom>
        </p:spPr>
      </p:pic>
      <p:sp>
        <p:nvSpPr>
          <p:cNvPr id="6" name="32-Point Star 5"/>
          <p:cNvSpPr/>
          <p:nvPr/>
        </p:nvSpPr>
        <p:spPr>
          <a:xfrm>
            <a:off x="4724400" y="2971800"/>
            <a:ext cx="4255947" cy="3886200"/>
          </a:xfrm>
          <a:prstGeom prst="star32">
            <a:avLst>
              <a:gd name="adj" fmla="val 30476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486400" y="4114800"/>
            <a:ext cx="3048000" cy="92333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These are few illustrations of PIVOT in our day-to-day life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568221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304800"/>
            <a:ext cx="792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2051" name="Picture 3" descr="C:\Users\Guest\Desktop\krishna-chakra (3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126002"/>
            <a:ext cx="7772400" cy="66317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0437" y="2357437"/>
            <a:ext cx="2143125" cy="2143125"/>
          </a:xfrm>
          <a:prstGeom prst="rect">
            <a:avLst/>
          </a:prstGeom>
        </p:spPr>
      </p:pic>
      <p:graphicFrame>
        <p:nvGraphicFramePr>
          <p:cNvPr id="4" name="Diagram 3"/>
          <p:cNvGraphicFramePr/>
          <p:nvPr/>
        </p:nvGraphicFramePr>
        <p:xfrm>
          <a:off x="76200" y="152400"/>
          <a:ext cx="8686800" cy="6324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Diagram 5"/>
          <p:cNvGraphicFramePr/>
          <p:nvPr/>
        </p:nvGraphicFramePr>
        <p:xfrm>
          <a:off x="609600" y="4876800"/>
          <a:ext cx="8077200" cy="1676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066800" y="1828800"/>
            <a:ext cx="6705600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mr-IN" sz="2400" b="1" dirty="0" smtClean="0"/>
              <a:t>पिव्होट म्हणजे काय?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xmlns="" val="2744640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cer\Desktop\kelidoscope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600200"/>
            <a:ext cx="4191000" cy="2743200"/>
          </a:xfrm>
          <a:prstGeom prst="rect">
            <a:avLst/>
          </a:prstGeom>
          <a:noFill/>
        </p:spPr>
      </p:pic>
      <p:pic>
        <p:nvPicPr>
          <p:cNvPr id="1027" name="Picture 3" descr="C:\Users\acer\Desktop\kelidoscop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29200" y="2819400"/>
            <a:ext cx="3657600" cy="3657600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457200" y="228600"/>
            <a:ext cx="8077200" cy="21544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</a:rPr>
              <a:t>Concept of Pivot is also compared to Kaleidoscope</a:t>
            </a:r>
          </a:p>
          <a:p>
            <a:pPr algn="ctr"/>
            <a:endParaRPr 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" y="4876800"/>
            <a:ext cx="4343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When you rotate the Kaleidoscope the picture changes..</a:t>
            </a:r>
            <a:endParaRPr 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81000" y="152400"/>
            <a:ext cx="8382000" cy="634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7400" dirty="0" smtClean="0"/>
              <a:t>‘</a:t>
            </a:r>
            <a:r>
              <a:rPr lang="en-US" sz="7400" dirty="0" smtClean="0">
                <a:solidFill>
                  <a:srgbClr val="FF0000"/>
                </a:solidFill>
              </a:rPr>
              <a:t>Pivot</a:t>
            </a:r>
            <a:r>
              <a:rPr lang="en-US" sz="7400" dirty="0" smtClean="0"/>
              <a:t>’ is a verb.</a:t>
            </a:r>
          </a:p>
          <a:p>
            <a:pPr>
              <a:buFont typeface="Wingdings" pitchFamily="2" charset="2"/>
              <a:buChar char="Ø"/>
            </a:pPr>
            <a:r>
              <a:rPr lang="en-US" sz="7400" dirty="0" smtClean="0"/>
              <a:t>To rotate or    	revolve.</a:t>
            </a:r>
            <a:r>
              <a:rPr lang="mr-IN" sz="7400" dirty="0" smtClean="0"/>
              <a:t> </a:t>
            </a:r>
            <a:endParaRPr lang="en-US" sz="7400" dirty="0" smtClean="0"/>
          </a:p>
          <a:p>
            <a:pPr>
              <a:buFont typeface="Wingdings" pitchFamily="2" charset="2"/>
              <a:buChar char="Ø"/>
            </a:pPr>
            <a:r>
              <a:rPr lang="en-US" sz="7400" dirty="0" smtClean="0">
                <a:solidFill>
                  <a:srgbClr val="FF0000"/>
                </a:solidFill>
              </a:rPr>
              <a:t>Central Force </a:t>
            </a:r>
          </a:p>
          <a:p>
            <a:r>
              <a:rPr lang="en-US" sz="7400" dirty="0" smtClean="0">
                <a:solidFill>
                  <a:srgbClr val="FF0000"/>
                </a:solidFill>
              </a:rPr>
              <a:t>	or Axis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Guest\Desktop\Earth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19800" y="2895600"/>
            <a:ext cx="2746200" cy="35052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304800" y="152400"/>
            <a:ext cx="8458200" cy="50321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7000" dirty="0" smtClean="0"/>
              <a:t> </a:t>
            </a:r>
            <a:r>
              <a:rPr lang="mr-IN" sz="7000" dirty="0" smtClean="0"/>
              <a:t>जशी ‘पृथ्वी</a:t>
            </a:r>
            <a:r>
              <a:rPr lang="en-US" sz="7000" dirty="0" smtClean="0"/>
              <a:t>      	</a:t>
            </a:r>
            <a:r>
              <a:rPr lang="mr-IN" sz="7000" dirty="0" smtClean="0"/>
              <a:t>स्वतःभोवती फिरते</a:t>
            </a:r>
            <a:r>
              <a:rPr lang="en-US" sz="7000" dirty="0" smtClean="0"/>
              <a:t>, 	</a:t>
            </a:r>
            <a:r>
              <a:rPr lang="mr-IN" sz="7000" dirty="0" smtClean="0"/>
              <a:t>किंवा आसाभोवती </a:t>
            </a:r>
            <a:r>
              <a:rPr lang="en-US" sz="7000" dirty="0" smtClean="0"/>
              <a:t>	</a:t>
            </a:r>
            <a:r>
              <a:rPr lang="mr-IN" sz="7000" dirty="0" smtClean="0"/>
              <a:t>एखादे यंत्र फिरते</a:t>
            </a:r>
            <a:r>
              <a:rPr lang="mr-IN" sz="7500" dirty="0" smtClean="0"/>
              <a:t>.</a:t>
            </a:r>
            <a:endParaRPr lang="en-US" sz="7500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228600"/>
            <a:ext cx="8229600" cy="6401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5600" dirty="0" smtClean="0"/>
              <a:t>Similarly, if your data is treated as a </a:t>
            </a:r>
            <a:r>
              <a:rPr lang="en-US" sz="5600" dirty="0" smtClean="0">
                <a:solidFill>
                  <a:srgbClr val="FF0000"/>
                </a:solidFill>
              </a:rPr>
              <a:t>physical object</a:t>
            </a:r>
            <a:r>
              <a:rPr lang="en-US" sz="5600" dirty="0" smtClean="0"/>
              <a:t>, a pivot table helps you to </a:t>
            </a:r>
            <a:r>
              <a:rPr lang="en-US" sz="5600" dirty="0" smtClean="0">
                <a:solidFill>
                  <a:srgbClr val="FF0000"/>
                </a:solidFill>
              </a:rPr>
              <a:t>rotate </a:t>
            </a:r>
            <a:r>
              <a:rPr lang="en-US" sz="5600" dirty="0" smtClean="0"/>
              <a:t>the data summary and look at it from different angles or </a:t>
            </a:r>
            <a:r>
              <a:rPr lang="en-US" sz="5600" dirty="0" smtClean="0">
                <a:solidFill>
                  <a:srgbClr val="FF0000"/>
                </a:solidFill>
              </a:rPr>
              <a:t>perspectives</a:t>
            </a:r>
            <a:r>
              <a:rPr lang="en-US" sz="5600" dirty="0" smtClean="0"/>
              <a:t>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1531</TotalTime>
  <Words>447</Words>
  <Application>Microsoft Office PowerPoint</Application>
  <PresentationFormat>On-screen Show (4:3)</PresentationFormat>
  <Paragraphs>82</Paragraphs>
  <Slides>24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Oriel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Kulkarni</dc:creator>
  <cp:lastModifiedBy>Guest</cp:lastModifiedBy>
  <cp:revision>243</cp:revision>
  <dcterms:created xsi:type="dcterms:W3CDTF">2014-05-28T01:34:12Z</dcterms:created>
  <dcterms:modified xsi:type="dcterms:W3CDTF">2016-03-03T03:43:29Z</dcterms:modified>
</cp:coreProperties>
</file>