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5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BA902-6A97-4DB2-96F6-5C1DB76A793F}" type="datetimeFigureOut">
              <a:rPr lang="en-US" smtClean="0"/>
              <a:pPr/>
              <a:t>07/01/2015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3D69E-F4D3-483F-AD1C-D77A9C3F2F1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487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990600"/>
            <a:ext cx="86487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487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032165"/>
            <a:ext cx="86487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487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725" y="1040820"/>
            <a:ext cx="864870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487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052945"/>
            <a:ext cx="8648700" cy="466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487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032165"/>
            <a:ext cx="86487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487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004455"/>
            <a:ext cx="8648700" cy="4558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52400"/>
            <a:ext cx="89535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81940"/>
            <a:ext cx="92106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487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encrypted-tbn0.gstatic.com/images?q=tbn:ANd9GcRXGP2i1E99lRVI8QSZwTa5jB3uIJhZAz8DqnDZwmx44h23SLU4N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 rot="20520975">
            <a:off x="467464" y="972224"/>
            <a:ext cx="8229600" cy="2849562"/>
          </a:xfrm>
        </p:spPr>
        <p:txBody>
          <a:bodyPr>
            <a:noAutofit/>
          </a:bodyPr>
          <a:lstStyle/>
          <a:p>
            <a:r>
              <a:rPr lang="en-US" sz="13800" b="1" dirty="0" smtClean="0"/>
              <a:t>Thanks !</a:t>
            </a:r>
            <a:endParaRPr lang="en-US" sz="13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</Words>
  <Application>Microsoft Office PowerPoint</Application>
  <PresentationFormat>On-screen Show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Thanks 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sai</dc:creator>
  <cp:lastModifiedBy>sai</cp:lastModifiedBy>
  <cp:revision>9</cp:revision>
  <dcterms:created xsi:type="dcterms:W3CDTF">2015-01-05T17:58:24Z</dcterms:created>
  <dcterms:modified xsi:type="dcterms:W3CDTF">2015-01-07T02:39:57Z</dcterms:modified>
</cp:coreProperties>
</file>